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49" autoAdjust="0"/>
    <p:restoredTop sz="94690" autoAdjust="0"/>
  </p:normalViewPr>
  <p:slideViewPr>
    <p:cSldViewPr snapToGrid="0">
      <p:cViewPr>
        <p:scale>
          <a:sx n="100" d="100"/>
          <a:sy n="100" d="100"/>
        </p:scale>
        <p:origin x="-1626" y="684"/>
      </p:cViewPr>
      <p:guideLst>
        <p:guide orient="horz" pos="48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E8A689-8A36-45F6-996E-8A38EBB215F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ABD64-A28B-49BE-ABDE-D1C7A78BD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41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D5931-91EC-4BDE-8A7C-21DE4258690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C6D41-B81E-4FA3-A184-DC61199F40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C9F95-D23A-4762-BC67-E8C6476D5E4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9E786-CA99-48A1-85E8-BA46206F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63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684A-2F24-4962-BCA1-CDB3B3014772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C7BDD-F17E-4517-BFF7-E1A65A940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8BD0-19CA-4A08-9C0F-1F938E295A7C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C35CC-C8F8-4961-BBE0-31E89100D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98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D641-6B13-4B0B-BF93-5B916AF81B83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49AC6-AE18-43D4-896A-909485B86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2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F47B3-1B96-4956-8AC1-64A3F95000A4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5477-4F8F-4881-8013-075627952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88F53-0C22-4F05-A906-636C96FF4075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BCF9E-B81E-41DC-B286-FAA32604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178E-531E-4485-9D92-57C0EB2D04FF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A6168-9E77-415C-BA07-3E5CDBFB1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5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095A-03BD-423D-81FB-80C15058B846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6A4B-8A9A-4A05-9A03-D5219ED42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4DBAC-0B21-4619-A84C-8B5FC0C4BEC9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D35DE-5199-49AC-BB6E-A5F9C66FA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64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BAF3B-D83C-4ECC-AE8F-B3173F2B90F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6F894-2BCC-4821-87A2-F571209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3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E3AD29-CA12-4B0B-AD50-4E2D005EF860}" type="datetimeFigureOut">
              <a:rPr lang="en-US"/>
              <a:pPr>
                <a:defRPr/>
              </a:pPr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80A59BD-AD8E-4617-9CFB-D4DCC8AB12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Chart 21"/>
          <p:cNvGraphicFramePr>
            <a:graphicFrameLocks/>
          </p:cNvGraphicFramePr>
          <p:nvPr/>
        </p:nvGraphicFramePr>
        <p:xfrm>
          <a:off x="1092200" y="3243263"/>
          <a:ext cx="3897313" cy="239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2" name="Chart" r:id="rId4" imgW="3895820" imgH="2390632" progId="Excel.Chart.8">
                  <p:embed/>
                </p:oleObj>
              </mc:Choice>
              <mc:Fallback>
                <p:oleObj name="Chart" r:id="rId4" imgW="3895820" imgH="2390632" progId="Excel.Chart.8">
                  <p:embed/>
                  <p:pic>
                    <p:nvPicPr>
                      <p:cNvPr id="0" name="Chart 2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3243263"/>
                        <a:ext cx="3897313" cy="2392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TextBox 25"/>
          <p:cNvSpPr txBox="1">
            <a:spLocks noChangeArrowheads="1"/>
          </p:cNvSpPr>
          <p:nvPr/>
        </p:nvSpPr>
        <p:spPr bwMode="auto">
          <a:xfrm>
            <a:off x="3760788" y="3756025"/>
            <a:ext cx="823912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 b="1">
                <a:latin typeface="Arial" charset="0"/>
                <a:cs typeface="Arial" charset="0"/>
              </a:rPr>
              <a:t>CCL-241</a:t>
            </a:r>
          </a:p>
        </p:txBody>
      </p:sp>
      <p:sp>
        <p:nvSpPr>
          <p:cNvPr id="12292" name="TextBox 16"/>
          <p:cNvSpPr txBox="1">
            <a:spLocks noChangeArrowheads="1"/>
          </p:cNvSpPr>
          <p:nvPr/>
        </p:nvSpPr>
        <p:spPr bwMode="auto">
          <a:xfrm>
            <a:off x="1744663" y="2647950"/>
            <a:ext cx="6858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24 h</a:t>
            </a:r>
          </a:p>
        </p:txBody>
      </p:sp>
      <p:sp>
        <p:nvSpPr>
          <p:cNvPr id="12293" name="TextBox 17"/>
          <p:cNvSpPr txBox="1">
            <a:spLocks noChangeArrowheads="1"/>
          </p:cNvSpPr>
          <p:nvPr/>
        </p:nvSpPr>
        <p:spPr bwMode="auto">
          <a:xfrm>
            <a:off x="2514600" y="2651125"/>
            <a:ext cx="6858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2 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63688" y="2859088"/>
            <a:ext cx="3314700" cy="444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100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821113" y="2647950"/>
            <a:ext cx="0" cy="1905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6" name="TextBox 12"/>
          <p:cNvSpPr txBox="1">
            <a:spLocks noChangeArrowheads="1"/>
          </p:cNvSpPr>
          <p:nvPr/>
        </p:nvSpPr>
        <p:spPr bwMode="auto">
          <a:xfrm>
            <a:off x="1220788" y="2408238"/>
            <a:ext cx="7651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Seeding</a:t>
            </a:r>
          </a:p>
        </p:txBody>
      </p:sp>
      <p:sp>
        <p:nvSpPr>
          <p:cNvPr id="12297" name="TextBox 13"/>
          <p:cNvSpPr txBox="1">
            <a:spLocks noChangeArrowheads="1"/>
          </p:cNvSpPr>
          <p:nvPr/>
        </p:nvSpPr>
        <p:spPr bwMode="auto">
          <a:xfrm>
            <a:off x="2144713" y="2411413"/>
            <a:ext cx="6731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LB100</a:t>
            </a: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>
            <a:off x="2817813" y="2409825"/>
            <a:ext cx="5715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IR</a:t>
            </a:r>
          </a:p>
        </p:txBody>
      </p:sp>
      <p:sp>
        <p:nvSpPr>
          <p:cNvPr id="12299" name="TextBox 15"/>
          <p:cNvSpPr txBox="1">
            <a:spLocks noChangeArrowheads="1"/>
          </p:cNvSpPr>
          <p:nvPr/>
        </p:nvSpPr>
        <p:spPr bwMode="auto">
          <a:xfrm>
            <a:off x="3500438" y="2419350"/>
            <a:ext cx="876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Wash-out</a:t>
            </a:r>
          </a:p>
        </p:txBody>
      </p:sp>
      <p:sp>
        <p:nvSpPr>
          <p:cNvPr id="12300" name="TextBox 18"/>
          <p:cNvSpPr txBox="1">
            <a:spLocks noChangeArrowheads="1"/>
          </p:cNvSpPr>
          <p:nvPr/>
        </p:nvSpPr>
        <p:spPr bwMode="auto">
          <a:xfrm>
            <a:off x="3135313" y="2647950"/>
            <a:ext cx="6858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48 h</a:t>
            </a:r>
          </a:p>
        </p:txBody>
      </p:sp>
      <p:sp>
        <p:nvSpPr>
          <p:cNvPr id="12301" name="TextBox 19"/>
          <p:cNvSpPr txBox="1">
            <a:spLocks noChangeArrowheads="1"/>
          </p:cNvSpPr>
          <p:nvPr/>
        </p:nvSpPr>
        <p:spPr bwMode="auto">
          <a:xfrm>
            <a:off x="4121150" y="2635250"/>
            <a:ext cx="9366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100" b="1">
                <a:latin typeface="Arial" charset="0"/>
                <a:cs typeface="Arial" charset="0"/>
              </a:rPr>
              <a:t>12 days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973388" y="2647950"/>
            <a:ext cx="0" cy="1905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363788" y="2651125"/>
            <a:ext cx="0" cy="18891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566863" y="2647950"/>
            <a:ext cx="0" cy="1905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364799"/>
              </p:ext>
            </p:extLst>
          </p:nvPr>
        </p:nvGraphicFramePr>
        <p:xfrm>
          <a:off x="1371600" y="5791200"/>
          <a:ext cx="3521076" cy="776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8774"/>
                <a:gridCol w="1122267"/>
                <a:gridCol w="1130035"/>
              </a:tblGrid>
              <a:tr h="1771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Treatment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RER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SF</a:t>
                      </a:r>
                    </a:p>
                  </a:txBody>
                  <a:tcPr marL="9526" marR="9526" marT="9529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7169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Ctrl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1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LB100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(1 </a:t>
                      </a:r>
                      <a:r>
                        <a:rPr lang="el-GR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100" b="1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mol</a:t>
                      </a:r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/L)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1.0 </a:t>
                      </a:r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± 0.10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± 0.05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noFill/>
                  </a:tcPr>
                </a:tc>
              </a:tr>
              <a:tr h="21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LB100 (3 </a:t>
                      </a:r>
                      <a:r>
                        <a:rPr lang="el-GR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μ</a:t>
                      </a:r>
                      <a:r>
                        <a:rPr lang="en-US" sz="1100" b="1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mol</a:t>
                      </a:r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/L)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1.2 ± 0.03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0.8 ± 0.01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6" marR="9526" marT="9529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327" name="TextBox 17"/>
          <p:cNvSpPr txBox="1">
            <a:spLocks noChangeArrowheads="1"/>
          </p:cNvSpPr>
          <p:nvPr/>
        </p:nvSpPr>
        <p:spPr bwMode="auto">
          <a:xfrm>
            <a:off x="1447800" y="990600"/>
            <a:ext cx="4229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2400" b="1" dirty="0">
                <a:latin typeface="Arial" charset="0"/>
                <a:cs typeface="Arial" charset="0"/>
              </a:rPr>
              <a:t>Wei </a:t>
            </a:r>
            <a:r>
              <a:rPr lang="en-US" sz="2400" b="1" i="1" dirty="0">
                <a:latin typeface="Arial" charset="0"/>
                <a:cs typeface="Arial" charset="0"/>
              </a:rPr>
              <a:t>et al</a:t>
            </a:r>
            <a:r>
              <a:rPr lang="en-US" sz="2400" b="1" dirty="0">
                <a:latin typeface="Arial" charset="0"/>
                <a:cs typeface="Arial" charset="0"/>
              </a:rPr>
              <a:t>.  Suppl. Fig. 4</a:t>
            </a:r>
          </a:p>
        </p:txBody>
      </p:sp>
      <p:sp>
        <p:nvSpPr>
          <p:cNvPr id="12329" name="Rectangle 3"/>
          <p:cNvSpPr>
            <a:spLocks noChangeArrowheads="1"/>
          </p:cNvSpPr>
          <p:nvPr/>
        </p:nvSpPr>
        <p:spPr bwMode="auto">
          <a:xfrm>
            <a:off x="2819400" y="5334000"/>
            <a:ext cx="1238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"/>
            <a:r>
              <a:rPr lang="en-US" sz="1400" b="1">
                <a:latin typeface="Arial" charset="0"/>
                <a:cs typeface="Arial" charset="0"/>
              </a:rPr>
              <a:t>IR dose (Gy)</a:t>
            </a:r>
            <a:endParaRPr lang="en-US" sz="1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7183</TotalTime>
  <Words>59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Chart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dpwei</dc:creator>
  <cp:lastModifiedBy>Morgan, Meredith</cp:lastModifiedBy>
  <cp:revision>374</cp:revision>
  <cp:lastPrinted>2013-05-20T13:58:26Z</cp:lastPrinted>
  <dcterms:created xsi:type="dcterms:W3CDTF">2012-06-06T19:54:46Z</dcterms:created>
  <dcterms:modified xsi:type="dcterms:W3CDTF">2013-05-20T17:23:27Z</dcterms:modified>
</cp:coreProperties>
</file>