
<file path=[Content_Types].xml><?xml version="1.0" encoding="utf-8"?>
<Types xmlns="http://schemas.openxmlformats.org/package/2006/content-types"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2" r:id="rId2"/>
  </p:sldIdLst>
  <p:sldSz cx="6858000" cy="9144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49" autoAdjust="0"/>
    <p:restoredTop sz="94690" autoAdjust="0"/>
  </p:normalViewPr>
  <p:slideViewPr>
    <p:cSldViewPr snapToGrid="0">
      <p:cViewPr>
        <p:scale>
          <a:sx n="100" d="100"/>
          <a:sy n="100" d="100"/>
        </p:scale>
        <p:origin x="-1626" y="684"/>
      </p:cViewPr>
      <p:guideLst>
        <p:guide orient="horz" pos="48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E8A689-8A36-45F6-996E-8A38EBB215F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1863" y="698500"/>
            <a:ext cx="261620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ABD64-A28B-49BE-ABDE-D1C7A78BD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41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D5931-91EC-4BDE-8A7C-21DE4258690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C6D41-B81E-4FA3-A184-DC61199F4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2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C9F95-D23A-4762-BC67-E8C6476D5E4C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9E786-CA99-48A1-85E8-BA46206F6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6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684A-2F24-4962-BCA1-CDB3B3014772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C7BDD-F17E-4517-BFF7-E1A65A940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68BD0-19CA-4A08-9C0F-1F938E295A7C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C35CC-C8F8-4961-BBE0-31E89100D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8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D641-6B13-4B0B-BF93-5B916AF81B83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49AC6-AE18-43D4-896A-909485B86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2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F47B3-1B96-4956-8AC1-64A3F95000A4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A5477-4F8F-4881-8013-075627952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4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88F53-0C22-4F05-A906-636C96FF4075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BCF9E-B81E-41DC-B286-FAA32604C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3178E-531E-4485-9D92-57C0EB2D04FF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A6168-9E77-415C-BA07-3E5CDBFB1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5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F095A-03BD-423D-81FB-80C15058B84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D6A4B-8A9A-4A05-9A03-D5219ED42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0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4DBAC-0B21-4619-A84C-8B5FC0C4BEC9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D35DE-5199-49AC-BB6E-A5F9C66FA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64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BAF3B-D83C-4ECC-AE8F-B3173F2B90F0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6F894-2BCC-4821-87A2-F57120909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3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BE3AD29-CA12-4B0B-AD50-4E2D005EF860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80A59BD-AD8E-4617-9CFB-D4DCC8AB1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1874838" y="304800"/>
            <a:ext cx="3505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>
                <a:latin typeface="Arial" charset="0"/>
                <a:cs typeface="Arial" charset="0"/>
              </a:rPr>
              <a:t>Wei </a:t>
            </a:r>
            <a:r>
              <a:rPr lang="en-US" sz="2400" b="1" i="1">
                <a:latin typeface="Arial" charset="0"/>
                <a:cs typeface="Arial" charset="0"/>
              </a:rPr>
              <a:t>et al</a:t>
            </a:r>
            <a:r>
              <a:rPr lang="en-US" sz="2400" b="1">
                <a:latin typeface="Arial" charset="0"/>
                <a:cs typeface="Arial" charset="0"/>
              </a:rPr>
              <a:t>.  Suppl. Fig. 8</a:t>
            </a:r>
          </a:p>
        </p:txBody>
      </p:sp>
      <p:graphicFrame>
        <p:nvGraphicFramePr>
          <p:cNvPr id="15364" name="Object 1"/>
          <p:cNvGraphicFramePr>
            <a:graphicFrameLocks/>
          </p:cNvGraphicFramePr>
          <p:nvPr/>
        </p:nvGraphicFramePr>
        <p:xfrm>
          <a:off x="762000" y="2133600"/>
          <a:ext cx="4565650" cy="354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5" name="Worksheet" r:id="rId3" imgW="3495770" imgH="3133725" progId="Excel.Sheet.8">
                  <p:embed/>
                </p:oleObj>
              </mc:Choice>
              <mc:Fallback>
                <p:oleObj name="Worksheet" r:id="rId3" imgW="3495770" imgH="3133725" progId="Excel.Sheet.8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133600"/>
                        <a:ext cx="4565650" cy="354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7183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Worksheet</vt:lpstr>
      <vt:lpstr>PowerPoint Presentation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dpwei</dc:creator>
  <cp:lastModifiedBy>Morgan, Meredith</cp:lastModifiedBy>
  <cp:revision>373</cp:revision>
  <cp:lastPrinted>2013-05-20T13:58:26Z</cp:lastPrinted>
  <dcterms:created xsi:type="dcterms:W3CDTF">2012-06-06T19:54:46Z</dcterms:created>
  <dcterms:modified xsi:type="dcterms:W3CDTF">2013-05-20T17:22:23Z</dcterms:modified>
</cp:coreProperties>
</file>