
<file path=[Content_Types].xml><?xml version="1.0" encoding="utf-8"?>
<Types xmlns="http://schemas.openxmlformats.org/package/2006/content-types">
  <Default Extension="emf" ContentType="image/x-emf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8ABBD"/>
    <a:srgbClr val="28BDA9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5764" autoAdjust="0"/>
    <p:restoredTop sz="94660"/>
  </p:normalViewPr>
  <p:slideViewPr>
    <p:cSldViewPr snapToGrid="0" snapToObjects="1" showGuides="1">
      <p:cViewPr>
        <p:scale>
          <a:sx n="263" d="100"/>
          <a:sy n="263" d="100"/>
        </p:scale>
        <p:origin x="2792" y="-88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F23A7-03AE-864E-8167-4B1E1EBAFEA2}" type="datetimeFigureOut">
              <a:rPr lang="it-IT"/>
              <a:pPr/>
              <a:t>21-12-2012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73B02-8C94-3944-B025-5F97D93452E2}" type="slidenum">
              <a:rPr/>
              <a:pPr/>
              <a:t>‹n.›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1864816" y="101339"/>
            <a:ext cx="5732729" cy="6682417"/>
            <a:chOff x="1719946" y="101339"/>
            <a:chExt cx="5732729" cy="6682417"/>
          </a:xfrm>
        </p:grpSpPr>
        <p:sp>
          <p:nvSpPr>
            <p:cNvPr id="5" name="CasellaDiTesto 4"/>
            <p:cNvSpPr txBox="1"/>
            <p:nvPr/>
          </p:nvSpPr>
          <p:spPr>
            <a:xfrm>
              <a:off x="2133587" y="101339"/>
              <a:ext cx="972093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Arial"/>
                  <a:cs typeface="Arial"/>
                </a:rPr>
                <a:t>AY12555.2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1719946" y="360180"/>
              <a:ext cx="54000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Arial"/>
                  <a:cs typeface="Arial"/>
                </a:rPr>
                <a:t>3431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730608" y="3304035"/>
              <a:ext cx="527488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Arial"/>
                  <a:cs typeface="Arial"/>
                </a:rPr>
                <a:t>4931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751929" y="6326477"/>
              <a:ext cx="54000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Arial"/>
                  <a:cs typeface="Arial"/>
                </a:rPr>
                <a:t>6331</a:t>
              </a:r>
            </a:p>
          </p:txBody>
        </p:sp>
        <p:cxnSp>
          <p:nvCxnSpPr>
            <p:cNvPr id="13" name="Connettore 1 12"/>
            <p:cNvCxnSpPr/>
            <p:nvPr/>
          </p:nvCxnSpPr>
          <p:spPr>
            <a:xfrm rot="5400000">
              <a:off x="6025986" y="1846893"/>
              <a:ext cx="1744020" cy="1586"/>
            </a:xfrm>
            <a:prstGeom prst="line">
              <a:avLst/>
            </a:prstGeom>
            <a:ln>
              <a:solidFill>
                <a:srgbClr val="18A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rot="5400000">
              <a:off x="5475454" y="4672504"/>
              <a:ext cx="2864820" cy="1586"/>
            </a:xfrm>
            <a:prstGeom prst="line">
              <a:avLst/>
            </a:prstGeom>
            <a:ln>
              <a:solidFill>
                <a:srgbClr val="18A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rot="5400000">
              <a:off x="6764782" y="633756"/>
              <a:ext cx="261666" cy="1586"/>
            </a:xfrm>
            <a:prstGeom prst="line">
              <a:avLst/>
            </a:prstGeom>
            <a:ln>
              <a:solidFill>
                <a:srgbClr val="18A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5400000">
              <a:off x="6777030" y="6406001"/>
              <a:ext cx="261666" cy="1586"/>
            </a:xfrm>
            <a:prstGeom prst="line">
              <a:avLst/>
            </a:prstGeom>
            <a:ln>
              <a:solidFill>
                <a:srgbClr val="18A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/>
            <p:cNvSpPr txBox="1"/>
            <p:nvPr/>
          </p:nvSpPr>
          <p:spPr>
            <a:xfrm>
              <a:off x="6876676" y="461564"/>
              <a:ext cx="575999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i="1" dirty="0">
                  <a:latin typeface="Arial"/>
                  <a:cs typeface="Arial"/>
                </a:rPr>
                <a:t>murB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6876677" y="1540279"/>
              <a:ext cx="503999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i="1" dirty="0">
                  <a:latin typeface="Arial"/>
                  <a:cs typeface="Arial"/>
                </a:rPr>
                <a:t>ftsQ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6876676" y="4533171"/>
              <a:ext cx="503999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i="1" dirty="0">
                  <a:latin typeface="Arial"/>
                  <a:cs typeface="Arial"/>
                </a:rPr>
                <a:t>ftsA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876676" y="6275960"/>
              <a:ext cx="503999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i="1" dirty="0">
                  <a:latin typeface="Arial"/>
                  <a:cs typeface="Arial"/>
                </a:rPr>
                <a:t>ftsZ</a:t>
              </a:r>
            </a:p>
          </p:txBody>
        </p:sp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5199" y="360180"/>
              <a:ext cx="4585231" cy="642357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</Words>
  <Application>Microsoft Macintosh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cnr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elena beccari</dc:creator>
  <cp:lastModifiedBy>elena beccari</cp:lastModifiedBy>
  <cp:revision>4</cp:revision>
  <dcterms:created xsi:type="dcterms:W3CDTF">2012-12-21T08:37:00Z</dcterms:created>
  <dcterms:modified xsi:type="dcterms:W3CDTF">2012-12-21T08:37:24Z</dcterms:modified>
</cp:coreProperties>
</file>