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6858000" cy="9144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2231" autoAdjust="0"/>
  </p:normalViewPr>
  <p:slideViewPr>
    <p:cSldViewPr>
      <p:cViewPr>
        <p:scale>
          <a:sx n="70" d="100"/>
          <a:sy n="70" d="100"/>
        </p:scale>
        <p:origin x="-1884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66CAF3BB-4A0A-46D4-8282-35EFDE5855F2}" type="datetimeFigureOut">
              <a:rPr lang="en-US"/>
              <a:pPr>
                <a:defRPr/>
              </a:pPr>
              <a:t>7/15/2012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720725"/>
            <a:ext cx="27019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EFC286C9-F154-44C1-B4EF-6818933F24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2446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3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AA471-1F5F-4124-9D39-E99FB2E56FEF}" type="datetimeFigureOut">
              <a:rPr lang="en-US"/>
              <a:pPr>
                <a:defRPr/>
              </a:pPr>
              <a:t>7/15/2012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E44CA-6254-4F4E-B409-83CABE1BDA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483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70C31-4876-4709-9B49-7383C32399BB}" type="datetimeFigureOut">
              <a:rPr lang="en-US"/>
              <a:pPr>
                <a:defRPr/>
              </a:pPr>
              <a:t>7/15/2012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D7AEF-D862-428A-9486-318D06F740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28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9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9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A7E9C-DD4E-404A-AD83-63E86FEA98C0}" type="datetimeFigureOut">
              <a:rPr lang="en-US"/>
              <a:pPr>
                <a:defRPr/>
              </a:pPr>
              <a:t>7/15/2012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34330-0A77-4391-A689-AC522CF257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55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48B4C-4ADF-477A-909A-3699B8E2D825}" type="datetimeFigureOut">
              <a:rPr lang="en-US"/>
              <a:pPr>
                <a:defRPr/>
              </a:pPr>
              <a:t>7/15/2012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F5106-9E40-47DF-B308-A86F46E3C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722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4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48C93-1374-48A9-B66B-1D84B7DDAEE8}" type="datetimeFigureOut">
              <a:rPr lang="en-US"/>
              <a:pPr>
                <a:defRPr/>
              </a:pPr>
              <a:t>7/15/2012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1EF1F-3519-40BC-9E89-D8119038AA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708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6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6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8DA7F-C428-4AD7-8313-0D2CC7016015}" type="datetimeFigureOut">
              <a:rPr lang="en-US"/>
              <a:pPr>
                <a:defRPr/>
              </a:pPr>
              <a:t>7/15/2012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B4A3A-ABE7-40BF-B234-A1C1418A82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957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4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4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34265-6EE7-463E-8BB4-A1E0F5E47417}" type="datetimeFigureOut">
              <a:rPr lang="en-US"/>
              <a:pPr>
                <a:defRPr/>
              </a:pPr>
              <a:t>7/15/2012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5EFD7-03C0-4625-A0A1-711C1AFFF5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194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D3A82-1793-4AE6-8B39-FAB0E9EEA7AF}" type="datetimeFigureOut">
              <a:rPr lang="en-US"/>
              <a:pPr>
                <a:defRPr/>
              </a:pPr>
              <a:t>7/15/2012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DC5CD-645A-4ADD-A232-56DAF4F92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892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57EEC-B363-4C60-A08E-CB8B1F967585}" type="datetimeFigureOut">
              <a:rPr lang="en-US"/>
              <a:pPr>
                <a:defRPr/>
              </a:pPr>
              <a:t>7/15/2012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BA69C-D267-4395-B8E4-6FE323388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017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5" y="364068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2" y="364073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5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5AA9E-4DCF-4EFC-8B8E-F5FD04461231}" type="datetimeFigureOut">
              <a:rPr lang="en-US"/>
              <a:pPr>
                <a:defRPr/>
              </a:pPr>
              <a:t>7/15/2012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90518-3E17-44F5-8239-0EB9E1CFCA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479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AD66B-638C-435B-9C5A-D312943D7060}" type="datetimeFigureOut">
              <a:rPr lang="en-US"/>
              <a:pPr>
                <a:defRPr/>
              </a:pPr>
              <a:t>7/15/2012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1136C-33DD-44CC-960D-F407372528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436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7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C7D284-B0C4-4800-8483-3B3899761E8B}" type="datetimeFigureOut">
              <a:rPr lang="en-US"/>
              <a:pPr>
                <a:defRPr/>
              </a:pPr>
              <a:t>7/15/2012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7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7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533DE5-5742-4E1C-AC21-E4FF9A0931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microsoft.com/office/2007/relationships/hdphoto" Target="../media/hdphoto1.wdp"/><Relationship Id="rId18" Type="http://schemas.openxmlformats.org/officeDocument/2006/relationships/image" Target="../media/image14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17" Type="http://schemas.microsoft.com/office/2007/relationships/hdphoto" Target="../media/hdphoto3.wdp"/><Relationship Id="rId2" Type="http://schemas.openxmlformats.org/officeDocument/2006/relationships/image" Target="../media/image1.jpeg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microsoft.com/office/2007/relationships/hdphoto" Target="../media/hdphoto2.wdp"/><Relationship Id="rId10" Type="http://schemas.openxmlformats.org/officeDocument/2006/relationships/image" Target="../media/image9.jpeg"/><Relationship Id="rId19" Type="http://schemas.microsoft.com/office/2007/relationships/hdphoto" Target="../media/hdphoto4.wdp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9525" y="542929"/>
            <a:ext cx="6126480" cy="3417838"/>
            <a:chOff x="1171575" y="1600200"/>
            <a:chExt cx="6829425" cy="3810000"/>
          </a:xfrm>
        </p:grpSpPr>
        <p:grpSp>
          <p:nvGrpSpPr>
            <p:cNvPr id="29" name="Group 31"/>
            <p:cNvGrpSpPr>
              <a:grpSpLocks/>
            </p:cNvGrpSpPr>
            <p:nvPr/>
          </p:nvGrpSpPr>
          <p:grpSpPr bwMode="auto">
            <a:xfrm>
              <a:off x="4343400" y="1600200"/>
              <a:ext cx="3657600" cy="3810000"/>
              <a:chOff x="1752600" y="228600"/>
              <a:chExt cx="3657600" cy="3810000"/>
            </a:xfrm>
          </p:grpSpPr>
          <p:pic>
            <p:nvPicPr>
              <p:cNvPr id="51" name="Picture 3" descr="BRCA1-compose-10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4247"/>
              <a:stretch>
                <a:fillRect/>
              </a:stretch>
            </p:blipFill>
            <p:spPr bwMode="auto">
              <a:xfrm>
                <a:off x="1752600" y="228600"/>
                <a:ext cx="3657600" cy="381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2" name="Rectangle 51"/>
              <p:cNvSpPr/>
              <p:nvPr/>
            </p:nvSpPr>
            <p:spPr bwMode="auto">
              <a:xfrm>
                <a:off x="2292350" y="3268663"/>
                <a:ext cx="433388" cy="344487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 bwMode="auto">
              <a:xfrm>
                <a:off x="2743200" y="3276600"/>
                <a:ext cx="249238" cy="41170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b="1" dirty="0">
                    <a:solidFill>
                      <a:schemeClr val="accent3"/>
                    </a:solidFill>
                    <a:latin typeface="Arial" pitchFamily="34" charset="0"/>
                    <a:cs typeface="Arial" pitchFamily="34" charset="0"/>
                  </a:rPr>
                  <a:t>C</a:t>
                </a:r>
              </a:p>
            </p:txBody>
          </p:sp>
          <p:sp>
            <p:nvSpPr>
              <p:cNvPr id="54" name="Rectangle 53"/>
              <p:cNvSpPr/>
              <p:nvPr/>
            </p:nvSpPr>
            <p:spPr bwMode="auto">
              <a:xfrm>
                <a:off x="2400300" y="1454150"/>
                <a:ext cx="269875" cy="344488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 bwMode="auto">
              <a:xfrm>
                <a:off x="2651125" y="1447800"/>
                <a:ext cx="930274" cy="4117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b="1" dirty="0">
                    <a:solidFill>
                      <a:schemeClr val="accent3"/>
                    </a:solidFill>
                    <a:latin typeface="Arial" pitchFamily="34" charset="0"/>
                    <a:cs typeface="Arial" pitchFamily="34" charset="0"/>
                  </a:rPr>
                  <a:t>NC</a:t>
                </a:r>
              </a:p>
            </p:txBody>
          </p:sp>
          <p:sp>
            <p:nvSpPr>
              <p:cNvPr id="56" name="Rectangle 55"/>
              <p:cNvSpPr/>
              <p:nvPr/>
            </p:nvSpPr>
            <p:spPr bwMode="auto">
              <a:xfrm>
                <a:off x="2508250" y="2827338"/>
                <a:ext cx="431800" cy="344487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 bwMode="auto">
              <a:xfrm>
                <a:off x="2962275" y="2819400"/>
                <a:ext cx="249238" cy="41170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b="1" dirty="0">
                    <a:solidFill>
                      <a:schemeClr val="accent3"/>
                    </a:solidFill>
                    <a:latin typeface="Arial" pitchFamily="34" charset="0"/>
                    <a:cs typeface="Arial" pitchFamily="34" charset="0"/>
                  </a:rPr>
                  <a:t>N</a:t>
                </a:r>
              </a:p>
            </p:txBody>
          </p:sp>
        </p:grpSp>
        <p:pic>
          <p:nvPicPr>
            <p:cNvPr id="30" name="Picture 15" descr="Fen Xia-10-NC-Re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6875" y="2697163"/>
              <a:ext cx="685800" cy="68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16" descr="Fen Xia-10-NC-Dapi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600" y="2697163"/>
              <a:ext cx="642938" cy="68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17" descr="Fen Xia-10-NC-Merg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1338" y="2697163"/>
              <a:ext cx="642937" cy="68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 Box 18"/>
            <p:cNvSpPr txBox="1">
              <a:spLocks noChangeArrowheads="1"/>
            </p:cNvSpPr>
            <p:nvPr/>
          </p:nvSpPr>
          <p:spPr bwMode="auto">
            <a:xfrm>
              <a:off x="1171575" y="2863850"/>
              <a:ext cx="577536" cy="411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latin typeface="Arial" pitchFamily="34" charset="0"/>
                  <a:cs typeface="Arial" pitchFamily="34" charset="0"/>
                </a:rPr>
                <a:t>NC</a:t>
              </a:r>
            </a:p>
          </p:txBody>
        </p:sp>
        <p:pic>
          <p:nvPicPr>
            <p:cNvPr id="37" name="Picture 19" descr="Fen Xia-10-C-Red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0213" y="4154488"/>
              <a:ext cx="65405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20" descr="Fen Xia-10-C-Merge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9750" y="4154488"/>
              <a:ext cx="65405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21" descr="Fen Xia-10-C-Dapi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2838" y="4154488"/>
              <a:ext cx="65405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" name="Text Box 22"/>
            <p:cNvSpPr txBox="1">
              <a:spLocks noChangeArrowheads="1"/>
            </p:cNvSpPr>
            <p:nvPr/>
          </p:nvSpPr>
          <p:spPr bwMode="auto">
            <a:xfrm>
              <a:off x="1250950" y="4383088"/>
              <a:ext cx="391695" cy="411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latin typeface="Arial" pitchFamily="34" charset="0"/>
                  <a:cs typeface="Arial" pitchFamily="34" charset="0"/>
                </a:rPr>
                <a:t>C</a:t>
              </a:r>
            </a:p>
          </p:txBody>
        </p:sp>
        <p:pic>
          <p:nvPicPr>
            <p:cNvPr id="41" name="Picture 23" descr="Fen Xia-10-N-Red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0688" y="3392488"/>
              <a:ext cx="642937" cy="749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24" descr="Fen Xia-10-N-Dapi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2363" y="3392488"/>
              <a:ext cx="642937" cy="749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25" descr="Fen Xia-10-N-Merge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1338" y="3392488"/>
              <a:ext cx="642937" cy="749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" name="Text Box 26"/>
            <p:cNvSpPr txBox="1">
              <a:spLocks noChangeArrowheads="1"/>
            </p:cNvSpPr>
            <p:nvPr/>
          </p:nvSpPr>
          <p:spPr bwMode="auto">
            <a:xfrm>
              <a:off x="1241425" y="3532188"/>
              <a:ext cx="391695" cy="411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latin typeface="Arial" pitchFamily="34" charset="0"/>
                  <a:cs typeface="Arial" pitchFamily="34" charset="0"/>
                </a:rPr>
                <a:t>N</a:t>
              </a:r>
            </a:p>
          </p:txBody>
        </p:sp>
        <p:sp>
          <p:nvSpPr>
            <p:cNvPr id="45" name="Text Box 27"/>
            <p:cNvSpPr txBox="1">
              <a:spLocks noChangeArrowheads="1"/>
            </p:cNvSpPr>
            <p:nvPr/>
          </p:nvSpPr>
          <p:spPr bwMode="auto">
            <a:xfrm>
              <a:off x="1646237" y="2362200"/>
              <a:ext cx="793754" cy="308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200" b="1">
                  <a:latin typeface="Arial" pitchFamily="34" charset="0"/>
                  <a:cs typeface="Arial" pitchFamily="34" charset="0"/>
                </a:rPr>
                <a:t>BRCA1</a:t>
              </a:r>
            </a:p>
          </p:txBody>
        </p:sp>
        <p:sp>
          <p:nvSpPr>
            <p:cNvPr id="46" name="Text Box 28"/>
            <p:cNvSpPr txBox="1">
              <a:spLocks noChangeArrowheads="1"/>
            </p:cNvSpPr>
            <p:nvPr/>
          </p:nvSpPr>
          <p:spPr bwMode="auto">
            <a:xfrm>
              <a:off x="2414588" y="2362200"/>
              <a:ext cx="615062" cy="308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200" b="1">
                  <a:latin typeface="Arial" pitchFamily="34" charset="0"/>
                  <a:cs typeface="Arial" pitchFamily="34" charset="0"/>
                </a:rPr>
                <a:t>DAPI</a:t>
              </a:r>
            </a:p>
          </p:txBody>
        </p:sp>
        <p:sp>
          <p:nvSpPr>
            <p:cNvPr id="47" name="Text Box 29"/>
            <p:cNvSpPr txBox="1">
              <a:spLocks noChangeArrowheads="1"/>
            </p:cNvSpPr>
            <p:nvPr/>
          </p:nvSpPr>
          <p:spPr bwMode="auto">
            <a:xfrm>
              <a:off x="3092451" y="2362200"/>
              <a:ext cx="709769" cy="308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200" b="1">
                  <a:latin typeface="Arial" pitchFamily="34" charset="0"/>
                  <a:cs typeface="Arial" pitchFamily="34" charset="0"/>
                </a:rPr>
                <a:t>Merge</a:t>
              </a: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 flipH="1">
              <a:off x="3886200" y="2971800"/>
              <a:ext cx="9906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H="1" flipV="1">
              <a:off x="3886200" y="3886200"/>
              <a:ext cx="1143000" cy="4667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H="1" flipV="1">
              <a:off x="3810000" y="4572000"/>
              <a:ext cx="99060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51375" y="72047"/>
            <a:ext cx="123463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SI </a:t>
            </a:r>
            <a:r>
              <a:rPr lang="en-US" sz="1600" b="1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US" sz="1600" b="1" smtClean="0">
                <a:latin typeface="Arial" pitchFamily="34" charset="0"/>
                <a:cs typeface="Arial" pitchFamily="34" charset="0"/>
              </a:rPr>
              <a:t>4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"/>
          <p:cNvSpPr txBox="1">
            <a:spLocks noChangeArrowheads="1"/>
          </p:cNvSpPr>
          <p:nvPr/>
        </p:nvSpPr>
        <p:spPr bwMode="auto">
          <a:xfrm>
            <a:off x="16447" y="4343400"/>
            <a:ext cx="3898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B.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"/>
          <p:cNvSpPr txBox="1">
            <a:spLocks noChangeArrowheads="1"/>
          </p:cNvSpPr>
          <p:nvPr/>
        </p:nvSpPr>
        <p:spPr bwMode="auto">
          <a:xfrm>
            <a:off x="-19050" y="381000"/>
            <a:ext cx="3898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A.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 Box 2"/>
          <p:cNvSpPr txBox="1">
            <a:spLocks noChangeArrowheads="1"/>
          </p:cNvSpPr>
          <p:nvPr/>
        </p:nvSpPr>
        <p:spPr bwMode="auto">
          <a:xfrm>
            <a:off x="609600" y="7921823"/>
            <a:ext cx="83227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l-GR" sz="1400" b="1" dirty="0" smtClean="0">
                <a:latin typeface="Arial" pitchFamily="34" charset="0"/>
                <a:cs typeface="Arial" pitchFamily="34" charset="0"/>
              </a:rPr>
              <a:t>γ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-H2AX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 Box 3"/>
          <p:cNvSpPr txBox="1">
            <a:spLocks noChangeArrowheads="1"/>
          </p:cNvSpPr>
          <p:nvPr/>
        </p:nvSpPr>
        <p:spPr bwMode="auto">
          <a:xfrm>
            <a:off x="1828800" y="7921823"/>
            <a:ext cx="6142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b="1" dirty="0">
                <a:latin typeface="Arial" pitchFamily="34" charset="0"/>
                <a:cs typeface="Arial" pitchFamily="34" charset="0"/>
              </a:rPr>
              <a:t>DAPI</a:t>
            </a:r>
          </a:p>
        </p:txBody>
      </p:sp>
      <p:sp>
        <p:nvSpPr>
          <p:cNvPr id="78" name="Text Box 4"/>
          <p:cNvSpPr txBox="1">
            <a:spLocks noChangeArrowheads="1"/>
          </p:cNvSpPr>
          <p:nvPr/>
        </p:nvSpPr>
        <p:spPr bwMode="auto">
          <a:xfrm>
            <a:off x="2855844" y="7921823"/>
            <a:ext cx="71205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b="1">
                <a:latin typeface="Arial" pitchFamily="34" charset="0"/>
                <a:cs typeface="Arial" pitchFamily="34" charset="0"/>
              </a:rPr>
              <a:t>Merge</a:t>
            </a:r>
          </a:p>
        </p:txBody>
      </p:sp>
      <p:grpSp>
        <p:nvGrpSpPr>
          <p:cNvPr id="79" name="Group 26"/>
          <p:cNvGrpSpPr>
            <a:grpSpLocks/>
          </p:cNvGrpSpPr>
          <p:nvPr/>
        </p:nvGrpSpPr>
        <p:grpSpPr bwMode="auto">
          <a:xfrm>
            <a:off x="572960" y="7119635"/>
            <a:ext cx="3039872" cy="817142"/>
            <a:chOff x="1104" y="3024"/>
            <a:chExt cx="3456" cy="929"/>
          </a:xfrm>
        </p:grpSpPr>
        <p:pic>
          <p:nvPicPr>
            <p:cNvPr id="87" name="Picture 17" descr="Compose-4-green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4" y="3024"/>
              <a:ext cx="1008" cy="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" name="Picture 18" descr="compose-4-dapi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2" y="3024"/>
              <a:ext cx="1008" cy="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9" name="Picture 19" descr="Compose-4-merge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sharpenSoften amount="50000"/>
                      </a14:imgEffect>
                      <a14:imgEffect>
                        <a14:colorTemperature colorTemp="4700"/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" y="3024"/>
              <a:ext cx="960" cy="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0" name="Group 25"/>
          <p:cNvGrpSpPr>
            <a:grpSpLocks/>
          </p:cNvGrpSpPr>
          <p:nvPr/>
        </p:nvGrpSpPr>
        <p:grpSpPr bwMode="auto">
          <a:xfrm>
            <a:off x="446299" y="4670849"/>
            <a:ext cx="3166533" cy="2365225"/>
            <a:chOff x="960" y="240"/>
            <a:chExt cx="3600" cy="2689"/>
          </a:xfrm>
        </p:grpSpPr>
        <p:pic>
          <p:nvPicPr>
            <p:cNvPr id="81" name="Picture 16" descr="Compose-4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sharpenSoften amount="50000"/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240"/>
              <a:ext cx="3600" cy="2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2" name="Group 24"/>
            <p:cNvGrpSpPr>
              <a:grpSpLocks/>
            </p:cNvGrpSpPr>
            <p:nvPr/>
          </p:nvGrpSpPr>
          <p:grpSpPr bwMode="auto">
            <a:xfrm>
              <a:off x="1920" y="1248"/>
              <a:ext cx="768" cy="624"/>
              <a:chOff x="1920" y="1248"/>
              <a:chExt cx="768" cy="624"/>
            </a:xfrm>
          </p:grpSpPr>
          <p:sp>
            <p:nvSpPr>
              <p:cNvPr id="83" name="Line 20"/>
              <p:cNvSpPr>
                <a:spLocks noChangeShapeType="1"/>
              </p:cNvSpPr>
              <p:nvPr/>
            </p:nvSpPr>
            <p:spPr bwMode="auto">
              <a:xfrm>
                <a:off x="1920" y="1248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" name="Line 21"/>
              <p:cNvSpPr>
                <a:spLocks noChangeShapeType="1"/>
              </p:cNvSpPr>
              <p:nvPr/>
            </p:nvSpPr>
            <p:spPr bwMode="auto">
              <a:xfrm>
                <a:off x="1920" y="1248"/>
                <a:ext cx="768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" name="Line 22"/>
              <p:cNvSpPr>
                <a:spLocks noChangeShapeType="1"/>
              </p:cNvSpPr>
              <p:nvPr/>
            </p:nvSpPr>
            <p:spPr bwMode="auto">
              <a:xfrm>
                <a:off x="2688" y="1248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" name="Line 23"/>
              <p:cNvSpPr>
                <a:spLocks noChangeShapeType="1"/>
              </p:cNvSpPr>
              <p:nvPr/>
            </p:nvSpPr>
            <p:spPr bwMode="auto">
              <a:xfrm>
                <a:off x="1920" y="1872"/>
                <a:ext cx="768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b="1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99627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2849</TotalTime>
  <Words>20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UAB - Comprehensive Cancer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Somaira Nowsheen</dc:creator>
  <cp:lastModifiedBy>Somaira  Nowsheen</cp:lastModifiedBy>
  <cp:revision>283</cp:revision>
  <cp:lastPrinted>2012-03-01T13:57:02Z</cp:lastPrinted>
  <dcterms:created xsi:type="dcterms:W3CDTF">2011-08-01T14:00:22Z</dcterms:created>
  <dcterms:modified xsi:type="dcterms:W3CDTF">2012-07-16T02:19:39Z</dcterms:modified>
</cp:coreProperties>
</file>