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364" y="-4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ldrich\Desktop\Aug%2030%202010%20LPS%20cytokines\cytokine%20calcs%200831201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Sheet17!$A$65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Sheet17!$G$65:$K$65</c:f>
                <c:numCache>
                  <c:formatCode>General</c:formatCode>
                  <c:ptCount val="5"/>
                  <c:pt idx="0">
                    <c:v>30.911160889358037</c:v>
                  </c:pt>
                  <c:pt idx="1">
                    <c:v>10920.716005861521</c:v>
                  </c:pt>
                  <c:pt idx="2">
                    <c:v>795.63473102925821</c:v>
                  </c:pt>
                  <c:pt idx="3">
                    <c:v>572.15800470839781</c:v>
                  </c:pt>
                  <c:pt idx="4">
                    <c:v>7.7365494479128118</c:v>
                  </c:pt>
                </c:numCache>
              </c:numRef>
            </c:plus>
            <c:minus>
              <c:numRef>
                <c:f>Sheet17!$G$65:$K$65</c:f>
                <c:numCache>
                  <c:formatCode>General</c:formatCode>
                  <c:ptCount val="5"/>
                  <c:pt idx="0">
                    <c:v>30.911160889358037</c:v>
                  </c:pt>
                  <c:pt idx="1">
                    <c:v>10920.716005861521</c:v>
                  </c:pt>
                  <c:pt idx="2">
                    <c:v>795.63473102925821</c:v>
                  </c:pt>
                  <c:pt idx="3">
                    <c:v>572.15800470839781</c:v>
                  </c:pt>
                  <c:pt idx="4">
                    <c:v>7.7365494479128118</c:v>
                  </c:pt>
                </c:numCache>
              </c:numRef>
            </c:minus>
            <c:spPr>
              <a:ln w="15875"/>
            </c:spPr>
          </c:errBars>
          <c:cat>
            <c:strRef>
              <c:f>Sheet17!$B$64:$F$64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Sheet17!$B$65:$F$65</c:f>
              <c:numCache>
                <c:formatCode>General</c:formatCode>
                <c:ptCount val="5"/>
                <c:pt idx="0">
                  <c:v>24.005444444444443</c:v>
                </c:pt>
                <c:pt idx="1">
                  <c:v>22711.764000000003</c:v>
                </c:pt>
                <c:pt idx="2">
                  <c:v>1042.2779999999998</c:v>
                </c:pt>
                <c:pt idx="3">
                  <c:v>551.82950000000005</c:v>
                </c:pt>
                <c:pt idx="4">
                  <c:v>11.288799999999998</c:v>
                </c:pt>
              </c:numCache>
            </c:numRef>
          </c:val>
        </c:ser>
        <c:ser>
          <c:idx val="1"/>
          <c:order val="1"/>
          <c:tx>
            <c:strRef>
              <c:f>Sheet17!$A$66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Sheet17!$G$66:$K$66</c:f>
                <c:numCache>
                  <c:formatCode>General</c:formatCode>
                  <c:ptCount val="5"/>
                  <c:pt idx="0">
                    <c:v>12.209466864896267</c:v>
                  </c:pt>
                  <c:pt idx="1">
                    <c:v>27.629218882045873</c:v>
                  </c:pt>
                  <c:pt idx="2">
                    <c:v>14.940964644627202</c:v>
                  </c:pt>
                  <c:pt idx="3">
                    <c:v>7.2795957959216366</c:v>
                  </c:pt>
                  <c:pt idx="4">
                    <c:v>12.736124500019621</c:v>
                  </c:pt>
                </c:numCache>
              </c:numRef>
            </c:plus>
            <c:minus>
              <c:numRef>
                <c:f>Sheet17!$G$66:$K$66</c:f>
                <c:numCache>
                  <c:formatCode>General</c:formatCode>
                  <c:ptCount val="5"/>
                  <c:pt idx="0">
                    <c:v>12.209466864896267</c:v>
                  </c:pt>
                  <c:pt idx="1">
                    <c:v>27.629218882045873</c:v>
                  </c:pt>
                  <c:pt idx="2">
                    <c:v>14.940964644627202</c:v>
                  </c:pt>
                  <c:pt idx="3">
                    <c:v>7.2795957959216366</c:v>
                  </c:pt>
                  <c:pt idx="4">
                    <c:v>12.736124500019621</c:v>
                  </c:pt>
                </c:numCache>
              </c:numRef>
            </c:minus>
            <c:spPr>
              <a:ln w="15875"/>
            </c:spPr>
          </c:errBars>
          <c:cat>
            <c:strRef>
              <c:f>Sheet17!$B$64:$F$64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Sheet17!$B$66:$F$66</c:f>
              <c:numCache>
                <c:formatCode>General</c:formatCode>
                <c:ptCount val="5"/>
                <c:pt idx="0">
                  <c:v>18.694625000000002</c:v>
                </c:pt>
                <c:pt idx="1">
                  <c:v>38.303879999999999</c:v>
                </c:pt>
                <c:pt idx="2">
                  <c:v>14.770319999999998</c:v>
                </c:pt>
                <c:pt idx="3">
                  <c:v>22.878980000000002</c:v>
                </c:pt>
                <c:pt idx="4">
                  <c:v>51.119199999999999</c:v>
                </c:pt>
              </c:numCache>
            </c:numRef>
          </c:val>
        </c:ser>
        <c:ser>
          <c:idx val="2"/>
          <c:order val="2"/>
          <c:tx>
            <c:strRef>
              <c:f>Sheet17!$A$67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Sheet17!$G$67:$K$67</c:f>
                <c:numCache>
                  <c:formatCode>General</c:formatCode>
                  <c:ptCount val="5"/>
                  <c:pt idx="0">
                    <c:v>16.055501824586042</c:v>
                  </c:pt>
                  <c:pt idx="1">
                    <c:v>9.232494140155195</c:v>
                  </c:pt>
                  <c:pt idx="2">
                    <c:v>30.130966210860205</c:v>
                  </c:pt>
                  <c:pt idx="3">
                    <c:v>14.965992626618517</c:v>
                  </c:pt>
                  <c:pt idx="4">
                    <c:v>0</c:v>
                  </c:pt>
                </c:numCache>
              </c:numRef>
            </c:plus>
            <c:minus>
              <c:numRef>
                <c:f>Sheet17!$G$67:$K$67</c:f>
                <c:numCache>
                  <c:formatCode>General</c:formatCode>
                  <c:ptCount val="5"/>
                  <c:pt idx="0">
                    <c:v>16.055501824586042</c:v>
                  </c:pt>
                  <c:pt idx="1">
                    <c:v>9.232494140155195</c:v>
                  </c:pt>
                  <c:pt idx="2">
                    <c:v>30.130966210860205</c:v>
                  </c:pt>
                  <c:pt idx="3">
                    <c:v>14.965992626618517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Sheet17!$B$64:$F$64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Sheet17!$B$67:$F$67</c:f>
              <c:numCache>
                <c:formatCode>General</c:formatCode>
                <c:ptCount val="5"/>
                <c:pt idx="0">
                  <c:v>14.665625</c:v>
                </c:pt>
                <c:pt idx="1">
                  <c:v>6.5843599999999993</c:v>
                </c:pt>
                <c:pt idx="2">
                  <c:v>37.428600000000003</c:v>
                </c:pt>
                <c:pt idx="3">
                  <c:v>20.511600000000001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073728"/>
        <c:axId val="68079616"/>
      </c:barChart>
      <c:catAx>
        <c:axId val="6807372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079616"/>
        <c:crosses val="autoZero"/>
        <c:auto val="1"/>
        <c:lblAlgn val="ctr"/>
        <c:lblOffset val="100"/>
        <c:noMultiLvlLbl val="0"/>
      </c:catAx>
      <c:valAx>
        <c:axId val="6807961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07372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Sheet18!$A$66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Sheet18!$G$66:$K$66</c:f>
                <c:numCache>
                  <c:formatCode>General</c:formatCode>
                  <c:ptCount val="5"/>
                  <c:pt idx="0">
                    <c:v>15.199186534108041</c:v>
                  </c:pt>
                  <c:pt idx="1">
                    <c:v>214.07818637124092</c:v>
                  </c:pt>
                  <c:pt idx="2">
                    <c:v>33.877373105245312</c:v>
                  </c:pt>
                  <c:pt idx="3">
                    <c:v>5.2030684816634905</c:v>
                  </c:pt>
                  <c:pt idx="4">
                    <c:v>1.5212573461887822</c:v>
                  </c:pt>
                </c:numCache>
              </c:numRef>
            </c:plus>
            <c:minus>
              <c:numRef>
                <c:f>Sheet18!$G$66:$K$66</c:f>
                <c:numCache>
                  <c:formatCode>General</c:formatCode>
                  <c:ptCount val="5"/>
                  <c:pt idx="0">
                    <c:v>15.199186534108041</c:v>
                  </c:pt>
                  <c:pt idx="1">
                    <c:v>214.07818637124092</c:v>
                  </c:pt>
                  <c:pt idx="2">
                    <c:v>33.877373105245312</c:v>
                  </c:pt>
                  <c:pt idx="3">
                    <c:v>5.2030684816634905</c:v>
                  </c:pt>
                  <c:pt idx="4">
                    <c:v>1.5212573461887822</c:v>
                  </c:pt>
                </c:numCache>
              </c:numRef>
            </c:minus>
            <c:spPr>
              <a:ln w="15875"/>
            </c:spPr>
          </c:errBars>
          <c:cat>
            <c:strRef>
              <c:f>Sheet18!$B$65:$F$65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Sheet18!$B$66:$F$66</c:f>
              <c:numCache>
                <c:formatCode>General</c:formatCode>
                <c:ptCount val="5"/>
                <c:pt idx="0">
                  <c:v>13.794888888888885</c:v>
                </c:pt>
                <c:pt idx="1">
                  <c:v>1221.9839999999999</c:v>
                </c:pt>
                <c:pt idx="2">
                  <c:v>74.154680000000013</c:v>
                </c:pt>
                <c:pt idx="3">
                  <c:v>28.020454000000001</c:v>
                </c:pt>
                <c:pt idx="4">
                  <c:v>5.9410999999999996</c:v>
                </c:pt>
              </c:numCache>
            </c:numRef>
          </c:val>
        </c:ser>
        <c:ser>
          <c:idx val="1"/>
          <c:order val="1"/>
          <c:tx>
            <c:strRef>
              <c:f>Sheet18!$A$67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Sheet18!$G$67:$K$67</c:f>
                <c:numCache>
                  <c:formatCode>General</c:formatCode>
                  <c:ptCount val="5"/>
                  <c:pt idx="0">
                    <c:v>7.0085408792495771</c:v>
                  </c:pt>
                  <c:pt idx="1">
                    <c:v>5.774162645613651</c:v>
                  </c:pt>
                  <c:pt idx="2">
                    <c:v>7.1348227117427374</c:v>
                  </c:pt>
                  <c:pt idx="3">
                    <c:v>4.7806214075159748</c:v>
                  </c:pt>
                  <c:pt idx="4">
                    <c:v>3.8038102187149185</c:v>
                  </c:pt>
                </c:numCache>
              </c:numRef>
            </c:plus>
            <c:minus>
              <c:numRef>
                <c:f>Sheet18!$G$67:$K$67</c:f>
                <c:numCache>
                  <c:formatCode>General</c:formatCode>
                  <c:ptCount val="5"/>
                  <c:pt idx="0">
                    <c:v>7.0085408792495771</c:v>
                  </c:pt>
                  <c:pt idx="1">
                    <c:v>5.774162645613651</c:v>
                  </c:pt>
                  <c:pt idx="2">
                    <c:v>7.1348227117427374</c:v>
                  </c:pt>
                  <c:pt idx="3">
                    <c:v>4.7806214075159748</c:v>
                  </c:pt>
                  <c:pt idx="4">
                    <c:v>3.8038102187149185</c:v>
                  </c:pt>
                </c:numCache>
              </c:numRef>
            </c:minus>
            <c:spPr>
              <a:ln w="15875"/>
            </c:spPr>
          </c:errBars>
          <c:cat>
            <c:strRef>
              <c:f>Sheet18!$B$65:$F$65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Sheet18!$B$67:$F$67</c:f>
              <c:numCache>
                <c:formatCode>General</c:formatCode>
                <c:ptCount val="5"/>
                <c:pt idx="0">
                  <c:v>14.97011625</c:v>
                </c:pt>
                <c:pt idx="1">
                  <c:v>11.99306</c:v>
                </c:pt>
                <c:pt idx="2">
                  <c:v>11.168659999999999</c:v>
                </c:pt>
                <c:pt idx="3">
                  <c:v>13.265219999999999</c:v>
                </c:pt>
                <c:pt idx="4">
                  <c:v>12.339700000000001</c:v>
                </c:pt>
              </c:numCache>
            </c:numRef>
          </c:val>
        </c:ser>
        <c:ser>
          <c:idx val="2"/>
          <c:order val="2"/>
          <c:tx>
            <c:strRef>
              <c:f>Sheet18!$A$68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Sheet18!$G$68:$K$68</c:f>
                <c:numCache>
                  <c:formatCode>General</c:formatCode>
                  <c:ptCount val="5"/>
                  <c:pt idx="0">
                    <c:v>12.198226284814348</c:v>
                  </c:pt>
                  <c:pt idx="1">
                    <c:v>2.06742289578112</c:v>
                  </c:pt>
                  <c:pt idx="2">
                    <c:v>6.4991873184268085</c:v>
                  </c:pt>
                  <c:pt idx="3">
                    <c:v>3.0514226518134073</c:v>
                  </c:pt>
                  <c:pt idx="4">
                    <c:v>0</c:v>
                  </c:pt>
                </c:numCache>
              </c:numRef>
            </c:plus>
            <c:minus>
              <c:numRef>
                <c:f>Sheet18!$G$68:$K$68</c:f>
                <c:numCache>
                  <c:formatCode>General</c:formatCode>
                  <c:ptCount val="5"/>
                  <c:pt idx="0">
                    <c:v>12.198226284814348</c:v>
                  </c:pt>
                  <c:pt idx="1">
                    <c:v>2.06742289578112</c:v>
                  </c:pt>
                  <c:pt idx="2">
                    <c:v>6.4991873184268085</c:v>
                  </c:pt>
                  <c:pt idx="3">
                    <c:v>3.0514226518134073</c:v>
                  </c:pt>
                  <c:pt idx="4">
                    <c:v>0</c:v>
                  </c:pt>
                </c:numCache>
              </c:numRef>
            </c:minus>
          </c:errBars>
          <c:cat>
            <c:strRef>
              <c:f>Sheet18!$B$65:$F$65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Sheet18!$B$68:$F$68</c:f>
              <c:numCache>
                <c:formatCode>General</c:formatCode>
                <c:ptCount val="5"/>
                <c:pt idx="0">
                  <c:v>13.915687500000001</c:v>
                </c:pt>
                <c:pt idx="1">
                  <c:v>5.1743000000000006</c:v>
                </c:pt>
                <c:pt idx="2">
                  <c:v>16.715400000000002</c:v>
                </c:pt>
                <c:pt idx="3">
                  <c:v>11.8438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097920"/>
        <c:axId val="68099456"/>
      </c:barChart>
      <c:catAx>
        <c:axId val="680979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099456"/>
        <c:crosses val="autoZero"/>
        <c:auto val="1"/>
        <c:lblAlgn val="ctr"/>
        <c:lblOffset val="100"/>
        <c:noMultiLvlLbl val="0"/>
      </c:catAx>
      <c:valAx>
        <c:axId val="68099456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09792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Sheet1!$A$63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Sheet1!$G$63:$K$63</c:f>
                <c:numCache>
                  <c:formatCode>General</c:formatCode>
                  <c:ptCount val="5"/>
                  <c:pt idx="0">
                    <c:v>179.31657700159977</c:v>
                  </c:pt>
                  <c:pt idx="1">
                    <c:v>1328.3938720424751</c:v>
                  </c:pt>
                  <c:pt idx="2">
                    <c:v>990.4338260580563</c:v>
                  </c:pt>
                  <c:pt idx="3">
                    <c:v>362.08775841095201</c:v>
                  </c:pt>
                  <c:pt idx="4">
                    <c:v>34.851427435185506</c:v>
                  </c:pt>
                </c:numCache>
              </c:numRef>
            </c:plus>
            <c:minus>
              <c:numRef>
                <c:f>Sheet1!$G$63:$K$63</c:f>
                <c:numCache>
                  <c:formatCode>General</c:formatCode>
                  <c:ptCount val="5"/>
                  <c:pt idx="0">
                    <c:v>179.31657700159977</c:v>
                  </c:pt>
                  <c:pt idx="1">
                    <c:v>1328.3938720424751</c:v>
                  </c:pt>
                  <c:pt idx="2">
                    <c:v>990.4338260580563</c:v>
                  </c:pt>
                  <c:pt idx="3">
                    <c:v>362.08775841095201</c:v>
                  </c:pt>
                  <c:pt idx="4">
                    <c:v>34.851427435185506</c:v>
                  </c:pt>
                </c:numCache>
              </c:numRef>
            </c:minus>
            <c:spPr>
              <a:ln w="15875"/>
            </c:spPr>
          </c:errBars>
          <c:cat>
            <c:strRef>
              <c:f>Sheet1!$B$62:$F$62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Sheet1!$B$63:$F$63</c:f>
              <c:numCache>
                <c:formatCode>General</c:formatCode>
                <c:ptCount val="5"/>
                <c:pt idx="0">
                  <c:v>155.66824</c:v>
                </c:pt>
                <c:pt idx="1">
                  <c:v>4072.9160000000002</c:v>
                </c:pt>
                <c:pt idx="2">
                  <c:v>1024.48</c:v>
                </c:pt>
                <c:pt idx="3">
                  <c:v>961.31805999999995</c:v>
                </c:pt>
                <c:pt idx="4">
                  <c:v>60.962549999999993</c:v>
                </c:pt>
              </c:numCache>
            </c:numRef>
          </c:val>
        </c:ser>
        <c:ser>
          <c:idx val="1"/>
          <c:order val="1"/>
          <c:tx>
            <c:strRef>
              <c:f>Sheet1!$A$64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Sheet1!$G$64:$K$64</c:f>
                <c:numCache>
                  <c:formatCode>General</c:formatCode>
                  <c:ptCount val="5"/>
                  <c:pt idx="0">
                    <c:v>104.5266415092874</c:v>
                  </c:pt>
                  <c:pt idx="1">
                    <c:v>143.33334685631249</c:v>
                  </c:pt>
                  <c:pt idx="2">
                    <c:v>105.3464760058723</c:v>
                  </c:pt>
                  <c:pt idx="3">
                    <c:v>42.302267704793294</c:v>
                  </c:pt>
                  <c:pt idx="4">
                    <c:v>98.779281797854793</c:v>
                  </c:pt>
                </c:numCache>
              </c:numRef>
            </c:plus>
            <c:minus>
              <c:numRef>
                <c:f>Sheet1!$G$64:$K$64</c:f>
                <c:numCache>
                  <c:formatCode>General</c:formatCode>
                  <c:ptCount val="5"/>
                  <c:pt idx="0">
                    <c:v>104.5266415092874</c:v>
                  </c:pt>
                  <c:pt idx="1">
                    <c:v>143.33334685631249</c:v>
                  </c:pt>
                  <c:pt idx="2">
                    <c:v>105.3464760058723</c:v>
                  </c:pt>
                  <c:pt idx="3">
                    <c:v>42.302267704793294</c:v>
                  </c:pt>
                  <c:pt idx="4">
                    <c:v>98.779281797854793</c:v>
                  </c:pt>
                </c:numCache>
              </c:numRef>
            </c:minus>
            <c:spPr>
              <a:ln w="15875"/>
            </c:spPr>
          </c:errBars>
          <c:cat>
            <c:strRef>
              <c:f>Sheet1!$B$62:$F$62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Sheet1!$B$64:$F$64</c:f>
              <c:numCache>
                <c:formatCode>General</c:formatCode>
                <c:ptCount val="5"/>
                <c:pt idx="0">
                  <c:v>152.79456375000001</c:v>
                </c:pt>
                <c:pt idx="1">
                  <c:v>277.81492000000003</c:v>
                </c:pt>
                <c:pt idx="2">
                  <c:v>142.54457500000001</c:v>
                </c:pt>
                <c:pt idx="3">
                  <c:v>124.40386000000001</c:v>
                </c:pt>
                <c:pt idx="4">
                  <c:v>187.67249999999999</c:v>
                </c:pt>
              </c:numCache>
            </c:numRef>
          </c:val>
        </c:ser>
        <c:ser>
          <c:idx val="2"/>
          <c:order val="2"/>
          <c:tx>
            <c:strRef>
              <c:f>Sheet1!$A$65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Sheet1!$G$65:$K$65</c:f>
                <c:numCache>
                  <c:formatCode>General</c:formatCode>
                  <c:ptCount val="5"/>
                  <c:pt idx="0">
                    <c:v>82.374696799550506</c:v>
                  </c:pt>
                  <c:pt idx="1">
                    <c:v>42.05348508522215</c:v>
                  </c:pt>
                  <c:pt idx="2">
                    <c:v>61.370409199890496</c:v>
                  </c:pt>
                  <c:pt idx="3">
                    <c:v>63.532108085691569</c:v>
                  </c:pt>
                  <c:pt idx="4">
                    <c:v>0</c:v>
                  </c:pt>
                </c:numCache>
              </c:numRef>
            </c:plus>
            <c:minus>
              <c:numRef>
                <c:f>Sheet1!$G$65:$K$65</c:f>
                <c:numCache>
                  <c:formatCode>General</c:formatCode>
                  <c:ptCount val="5"/>
                  <c:pt idx="0">
                    <c:v>82.374696799550506</c:v>
                  </c:pt>
                  <c:pt idx="1">
                    <c:v>42.05348508522215</c:v>
                  </c:pt>
                  <c:pt idx="2">
                    <c:v>61.370409199890496</c:v>
                  </c:pt>
                  <c:pt idx="3">
                    <c:v>63.532108085691569</c:v>
                  </c:pt>
                  <c:pt idx="4">
                    <c:v>0</c:v>
                  </c:pt>
                </c:numCache>
              </c:numRef>
            </c:minus>
          </c:errBars>
          <c:cat>
            <c:strRef>
              <c:f>Sheet1!$B$62:$F$62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Sheet1!$B$65:$F$65</c:f>
              <c:numCache>
                <c:formatCode>General</c:formatCode>
                <c:ptCount val="5"/>
                <c:pt idx="0">
                  <c:v>100.23644250000001</c:v>
                </c:pt>
                <c:pt idx="1">
                  <c:v>104.28870999999999</c:v>
                </c:pt>
                <c:pt idx="2">
                  <c:v>180.45418000000001</c:v>
                </c:pt>
                <c:pt idx="3">
                  <c:v>123.21792000000001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122112"/>
        <c:axId val="68123648"/>
      </c:barChart>
      <c:catAx>
        <c:axId val="68122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123648"/>
        <c:crosses val="autoZero"/>
        <c:auto val="1"/>
        <c:lblAlgn val="ctr"/>
        <c:lblOffset val="100"/>
        <c:noMultiLvlLbl val="0"/>
      </c:catAx>
      <c:valAx>
        <c:axId val="6812364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122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Sheet14!$A$64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Sheet14!$G$64:$K$64</c:f>
                <c:numCache>
                  <c:formatCode>General</c:formatCode>
                  <c:ptCount val="5"/>
                  <c:pt idx="0">
                    <c:v>27.423141281589171</c:v>
                  </c:pt>
                  <c:pt idx="1">
                    <c:v>119.64353087400903</c:v>
                  </c:pt>
                  <c:pt idx="2">
                    <c:v>235.43575815920565</c:v>
                  </c:pt>
                  <c:pt idx="3">
                    <c:v>131.95271435374863</c:v>
                  </c:pt>
                  <c:pt idx="4">
                    <c:v>5.9949443191742828</c:v>
                  </c:pt>
                </c:numCache>
              </c:numRef>
            </c:plus>
            <c:minus>
              <c:numRef>
                <c:f>Sheet14!$G$64:$K$64</c:f>
                <c:numCache>
                  <c:formatCode>General</c:formatCode>
                  <c:ptCount val="5"/>
                  <c:pt idx="0">
                    <c:v>27.423141281589171</c:v>
                  </c:pt>
                  <c:pt idx="1">
                    <c:v>119.64353087400903</c:v>
                  </c:pt>
                  <c:pt idx="2">
                    <c:v>235.43575815920565</c:v>
                  </c:pt>
                  <c:pt idx="3">
                    <c:v>131.95271435374863</c:v>
                  </c:pt>
                  <c:pt idx="4">
                    <c:v>5.9949443191742828</c:v>
                  </c:pt>
                </c:numCache>
              </c:numRef>
            </c:minus>
            <c:spPr>
              <a:ln w="15875"/>
            </c:spPr>
          </c:errBars>
          <c:cat>
            <c:strRef>
              <c:f>Sheet14!$B$63:$F$63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Sheet14!$B$64:$F$64</c:f>
              <c:numCache>
                <c:formatCode>General</c:formatCode>
                <c:ptCount val="5"/>
                <c:pt idx="0">
                  <c:v>9.8566666666666674</c:v>
                </c:pt>
                <c:pt idx="1">
                  <c:v>515.63600000000008</c:v>
                </c:pt>
                <c:pt idx="2">
                  <c:v>307.34700000000004</c:v>
                </c:pt>
                <c:pt idx="3">
                  <c:v>251.92762000000002</c:v>
                </c:pt>
                <c:pt idx="4">
                  <c:v>4.4441500000000005</c:v>
                </c:pt>
              </c:numCache>
            </c:numRef>
          </c:val>
        </c:ser>
        <c:ser>
          <c:idx val="1"/>
          <c:order val="1"/>
          <c:tx>
            <c:strRef>
              <c:f>Sheet14!$A$65</c:f>
              <c:strCache>
                <c:ptCount val="1"/>
                <c:pt idx="0">
                  <c:v>saline</c:v>
                </c:pt>
              </c:strCache>
            </c:strRef>
          </c:tx>
          <c:invertIfNegative val="0"/>
          <c:errBars>
            <c:errBarType val="both"/>
            <c:errValType val="cust"/>
            <c:noEndCap val="0"/>
            <c:plus>
              <c:numRef>
                <c:f>Sheet14!$G$65:$K$65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13.209392691641806</c:v>
                  </c:pt>
                  <c:pt idx="3">
                    <c:v>6.5964005336243794</c:v>
                  </c:pt>
                  <c:pt idx="4">
                    <c:v>7.6134187130355571</c:v>
                  </c:pt>
                </c:numCache>
              </c:numRef>
            </c:plus>
            <c:minus>
              <c:numRef>
                <c:f>Sheet14!$G$65:$K$65</c:f>
                <c:numCache>
                  <c:formatCode>General</c:formatCode>
                  <c:ptCount val="5"/>
                  <c:pt idx="0">
                    <c:v>0</c:v>
                  </c:pt>
                  <c:pt idx="1">
                    <c:v>0</c:v>
                  </c:pt>
                  <c:pt idx="2">
                    <c:v>13.209392691641806</c:v>
                  </c:pt>
                  <c:pt idx="3">
                    <c:v>6.5964005336243794</c:v>
                  </c:pt>
                  <c:pt idx="4">
                    <c:v>7.6134187130355571</c:v>
                  </c:pt>
                </c:numCache>
              </c:numRef>
            </c:minus>
          </c:errBars>
          <c:cat>
            <c:strRef>
              <c:f>Sheet14!$B$63:$F$63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Sheet14!$B$65:$F$65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5.9074200000000001</c:v>
                </c:pt>
                <c:pt idx="3">
                  <c:v>2.95</c:v>
                </c:pt>
                <c:pt idx="4">
                  <c:v>5.3834999999999997</c:v>
                </c:pt>
              </c:numCache>
            </c:numRef>
          </c:val>
        </c:ser>
        <c:ser>
          <c:idx val="2"/>
          <c:order val="2"/>
          <c:tx>
            <c:strRef>
              <c:f>Sheet14!$A$66</c:f>
              <c:strCache>
                <c:ptCount val="1"/>
                <c:pt idx="0">
                  <c:v>nothing</c:v>
                </c:pt>
              </c:strCache>
            </c:strRef>
          </c:tx>
          <c:invertIfNegative val="0"/>
          <c:cat>
            <c:strRef>
              <c:f>Sheet14!$B$63:$F$63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Sheet14!$B$66:$F$66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154112"/>
        <c:axId val="68155648"/>
      </c:barChart>
      <c:catAx>
        <c:axId val="6815411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155648"/>
        <c:crosses val="autoZero"/>
        <c:auto val="1"/>
        <c:lblAlgn val="ctr"/>
        <c:lblOffset val="100"/>
        <c:noMultiLvlLbl val="0"/>
      </c:catAx>
      <c:valAx>
        <c:axId val="68155648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681541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9175328083989501"/>
          <c:y val="7.4672384701912259E-2"/>
          <c:w val="0.80824671916010493"/>
          <c:h val="0.726062054743157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Sheet15!$C$66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Sheet15!$I$66:$M$66</c:f>
                <c:numCache>
                  <c:formatCode>General</c:formatCode>
                  <c:ptCount val="5"/>
                  <c:pt idx="0">
                    <c:v>24.87923511323136</c:v>
                  </c:pt>
                  <c:pt idx="1">
                    <c:v>66.028618945575317</c:v>
                  </c:pt>
                  <c:pt idx="2">
                    <c:v>11.831409284665964</c:v>
                  </c:pt>
                  <c:pt idx="3">
                    <c:v>11.831409284665964</c:v>
                  </c:pt>
                  <c:pt idx="4">
                    <c:v>0</c:v>
                  </c:pt>
                </c:numCache>
              </c:numRef>
            </c:plus>
            <c:minus>
              <c:numRef>
                <c:f>Sheet15!$I$66:$M$66</c:f>
                <c:numCache>
                  <c:formatCode>General</c:formatCode>
                  <c:ptCount val="5"/>
                  <c:pt idx="0">
                    <c:v>24.87923511323136</c:v>
                  </c:pt>
                  <c:pt idx="1">
                    <c:v>66.028618945575317</c:v>
                  </c:pt>
                  <c:pt idx="2">
                    <c:v>11.831409284665964</c:v>
                  </c:pt>
                  <c:pt idx="3">
                    <c:v>11.831409284665964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Sheet15!$D$65:$H$65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Sheet15!$D$66:$H$66</c:f>
              <c:numCache>
                <c:formatCode>General</c:formatCode>
                <c:ptCount val="5"/>
                <c:pt idx="0">
                  <c:v>30.958722222222224</c:v>
                </c:pt>
                <c:pt idx="1">
                  <c:v>248.65320000000003</c:v>
                </c:pt>
                <c:pt idx="2">
                  <c:v>23.287759999999999</c:v>
                </c:pt>
                <c:pt idx="3">
                  <c:v>9.9964840000000006</c:v>
                </c:pt>
                <c:pt idx="4">
                  <c:v>0</c:v>
                </c:pt>
              </c:numCache>
            </c:numRef>
          </c:val>
        </c:ser>
        <c:ser>
          <c:idx val="1"/>
          <c:order val="1"/>
          <c:tx>
            <c:strRef>
              <c:f>Sheet15!$C$67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Sheet15!$I$67:$M$67</c:f>
                <c:numCache>
                  <c:formatCode>General</c:formatCode>
                  <c:ptCount val="5"/>
                  <c:pt idx="0">
                    <c:v>34.498932643685826</c:v>
                  </c:pt>
                  <c:pt idx="1">
                    <c:v>11.56280488774242</c:v>
                  </c:pt>
                  <c:pt idx="2">
                    <c:v>69.849340474423954</c:v>
                  </c:pt>
                  <c:pt idx="3">
                    <c:v>36.586824965416163</c:v>
                  </c:pt>
                  <c:pt idx="4">
                    <c:v>1.7836061448649456</c:v>
                  </c:pt>
                </c:numCache>
              </c:numRef>
            </c:plus>
            <c:minus>
              <c:numRef>
                <c:f>Sheet15!$I$67:$M$67</c:f>
                <c:numCache>
                  <c:formatCode>General</c:formatCode>
                  <c:ptCount val="5"/>
                  <c:pt idx="0">
                    <c:v>34.498932643685826</c:v>
                  </c:pt>
                  <c:pt idx="1">
                    <c:v>11.56280488774242</c:v>
                  </c:pt>
                  <c:pt idx="2">
                    <c:v>69.849340474423954</c:v>
                  </c:pt>
                  <c:pt idx="3">
                    <c:v>36.586824965416163</c:v>
                  </c:pt>
                  <c:pt idx="4">
                    <c:v>1.7836061448649456</c:v>
                  </c:pt>
                </c:numCache>
              </c:numRef>
            </c:minus>
            <c:spPr>
              <a:ln w="15875"/>
            </c:spPr>
          </c:errBars>
          <c:cat>
            <c:strRef>
              <c:f>Sheet15!$D$65:$H$65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Sheet15!$D$67:$H$67</c:f>
              <c:numCache>
                <c:formatCode>General</c:formatCode>
                <c:ptCount val="5"/>
                <c:pt idx="0">
                  <c:v>33.643124999999998</c:v>
                </c:pt>
                <c:pt idx="1">
                  <c:v>8.2841199999999997</c:v>
                </c:pt>
                <c:pt idx="2">
                  <c:v>46.431319999999999</c:v>
                </c:pt>
                <c:pt idx="3">
                  <c:v>41.6661</c:v>
                </c:pt>
                <c:pt idx="4">
                  <c:v>12.5388</c:v>
                </c:pt>
              </c:numCache>
            </c:numRef>
          </c:val>
        </c:ser>
        <c:ser>
          <c:idx val="2"/>
          <c:order val="2"/>
          <c:tx>
            <c:strRef>
              <c:f>Sheet15!$C$68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Sheet15!$I$68:$M$68</c:f>
                <c:numCache>
                  <c:formatCode>General</c:formatCode>
                  <c:ptCount val="5"/>
                  <c:pt idx="0">
                    <c:v>39.722546103971524</c:v>
                  </c:pt>
                  <c:pt idx="1">
                    <c:v>9.2126000672991335</c:v>
                  </c:pt>
                  <c:pt idx="2">
                    <c:v>75.454318829342029</c:v>
                  </c:pt>
                  <c:pt idx="3">
                    <c:v>12.666721071374392</c:v>
                  </c:pt>
                  <c:pt idx="4">
                    <c:v>0</c:v>
                  </c:pt>
                </c:numCache>
              </c:numRef>
            </c:plus>
            <c:minus>
              <c:numRef>
                <c:f>Sheet15!$I$68:$M$68</c:f>
                <c:numCache>
                  <c:formatCode>General</c:formatCode>
                  <c:ptCount val="5"/>
                  <c:pt idx="0">
                    <c:v>39.722546103971524</c:v>
                  </c:pt>
                  <c:pt idx="1">
                    <c:v>9.2126000672991335</c:v>
                  </c:pt>
                  <c:pt idx="2">
                    <c:v>75.454318829342029</c:v>
                  </c:pt>
                  <c:pt idx="3">
                    <c:v>12.666721071374392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Sheet15!$D$65:$H$65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Sheet15!$D$68:$H$68</c:f>
              <c:numCache>
                <c:formatCode>General</c:formatCode>
                <c:ptCount val="5"/>
                <c:pt idx="0">
                  <c:v>29.040875000000003</c:v>
                </c:pt>
                <c:pt idx="1">
                  <c:v>4.12</c:v>
                </c:pt>
                <c:pt idx="2">
                  <c:v>87.335999999999999</c:v>
                </c:pt>
                <c:pt idx="3">
                  <c:v>17.941200000000002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0697344"/>
        <c:axId val="70698880"/>
      </c:barChart>
      <c:catAx>
        <c:axId val="706973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0698880"/>
        <c:crosses val="autoZero"/>
        <c:auto val="1"/>
        <c:lblAlgn val="ctr"/>
        <c:lblOffset val="100"/>
        <c:noMultiLvlLbl val="0"/>
      </c:catAx>
      <c:valAx>
        <c:axId val="7069888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06973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7115202416455497"/>
          <c:y val="7.3860185752658014E-2"/>
          <c:w val="0.82884797583544501"/>
          <c:h val="0.7290416316267218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Sheet16!$A$65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Sheet16!$G$65:$K$65</c:f>
                <c:numCache>
                  <c:formatCode>General</c:formatCode>
                  <c:ptCount val="5"/>
                  <c:pt idx="0">
                    <c:v>17.750139901283919</c:v>
                  </c:pt>
                  <c:pt idx="1">
                    <c:v>19.45202822257874</c:v>
                  </c:pt>
                  <c:pt idx="2">
                    <c:v>22.434378466986779</c:v>
                  </c:pt>
                  <c:pt idx="3">
                    <c:v>0</c:v>
                  </c:pt>
                  <c:pt idx="4">
                    <c:v>2.7027000000000001</c:v>
                  </c:pt>
                </c:numCache>
              </c:numRef>
            </c:plus>
            <c:minus>
              <c:numRef>
                <c:f>Sheet16!$G$65:$K$65</c:f>
                <c:numCache>
                  <c:formatCode>General</c:formatCode>
                  <c:ptCount val="5"/>
                  <c:pt idx="0">
                    <c:v>17.750139901283919</c:v>
                  </c:pt>
                  <c:pt idx="1">
                    <c:v>19.45202822257874</c:v>
                  </c:pt>
                  <c:pt idx="2">
                    <c:v>22.434378466986779</c:v>
                  </c:pt>
                  <c:pt idx="3">
                    <c:v>0</c:v>
                  </c:pt>
                  <c:pt idx="4">
                    <c:v>2.7027000000000001</c:v>
                  </c:pt>
                </c:numCache>
              </c:numRef>
            </c:minus>
            <c:spPr>
              <a:ln w="15875"/>
            </c:spPr>
          </c:errBars>
          <c:cat>
            <c:strRef>
              <c:f>Sheet16!$B$64:$F$64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Sheet16!$B$65:$F$65</c:f>
              <c:numCache>
                <c:formatCode>General</c:formatCode>
                <c:ptCount val="5"/>
                <c:pt idx="0">
                  <c:v>6.8268333333333331</c:v>
                </c:pt>
                <c:pt idx="1">
                  <c:v>40.65352</c:v>
                </c:pt>
                <c:pt idx="2">
                  <c:v>11.191199999999998</c:v>
                </c:pt>
                <c:pt idx="3">
                  <c:v>0</c:v>
                </c:pt>
                <c:pt idx="4">
                  <c:v>1.3513500000000001</c:v>
                </c:pt>
              </c:numCache>
            </c:numRef>
          </c:val>
        </c:ser>
        <c:ser>
          <c:idx val="1"/>
          <c:order val="1"/>
          <c:tx>
            <c:strRef>
              <c:f>Sheet16!$A$66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Sheet16!$G$66:$K$66</c:f>
                <c:numCache>
                  <c:formatCode>General</c:formatCode>
                  <c:ptCount val="5"/>
                  <c:pt idx="0">
                    <c:v>1.1776529852088977</c:v>
                  </c:pt>
                  <c:pt idx="1">
                    <c:v>2.3309667024648806</c:v>
                  </c:pt>
                  <c:pt idx="2">
                    <c:v>2.6508138659664504</c:v>
                  </c:pt>
                  <c:pt idx="3">
                    <c:v>1.9403401098776463</c:v>
                  </c:pt>
                  <c:pt idx="4">
                    <c:v>1.4593269750128006</c:v>
                  </c:pt>
                </c:numCache>
              </c:numRef>
            </c:plus>
            <c:minus>
              <c:numRef>
                <c:f>Sheet16!$G$66:$K$66</c:f>
                <c:numCache>
                  <c:formatCode>General</c:formatCode>
                  <c:ptCount val="5"/>
                  <c:pt idx="0">
                    <c:v>1.1776529852088977</c:v>
                  </c:pt>
                  <c:pt idx="1">
                    <c:v>2.3309667024648806</c:v>
                  </c:pt>
                  <c:pt idx="2">
                    <c:v>2.6508138659664504</c:v>
                  </c:pt>
                  <c:pt idx="3">
                    <c:v>1.9403401098776463</c:v>
                  </c:pt>
                  <c:pt idx="4">
                    <c:v>1.4593269750128006</c:v>
                  </c:pt>
                </c:numCache>
              </c:numRef>
            </c:minus>
            <c:spPr>
              <a:ln w="15875"/>
            </c:spPr>
          </c:errBars>
          <c:cat>
            <c:strRef>
              <c:f>Sheet16!$B$64:$F$64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Sheet16!$B$66:$F$66</c:f>
              <c:numCache>
                <c:formatCode>General</c:formatCode>
                <c:ptCount val="5"/>
                <c:pt idx="0">
                  <c:v>0.85137499999999999</c:v>
                </c:pt>
                <c:pt idx="1">
                  <c:v>1.04244</c:v>
                </c:pt>
                <c:pt idx="2">
                  <c:v>1.1854799999999999</c:v>
                </c:pt>
                <c:pt idx="3">
                  <c:v>3.40022</c:v>
                </c:pt>
                <c:pt idx="4">
                  <c:v>9.2681000000000004</c:v>
                </c:pt>
              </c:numCache>
            </c:numRef>
          </c:val>
        </c:ser>
        <c:ser>
          <c:idx val="2"/>
          <c:order val="2"/>
          <c:tx>
            <c:strRef>
              <c:f>Sheet16!$A$67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Sheet16!$G$67:$K$67</c:f>
                <c:numCache>
                  <c:formatCode>General</c:formatCode>
                  <c:ptCount val="5"/>
                  <c:pt idx="0">
                    <c:v>2.1743533521486338</c:v>
                  </c:pt>
                  <c:pt idx="1">
                    <c:v>2.589945580895475</c:v>
                  </c:pt>
                  <c:pt idx="2">
                    <c:v>2.9381933224347234</c:v>
                  </c:pt>
                  <c:pt idx="3">
                    <c:v>0</c:v>
                  </c:pt>
                  <c:pt idx="4">
                    <c:v>0</c:v>
                  </c:pt>
                </c:numCache>
              </c:numRef>
            </c:plus>
            <c:minus>
              <c:numRef>
                <c:f>Sheet16!$G$67:$K$67</c:f>
                <c:numCache>
                  <c:formatCode>General</c:formatCode>
                  <c:ptCount val="5"/>
                  <c:pt idx="0">
                    <c:v>2.1743533521486338</c:v>
                  </c:pt>
                  <c:pt idx="1">
                    <c:v>2.589945580895475</c:v>
                  </c:pt>
                  <c:pt idx="2">
                    <c:v>2.9381933224347234</c:v>
                  </c:pt>
                  <c:pt idx="3">
                    <c:v>0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Sheet16!$B$64:$F$64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Sheet16!$B$67:$F$67</c:f>
              <c:numCache>
                <c:formatCode>General</c:formatCode>
                <c:ptCount val="5"/>
                <c:pt idx="0">
                  <c:v>0.76875000000000004</c:v>
                </c:pt>
                <c:pt idx="1">
                  <c:v>1.86832</c:v>
                </c:pt>
                <c:pt idx="2">
                  <c:v>1.3140000000000001</c:v>
                </c:pt>
                <c:pt idx="3">
                  <c:v>0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276864"/>
        <c:axId val="74278400"/>
      </c:barChart>
      <c:catAx>
        <c:axId val="7427686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4278400"/>
        <c:crosses val="autoZero"/>
        <c:auto val="1"/>
        <c:lblAlgn val="ctr"/>
        <c:lblOffset val="100"/>
        <c:noMultiLvlLbl val="0"/>
      </c:catAx>
      <c:valAx>
        <c:axId val="74278400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427686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49402158063575"/>
          <c:y val="9.02997375328084E-2"/>
          <c:w val="0.80824671916010493"/>
          <c:h val="0.6931895013123359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Sheet7!$A$65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Sheet7!$G$65:$K$65</c:f>
                <c:numCache>
                  <c:formatCode>General</c:formatCode>
                  <c:ptCount val="5"/>
                  <c:pt idx="0">
                    <c:v>8.0773688077952013</c:v>
                  </c:pt>
                  <c:pt idx="1">
                    <c:v>29.185535487086746</c:v>
                  </c:pt>
                  <c:pt idx="2">
                    <c:v>5.5408116914401626</c:v>
                  </c:pt>
                  <c:pt idx="3">
                    <c:v>5.3410292212269361</c:v>
                  </c:pt>
                  <c:pt idx="4">
                    <c:v>13.860730101381147</c:v>
                  </c:pt>
                </c:numCache>
              </c:numRef>
            </c:plus>
            <c:minus>
              <c:numRef>
                <c:f>Sheet7!$G$65:$K$65</c:f>
                <c:numCache>
                  <c:formatCode>General</c:formatCode>
                  <c:ptCount val="5"/>
                  <c:pt idx="0">
                    <c:v>8.0773688077952013</c:v>
                  </c:pt>
                  <c:pt idx="1">
                    <c:v>29.185535487086746</c:v>
                  </c:pt>
                  <c:pt idx="2">
                    <c:v>5.5408116914401626</c:v>
                  </c:pt>
                  <c:pt idx="3">
                    <c:v>5.3410292212269361</c:v>
                  </c:pt>
                  <c:pt idx="4">
                    <c:v>13.860730101381147</c:v>
                  </c:pt>
                </c:numCache>
              </c:numRef>
            </c:minus>
            <c:spPr>
              <a:ln w="15875"/>
            </c:spPr>
          </c:errBars>
          <c:cat>
            <c:strRef>
              <c:f>Sheet7!$B$64:$F$64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Sheet7!$B$65:$F$65</c:f>
              <c:numCache>
                <c:formatCode>General</c:formatCode>
                <c:ptCount val="5"/>
                <c:pt idx="0">
                  <c:v>8.3192500000000003</c:v>
                </c:pt>
                <c:pt idx="1">
                  <c:v>54.882759999999998</c:v>
                </c:pt>
                <c:pt idx="2">
                  <c:v>5.9077999999999999</c:v>
                </c:pt>
                <c:pt idx="3">
                  <c:v>7.8772199999999994</c:v>
                </c:pt>
                <c:pt idx="4">
                  <c:v>14.645949999999999</c:v>
                </c:pt>
              </c:numCache>
            </c:numRef>
          </c:val>
        </c:ser>
        <c:ser>
          <c:idx val="1"/>
          <c:order val="1"/>
          <c:tx>
            <c:strRef>
              <c:f>Sheet7!$A$66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fixedVal"/>
            <c:noEndCap val="0"/>
            <c:val val="10"/>
            <c:spPr>
              <a:ln w="15875"/>
            </c:spPr>
          </c:errBars>
          <c:cat>
            <c:strRef>
              <c:f>Sheet7!$B$64:$F$64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Sheet7!$B$66:$F$66</c:f>
              <c:numCache>
                <c:formatCode>General</c:formatCode>
                <c:ptCount val="5"/>
                <c:pt idx="0">
                  <c:v>4.41</c:v>
                </c:pt>
                <c:pt idx="1">
                  <c:v>8.0775199999999998</c:v>
                </c:pt>
                <c:pt idx="2">
                  <c:v>5.9125000000000005</c:v>
                </c:pt>
                <c:pt idx="3">
                  <c:v>8.4837000000000007</c:v>
                </c:pt>
                <c:pt idx="4">
                  <c:v>6.2625000000000002</c:v>
                </c:pt>
              </c:numCache>
            </c:numRef>
          </c:val>
        </c:ser>
        <c:ser>
          <c:idx val="2"/>
          <c:order val="2"/>
          <c:tx>
            <c:strRef>
              <c:f>Sheet7!$A$67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Sheet7!$G$67:$K$67</c:f>
                <c:numCache>
                  <c:formatCode>General</c:formatCode>
                  <c:ptCount val="5"/>
                  <c:pt idx="0">
                    <c:v>6.9344306273118042</c:v>
                  </c:pt>
                  <c:pt idx="1">
                    <c:v>0</c:v>
                  </c:pt>
                  <c:pt idx="2">
                    <c:v>10.002835597969208</c:v>
                  </c:pt>
                  <c:pt idx="3">
                    <c:v>4.5427546709017861</c:v>
                  </c:pt>
                  <c:pt idx="4">
                    <c:v>0</c:v>
                  </c:pt>
                </c:numCache>
              </c:numRef>
            </c:plus>
            <c:minus>
              <c:numRef>
                <c:f>Sheet7!$G$67:$K$67</c:f>
                <c:numCache>
                  <c:formatCode>General</c:formatCode>
                  <c:ptCount val="5"/>
                  <c:pt idx="0">
                    <c:v>6.9344306273118042</c:v>
                  </c:pt>
                  <c:pt idx="1">
                    <c:v>0</c:v>
                  </c:pt>
                  <c:pt idx="2">
                    <c:v>10.002835597969208</c:v>
                  </c:pt>
                  <c:pt idx="3">
                    <c:v>4.5427546709017861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Sheet7!$B$64:$F$64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Sheet7!$B$67:$F$67</c:f>
              <c:numCache>
                <c:formatCode>General</c:formatCode>
                <c:ptCount val="5"/>
                <c:pt idx="0">
                  <c:v>6.1781249999999996</c:v>
                </c:pt>
                <c:pt idx="1">
                  <c:v>0</c:v>
                </c:pt>
                <c:pt idx="2">
                  <c:v>13.612</c:v>
                </c:pt>
                <c:pt idx="3">
                  <c:v>4.4420000000000002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4313088"/>
        <c:axId val="71894144"/>
      </c:barChart>
      <c:catAx>
        <c:axId val="7431308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1894144"/>
        <c:crosses val="autoZero"/>
        <c:auto val="1"/>
        <c:lblAlgn val="ctr"/>
        <c:lblOffset val="100"/>
        <c:noMultiLvlLbl val="0"/>
      </c:catAx>
      <c:valAx>
        <c:axId val="71894144"/>
        <c:scaling>
          <c:orientation val="minMax"/>
          <c:min val="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431308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277012248468942"/>
          <c:y val="0.1060574399353927"/>
          <c:w val="0.79315580344123648"/>
          <c:h val="0.5954386230567333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Sheet6!$A$65</c:f>
              <c:strCache>
                <c:ptCount val="1"/>
                <c:pt idx="0">
                  <c:v>LPS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Sheet6!$G$65:$K$65</c:f>
                <c:numCache>
                  <c:formatCode>General</c:formatCode>
                  <c:ptCount val="5"/>
                  <c:pt idx="0">
                    <c:v>22.3439504894768</c:v>
                  </c:pt>
                  <c:pt idx="1">
                    <c:v>19.779633009942309</c:v>
                  </c:pt>
                  <c:pt idx="2">
                    <c:v>8.7647293169840683</c:v>
                  </c:pt>
                  <c:pt idx="3">
                    <c:v>5.802598330953125</c:v>
                  </c:pt>
                  <c:pt idx="4">
                    <c:v>25.439365144332253</c:v>
                  </c:pt>
                </c:numCache>
              </c:numRef>
            </c:plus>
            <c:minus>
              <c:numRef>
                <c:f>Sheet6!$G$65:$K$65</c:f>
                <c:numCache>
                  <c:formatCode>General</c:formatCode>
                  <c:ptCount val="5"/>
                  <c:pt idx="0">
                    <c:v>22.3439504894768</c:v>
                  </c:pt>
                  <c:pt idx="1">
                    <c:v>19.779633009942309</c:v>
                  </c:pt>
                  <c:pt idx="2">
                    <c:v>8.7647293169840683</c:v>
                  </c:pt>
                  <c:pt idx="3">
                    <c:v>5.802598330953125</c:v>
                  </c:pt>
                  <c:pt idx="4">
                    <c:v>25.439365144332253</c:v>
                  </c:pt>
                </c:numCache>
              </c:numRef>
            </c:minus>
            <c:spPr>
              <a:ln w="15875"/>
            </c:spPr>
          </c:errBars>
          <c:cat>
            <c:strRef>
              <c:f>Sheet6!$B$64:$F$64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Sheet6!$B$65:$F$65</c:f>
              <c:numCache>
                <c:formatCode>General</c:formatCode>
                <c:ptCount val="5"/>
                <c:pt idx="0">
                  <c:v>14.142857142857142</c:v>
                </c:pt>
                <c:pt idx="1">
                  <c:v>44.770040000000009</c:v>
                </c:pt>
                <c:pt idx="2">
                  <c:v>6.3360000000000003</c:v>
                </c:pt>
                <c:pt idx="3">
                  <c:v>3.8797739999999998</c:v>
                </c:pt>
                <c:pt idx="4">
                  <c:v>27.633299999999998</c:v>
                </c:pt>
              </c:numCache>
            </c:numRef>
          </c:val>
        </c:ser>
        <c:ser>
          <c:idx val="1"/>
          <c:order val="1"/>
          <c:tx>
            <c:strRef>
              <c:f>Sheet6!$A$66</c:f>
              <c:strCache>
                <c:ptCount val="1"/>
                <c:pt idx="0">
                  <c:v>saline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Sheet6!$G$66:$K$66</c:f>
                <c:numCache>
                  <c:formatCode>General</c:formatCode>
                  <c:ptCount val="5"/>
                  <c:pt idx="0">
                    <c:v>4.8166790259768941</c:v>
                  </c:pt>
                  <c:pt idx="1">
                    <c:v>17.126044639670891</c:v>
                  </c:pt>
                  <c:pt idx="2">
                    <c:v>5.3624999999999998</c:v>
                  </c:pt>
                  <c:pt idx="3">
                    <c:v>10.073141515932356</c:v>
                  </c:pt>
                  <c:pt idx="4">
                    <c:v>0.37773644250970251</c:v>
                  </c:pt>
                </c:numCache>
              </c:numRef>
            </c:plus>
            <c:minus>
              <c:numRef>
                <c:f>Sheet6!$G$66:$K$66</c:f>
                <c:numCache>
                  <c:formatCode>General</c:formatCode>
                  <c:ptCount val="5"/>
                  <c:pt idx="0">
                    <c:v>4.8166790259768941</c:v>
                  </c:pt>
                  <c:pt idx="1">
                    <c:v>17.126044639670891</c:v>
                  </c:pt>
                  <c:pt idx="2">
                    <c:v>5.3624999999999998</c:v>
                  </c:pt>
                  <c:pt idx="3">
                    <c:v>10.073141515932356</c:v>
                  </c:pt>
                  <c:pt idx="4">
                    <c:v>0.37773644250970251</c:v>
                  </c:pt>
                </c:numCache>
              </c:numRef>
            </c:minus>
            <c:spPr>
              <a:ln w="15875"/>
            </c:spPr>
          </c:errBars>
          <c:cat>
            <c:strRef>
              <c:f>Sheet6!$B$64:$F$64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Sheet6!$B$66:$F$66</c:f>
              <c:numCache>
                <c:formatCode>General</c:formatCode>
                <c:ptCount val="5"/>
                <c:pt idx="0">
                  <c:v>2.5666250000000002</c:v>
                </c:pt>
                <c:pt idx="1">
                  <c:v>7.6590000000000007</c:v>
                </c:pt>
                <c:pt idx="2">
                  <c:v>2.6812499999999999</c:v>
                </c:pt>
                <c:pt idx="3">
                  <c:v>7.1059999999999999</c:v>
                </c:pt>
                <c:pt idx="4">
                  <c:v>48.257899999999999</c:v>
                </c:pt>
              </c:numCache>
            </c:numRef>
          </c:val>
        </c:ser>
        <c:ser>
          <c:idx val="2"/>
          <c:order val="2"/>
          <c:tx>
            <c:strRef>
              <c:f>Sheet6!$A$67</c:f>
              <c:strCache>
                <c:ptCount val="1"/>
                <c:pt idx="0">
                  <c:v>nothing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Sheet6!$G$67:$K$67</c:f>
                <c:numCache>
                  <c:formatCode>General</c:formatCode>
                  <c:ptCount val="5"/>
                  <c:pt idx="0">
                    <c:v>7.5837202282257223</c:v>
                  </c:pt>
                  <c:pt idx="1">
                    <c:v>0</c:v>
                  </c:pt>
                  <c:pt idx="2">
                    <c:v>26.041247665962548</c:v>
                  </c:pt>
                  <c:pt idx="3">
                    <c:v>6.2967674246394072</c:v>
                  </c:pt>
                  <c:pt idx="4">
                    <c:v>0</c:v>
                  </c:pt>
                </c:numCache>
              </c:numRef>
            </c:plus>
            <c:minus>
              <c:numRef>
                <c:f>Sheet6!$G$67:$K$67</c:f>
                <c:numCache>
                  <c:formatCode>General</c:formatCode>
                  <c:ptCount val="5"/>
                  <c:pt idx="0">
                    <c:v>7.5837202282257223</c:v>
                  </c:pt>
                  <c:pt idx="1">
                    <c:v>0</c:v>
                  </c:pt>
                  <c:pt idx="2">
                    <c:v>26.041247665962548</c:v>
                  </c:pt>
                  <c:pt idx="3">
                    <c:v>6.2967674246394072</c:v>
                  </c:pt>
                  <c:pt idx="4">
                    <c:v>0</c:v>
                  </c:pt>
                </c:numCache>
              </c:numRef>
            </c:minus>
            <c:spPr>
              <a:ln w="15875"/>
            </c:spPr>
          </c:errBars>
          <c:cat>
            <c:strRef>
              <c:f>Sheet6!$B$64:$F$64</c:f>
              <c:strCache>
                <c:ptCount val="5"/>
                <c:pt idx="0">
                  <c:v>day 0</c:v>
                </c:pt>
                <c:pt idx="1">
                  <c:v>4 hours</c:v>
                </c:pt>
                <c:pt idx="2">
                  <c:v>day 1</c:v>
                </c:pt>
                <c:pt idx="3">
                  <c:v>day 2</c:v>
                </c:pt>
                <c:pt idx="4">
                  <c:v>day 7</c:v>
                </c:pt>
              </c:strCache>
            </c:strRef>
          </c:cat>
          <c:val>
            <c:numRef>
              <c:f>Sheet6!$B$67:$F$67</c:f>
              <c:numCache>
                <c:formatCode>General</c:formatCode>
                <c:ptCount val="5"/>
                <c:pt idx="0">
                  <c:v>2.6812499999999999</c:v>
                </c:pt>
                <c:pt idx="1">
                  <c:v>0</c:v>
                </c:pt>
                <c:pt idx="2">
                  <c:v>11.645999999999999</c:v>
                </c:pt>
                <c:pt idx="3">
                  <c:v>2.8159999999999998</c:v>
                </c:pt>
                <c:pt idx="4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71924736"/>
        <c:axId val="71934720"/>
      </c:barChart>
      <c:catAx>
        <c:axId val="7192473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1934720"/>
        <c:crosses val="autoZero"/>
        <c:auto val="1"/>
        <c:lblAlgn val="ctr"/>
        <c:lblOffset val="100"/>
        <c:noMultiLvlLbl val="0"/>
      </c:catAx>
      <c:valAx>
        <c:axId val="719347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aseline="0"/>
            </a:pPr>
            <a:endParaRPr lang="en-US"/>
          </a:p>
        </c:txPr>
        <c:crossAx val="71924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672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26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26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1417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6974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226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4176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1635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1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95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9459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12C2BC-F477-4373-AABE-E5A7F830F364}" type="datetimeFigureOut">
              <a:rPr lang="en-US" smtClean="0"/>
              <a:t>8/30/2012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5A1F1-E29C-44E0-9258-D04F2B0F79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627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0" y="77640"/>
            <a:ext cx="7007771" cy="8988605"/>
            <a:chOff x="0" y="77640"/>
            <a:chExt cx="7007771" cy="8988605"/>
          </a:xfrm>
        </p:grpSpPr>
        <p:sp>
          <p:nvSpPr>
            <p:cNvPr id="2" name="TextBox 1"/>
            <p:cNvSpPr txBox="1"/>
            <p:nvPr/>
          </p:nvSpPr>
          <p:spPr>
            <a:xfrm>
              <a:off x="1405034" y="77640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MCP-1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21771" y="117089"/>
              <a:ext cx="1295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RANTES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177320" y="2304698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MCP-5/CCL12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4253337" y="2323396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IL-10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052937" y="4560884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IL12-p40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160963" y="4560884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IL-17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8" name="Chart 7"/>
            <p:cNvGraphicFramePr/>
            <p:nvPr>
              <p:extLst>
                <p:ext uri="{D42A27DB-BD31-4B8C-83A1-F6EECF244321}">
                  <p14:modId xmlns:p14="http://schemas.microsoft.com/office/powerpoint/2010/main" val="317329817"/>
                </p:ext>
              </p:extLst>
            </p:nvPr>
          </p:nvGraphicFramePr>
          <p:xfrm>
            <a:off x="272171" y="374853"/>
            <a:ext cx="3461629" cy="193859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9" name="Chart 8"/>
            <p:cNvGraphicFramePr/>
            <p:nvPr>
              <p:extLst>
                <p:ext uri="{D42A27DB-BD31-4B8C-83A1-F6EECF244321}">
                  <p14:modId xmlns:p14="http://schemas.microsoft.com/office/powerpoint/2010/main" val="3216955285"/>
                </p:ext>
              </p:extLst>
            </p:nvPr>
          </p:nvGraphicFramePr>
          <p:xfrm>
            <a:off x="3505200" y="393216"/>
            <a:ext cx="3352800" cy="189860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graphicFrame>
          <p:nvGraphicFramePr>
            <p:cNvPr id="10" name="Chart 9"/>
            <p:cNvGraphicFramePr/>
            <p:nvPr>
              <p:extLst>
                <p:ext uri="{D42A27DB-BD31-4B8C-83A1-F6EECF244321}">
                  <p14:modId xmlns:p14="http://schemas.microsoft.com/office/powerpoint/2010/main" val="1900483579"/>
                </p:ext>
              </p:extLst>
            </p:nvPr>
          </p:nvGraphicFramePr>
          <p:xfrm>
            <a:off x="367137" y="2674030"/>
            <a:ext cx="3429000" cy="184740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graphicFrame>
          <p:nvGraphicFramePr>
            <p:cNvPr id="11" name="Chart 10"/>
            <p:cNvGraphicFramePr/>
            <p:nvPr>
              <p:extLst>
                <p:ext uri="{D42A27DB-BD31-4B8C-83A1-F6EECF244321}">
                  <p14:modId xmlns:p14="http://schemas.microsoft.com/office/powerpoint/2010/main" val="2601596666"/>
                </p:ext>
              </p:extLst>
            </p:nvPr>
          </p:nvGraphicFramePr>
          <p:xfrm>
            <a:off x="3571478" y="2666325"/>
            <a:ext cx="3167556" cy="18641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graphicFrame>
          <p:nvGraphicFramePr>
            <p:cNvPr id="12" name="Chart 11"/>
            <p:cNvGraphicFramePr/>
            <p:nvPr>
              <p:extLst>
                <p:ext uri="{D42A27DB-BD31-4B8C-83A1-F6EECF244321}">
                  <p14:modId xmlns:p14="http://schemas.microsoft.com/office/powerpoint/2010/main" val="1545724264"/>
                </p:ext>
              </p:extLst>
            </p:nvPr>
          </p:nvGraphicFramePr>
          <p:xfrm>
            <a:off x="149772" y="4768361"/>
            <a:ext cx="3429000" cy="197235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6"/>
            </a:graphicData>
          </a:graphic>
        </p:graphicFrame>
        <p:graphicFrame>
          <p:nvGraphicFramePr>
            <p:cNvPr id="13" name="Chart 12"/>
            <p:cNvGraphicFramePr/>
            <p:nvPr>
              <p:extLst>
                <p:ext uri="{D42A27DB-BD31-4B8C-83A1-F6EECF244321}">
                  <p14:modId xmlns:p14="http://schemas.microsoft.com/office/powerpoint/2010/main" val="951351226"/>
                </p:ext>
              </p:extLst>
            </p:nvPr>
          </p:nvGraphicFramePr>
          <p:xfrm>
            <a:off x="3350172" y="4758404"/>
            <a:ext cx="3276600" cy="199404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  <p:grpSp>
          <p:nvGrpSpPr>
            <p:cNvPr id="20" name="Group 19"/>
            <p:cNvGrpSpPr/>
            <p:nvPr/>
          </p:nvGrpSpPr>
          <p:grpSpPr>
            <a:xfrm>
              <a:off x="2359572" y="486421"/>
              <a:ext cx="1219200" cy="958678"/>
              <a:chOff x="6400800" y="3918466"/>
              <a:chExt cx="1219200" cy="1037051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553200" y="3918466"/>
                <a:ext cx="1066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LPS</a:t>
                </a:r>
                <a:endParaRPr 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6553200" y="4255532"/>
                <a:ext cx="1066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saline</a:t>
                </a:r>
                <a:endParaRPr 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6553200" y="4586185"/>
                <a:ext cx="1066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>
                    <a:latin typeface="Arial" pitchFamily="34" charset="0"/>
                    <a:cs typeface="Arial" pitchFamily="34" charset="0"/>
                  </a:rPr>
                  <a:t>nothing</a:t>
                </a:r>
                <a:endParaRPr lang="en-US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400800" y="4015768"/>
                <a:ext cx="152400" cy="174727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6400800" y="4342895"/>
                <a:ext cx="152400" cy="174727"/>
              </a:xfrm>
              <a:prstGeom prst="rect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6400800" y="4683487"/>
                <a:ext cx="160283" cy="17472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1405034" y="2629421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48517" y="335212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471834" y="351739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55849" y="2764023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990861" y="290904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04219" y="3140759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292772" y="489684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4366425" y="4930216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4932621" y="5400469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50043" y="417110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503209" y="597008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092746" y="6863536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IFN-</a:t>
              </a:r>
              <a:r>
                <a:rPr lang="en-US" b="1" dirty="0" smtClean="0">
                  <a:latin typeface="Symbol" pitchFamily="18" charset="2"/>
                  <a:cs typeface="Arial" pitchFamily="34" charset="0"/>
                </a:rPr>
                <a:t>g</a:t>
              </a:r>
              <a:endParaRPr lang="en-US" b="1" dirty="0">
                <a:latin typeface="Symbol" pitchFamily="18" charset="2"/>
                <a:cs typeface="Arial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197896" y="6863536"/>
              <a:ext cx="2057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latin typeface="Arial" pitchFamily="34" charset="0"/>
                  <a:cs typeface="Arial" pitchFamily="34" charset="0"/>
                </a:rPr>
                <a:t>GM-CSF</a:t>
              </a:r>
              <a:endParaRPr lang="en-US" b="1" dirty="0">
                <a:latin typeface="Arial" pitchFamily="34" charset="0"/>
                <a:cs typeface="Arial" pitchFamily="34" charset="0"/>
              </a:endParaRPr>
            </a:p>
          </p:txBody>
        </p:sp>
        <p:graphicFrame>
          <p:nvGraphicFramePr>
            <p:cNvPr id="35" name="Chart 34"/>
            <p:cNvGraphicFramePr/>
            <p:nvPr>
              <p:extLst>
                <p:ext uri="{D42A27DB-BD31-4B8C-83A1-F6EECF244321}">
                  <p14:modId xmlns:p14="http://schemas.microsoft.com/office/powerpoint/2010/main" val="1271705085"/>
                </p:ext>
              </p:extLst>
            </p:nvPr>
          </p:nvGraphicFramePr>
          <p:xfrm>
            <a:off x="302171" y="6942926"/>
            <a:ext cx="3429000" cy="1905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8"/>
            </a:graphicData>
          </a:graphic>
        </p:graphicFrame>
        <p:graphicFrame>
          <p:nvGraphicFramePr>
            <p:cNvPr id="36" name="Chart 35"/>
            <p:cNvGraphicFramePr/>
            <p:nvPr>
              <p:extLst>
                <p:ext uri="{D42A27DB-BD31-4B8C-83A1-F6EECF244321}">
                  <p14:modId xmlns:p14="http://schemas.microsoft.com/office/powerpoint/2010/main" val="3914933843"/>
                </p:ext>
              </p:extLst>
            </p:nvPr>
          </p:nvGraphicFramePr>
          <p:xfrm>
            <a:off x="3578772" y="6932645"/>
            <a:ext cx="3428999" cy="21336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9"/>
            </a:graphicData>
          </a:graphic>
        </p:graphicFrame>
        <p:sp>
          <p:nvSpPr>
            <p:cNvPr id="37" name="TextBox 36"/>
            <p:cNvSpPr txBox="1"/>
            <p:nvPr/>
          </p:nvSpPr>
          <p:spPr>
            <a:xfrm>
              <a:off x="1232993" y="7002035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493171" y="7113329"/>
              <a:ext cx="45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 smtClean="0"/>
                <a:t>*</a:t>
              </a:r>
              <a:endParaRPr lang="en-US" sz="2400" b="1" dirty="0"/>
            </a:p>
          </p:txBody>
        </p:sp>
        <p:sp>
          <p:nvSpPr>
            <p:cNvPr id="39" name="TextBox 38"/>
            <p:cNvSpPr txBox="1"/>
            <p:nvPr/>
          </p:nvSpPr>
          <p:spPr>
            <a:xfrm rot="16200000">
              <a:off x="-494135" y="1070505"/>
              <a:ext cx="138837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err="1" smtClean="0">
                  <a:latin typeface="Arial" pitchFamily="34" charset="0"/>
                  <a:cs typeface="Arial" pitchFamily="34" charset="0"/>
                </a:rPr>
                <a:t>pg</a:t>
              </a:r>
              <a:r>
                <a:rPr lang="en-US" sz="2000" b="1" dirty="0" smtClean="0">
                  <a:latin typeface="Arial" pitchFamily="34" charset="0"/>
                  <a:cs typeface="Arial" pitchFamily="34" charset="0"/>
                </a:rPr>
                <a:t>/ml</a:t>
              </a:r>
              <a:endParaRPr lang="en-US" sz="2000" b="1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72976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25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UTHealth MSB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Aldrich, Melissa B</dc:creator>
  <cp:lastModifiedBy>Aldrich, Melissa B</cp:lastModifiedBy>
  <cp:revision>39</cp:revision>
  <dcterms:created xsi:type="dcterms:W3CDTF">2012-05-01T22:10:29Z</dcterms:created>
  <dcterms:modified xsi:type="dcterms:W3CDTF">2012-08-30T19:28:13Z</dcterms:modified>
</cp:coreProperties>
</file>