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2160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31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82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76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22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355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547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36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273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731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30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63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F9B95-818C-6E42-B0C3-8A226AFF382E}" type="datetimeFigureOut">
              <a:rPr kumimoji="1" lang="ja-JP" altLang="en-US" smtClean="0"/>
              <a:t>13/08/16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317FA-5441-FE43-913E-0C730A47B2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0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グループ化 124"/>
          <p:cNvGrpSpPr/>
          <p:nvPr/>
        </p:nvGrpSpPr>
        <p:grpSpPr>
          <a:xfrm>
            <a:off x="3688432" y="2067849"/>
            <a:ext cx="1845680" cy="1717759"/>
            <a:chOff x="874088" y="1068291"/>
            <a:chExt cx="1845680" cy="1717759"/>
          </a:xfrm>
        </p:grpSpPr>
        <p:grpSp>
          <p:nvGrpSpPr>
            <p:cNvPr id="41" name="グループ化 7"/>
            <p:cNvGrpSpPr/>
            <p:nvPr/>
          </p:nvGrpSpPr>
          <p:grpSpPr>
            <a:xfrm>
              <a:off x="1117660" y="1165016"/>
              <a:ext cx="938601" cy="1552609"/>
              <a:chOff x="1325366" y="1253447"/>
              <a:chExt cx="1877201" cy="3105218"/>
            </a:xfrm>
          </p:grpSpPr>
          <p:sp>
            <p:nvSpPr>
              <p:cNvPr id="76" name="フリーフォーム 5"/>
              <p:cNvSpPr/>
              <p:nvPr/>
            </p:nvSpPr>
            <p:spPr>
              <a:xfrm>
                <a:off x="1325366" y="1253447"/>
                <a:ext cx="421241" cy="3105218"/>
              </a:xfrm>
              <a:custGeom>
                <a:avLst/>
                <a:gdLst>
                  <a:gd name="connsiteX0" fmla="*/ 421241 w 421241"/>
                  <a:gd name="connsiteY0" fmla="*/ 0 h 3105218"/>
                  <a:gd name="connsiteX1" fmla="*/ 400692 w 421241"/>
                  <a:gd name="connsiteY1" fmla="*/ 61645 h 3105218"/>
                  <a:gd name="connsiteX2" fmla="*/ 390418 w 421241"/>
                  <a:gd name="connsiteY2" fmla="*/ 215757 h 3105218"/>
                  <a:gd name="connsiteX3" fmla="*/ 369870 w 421241"/>
                  <a:gd name="connsiteY3" fmla="*/ 544531 h 3105218"/>
                  <a:gd name="connsiteX4" fmla="*/ 359596 w 421241"/>
                  <a:gd name="connsiteY4" fmla="*/ 585627 h 3105218"/>
                  <a:gd name="connsiteX5" fmla="*/ 349322 w 421241"/>
                  <a:gd name="connsiteY5" fmla="*/ 719191 h 3105218"/>
                  <a:gd name="connsiteX6" fmla="*/ 328773 w 421241"/>
                  <a:gd name="connsiteY6" fmla="*/ 842481 h 3105218"/>
                  <a:gd name="connsiteX7" fmla="*/ 308225 w 421241"/>
                  <a:gd name="connsiteY7" fmla="*/ 1212351 h 3105218"/>
                  <a:gd name="connsiteX8" fmla="*/ 287677 w 421241"/>
                  <a:gd name="connsiteY8" fmla="*/ 1428108 h 3105218"/>
                  <a:gd name="connsiteX9" fmla="*/ 277403 w 421241"/>
                  <a:gd name="connsiteY9" fmla="*/ 1674688 h 3105218"/>
                  <a:gd name="connsiteX10" fmla="*/ 267128 w 421241"/>
                  <a:gd name="connsiteY10" fmla="*/ 1756881 h 3105218"/>
                  <a:gd name="connsiteX11" fmla="*/ 246580 w 421241"/>
                  <a:gd name="connsiteY11" fmla="*/ 1972638 h 3105218"/>
                  <a:gd name="connsiteX12" fmla="*/ 226032 w 421241"/>
                  <a:gd name="connsiteY12" fmla="*/ 2260315 h 3105218"/>
                  <a:gd name="connsiteX13" fmla="*/ 215758 w 421241"/>
                  <a:gd name="connsiteY13" fmla="*/ 2342508 h 3105218"/>
                  <a:gd name="connsiteX14" fmla="*/ 205483 w 421241"/>
                  <a:gd name="connsiteY14" fmla="*/ 2373331 h 3105218"/>
                  <a:gd name="connsiteX15" fmla="*/ 184935 w 421241"/>
                  <a:gd name="connsiteY15" fmla="*/ 2506895 h 3105218"/>
                  <a:gd name="connsiteX16" fmla="*/ 174661 w 421241"/>
                  <a:gd name="connsiteY16" fmla="*/ 2558265 h 3105218"/>
                  <a:gd name="connsiteX17" fmla="*/ 154113 w 421241"/>
                  <a:gd name="connsiteY17" fmla="*/ 2753474 h 3105218"/>
                  <a:gd name="connsiteX18" fmla="*/ 133564 w 421241"/>
                  <a:gd name="connsiteY18" fmla="*/ 2845942 h 3105218"/>
                  <a:gd name="connsiteX19" fmla="*/ 113016 w 421241"/>
                  <a:gd name="connsiteY19" fmla="*/ 2948683 h 3105218"/>
                  <a:gd name="connsiteX20" fmla="*/ 102742 w 421241"/>
                  <a:gd name="connsiteY20" fmla="*/ 2989780 h 3105218"/>
                  <a:gd name="connsiteX21" fmla="*/ 61645 w 421241"/>
                  <a:gd name="connsiteY21" fmla="*/ 3071973 h 3105218"/>
                  <a:gd name="connsiteX22" fmla="*/ 30823 w 421241"/>
                  <a:gd name="connsiteY22" fmla="*/ 3082247 h 3105218"/>
                  <a:gd name="connsiteX23" fmla="*/ 0 w 421241"/>
                  <a:gd name="connsiteY23" fmla="*/ 3102796 h 3105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21241" h="3105218">
                    <a:moveTo>
                      <a:pt x="421241" y="0"/>
                    </a:moveTo>
                    <a:cubicBezTo>
                      <a:pt x="414391" y="20548"/>
                      <a:pt x="402133" y="40033"/>
                      <a:pt x="400692" y="61645"/>
                    </a:cubicBezTo>
                    <a:cubicBezTo>
                      <a:pt x="397267" y="113016"/>
                      <a:pt x="393197" y="164347"/>
                      <a:pt x="390418" y="215757"/>
                    </a:cubicBezTo>
                    <a:cubicBezTo>
                      <a:pt x="385142" y="313365"/>
                      <a:pt x="384655" y="441037"/>
                      <a:pt x="369870" y="544531"/>
                    </a:cubicBezTo>
                    <a:cubicBezTo>
                      <a:pt x="367873" y="558509"/>
                      <a:pt x="363021" y="571928"/>
                      <a:pt x="359596" y="585627"/>
                    </a:cubicBezTo>
                    <a:cubicBezTo>
                      <a:pt x="356171" y="630148"/>
                      <a:pt x="353365" y="674722"/>
                      <a:pt x="349322" y="719191"/>
                    </a:cubicBezTo>
                    <a:cubicBezTo>
                      <a:pt x="340719" y="813817"/>
                      <a:pt x="347852" y="785243"/>
                      <a:pt x="328773" y="842481"/>
                    </a:cubicBezTo>
                    <a:cubicBezTo>
                      <a:pt x="304853" y="1033843"/>
                      <a:pt x="325547" y="848578"/>
                      <a:pt x="308225" y="1212351"/>
                    </a:cubicBezTo>
                    <a:cubicBezTo>
                      <a:pt x="302225" y="1338345"/>
                      <a:pt x="301726" y="1329762"/>
                      <a:pt x="287677" y="1428108"/>
                    </a:cubicBezTo>
                    <a:cubicBezTo>
                      <a:pt x="284252" y="1510301"/>
                      <a:pt x="282535" y="1592584"/>
                      <a:pt x="277403" y="1674688"/>
                    </a:cubicBezTo>
                    <a:cubicBezTo>
                      <a:pt x="275681" y="1702245"/>
                      <a:pt x="269330" y="1729358"/>
                      <a:pt x="267128" y="1756881"/>
                    </a:cubicBezTo>
                    <a:cubicBezTo>
                      <a:pt x="250145" y="1969155"/>
                      <a:pt x="272422" y="1869268"/>
                      <a:pt x="246580" y="1972638"/>
                    </a:cubicBezTo>
                    <a:cubicBezTo>
                      <a:pt x="239731" y="2068530"/>
                      <a:pt x="237956" y="2164921"/>
                      <a:pt x="226032" y="2260315"/>
                    </a:cubicBezTo>
                    <a:cubicBezTo>
                      <a:pt x="222607" y="2287713"/>
                      <a:pt x="220697" y="2315343"/>
                      <a:pt x="215758" y="2342508"/>
                    </a:cubicBezTo>
                    <a:cubicBezTo>
                      <a:pt x="213821" y="2353163"/>
                      <a:pt x="208908" y="2363057"/>
                      <a:pt x="205483" y="2373331"/>
                    </a:cubicBezTo>
                    <a:cubicBezTo>
                      <a:pt x="197787" y="2427203"/>
                      <a:pt x="194438" y="2454628"/>
                      <a:pt x="184935" y="2506895"/>
                    </a:cubicBezTo>
                    <a:cubicBezTo>
                      <a:pt x="181811" y="2524076"/>
                      <a:pt x="178086" y="2541142"/>
                      <a:pt x="174661" y="2558265"/>
                    </a:cubicBezTo>
                    <a:cubicBezTo>
                      <a:pt x="167014" y="2642380"/>
                      <a:pt x="165337" y="2674912"/>
                      <a:pt x="154113" y="2753474"/>
                    </a:cubicBezTo>
                    <a:cubicBezTo>
                      <a:pt x="130362" y="2919727"/>
                      <a:pt x="156506" y="2746526"/>
                      <a:pt x="133564" y="2845942"/>
                    </a:cubicBezTo>
                    <a:cubicBezTo>
                      <a:pt x="125711" y="2879973"/>
                      <a:pt x="121486" y="2914801"/>
                      <a:pt x="113016" y="2948683"/>
                    </a:cubicBezTo>
                    <a:cubicBezTo>
                      <a:pt x="109591" y="2962382"/>
                      <a:pt x="106799" y="2976255"/>
                      <a:pt x="102742" y="2989780"/>
                    </a:cubicBezTo>
                    <a:cubicBezTo>
                      <a:pt x="93745" y="3019771"/>
                      <a:pt x="90974" y="3054376"/>
                      <a:pt x="61645" y="3071973"/>
                    </a:cubicBezTo>
                    <a:cubicBezTo>
                      <a:pt x="52359" y="3077545"/>
                      <a:pt x="41097" y="3078822"/>
                      <a:pt x="30823" y="3082247"/>
                    </a:cubicBezTo>
                    <a:cubicBezTo>
                      <a:pt x="7852" y="3105218"/>
                      <a:pt x="19961" y="3102796"/>
                      <a:pt x="0" y="3102796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ＭＳ Ｐゴシック"/>
                  <a:cs typeface="Arial"/>
                </a:endParaRPr>
              </a:p>
            </p:txBody>
          </p:sp>
          <p:sp>
            <p:nvSpPr>
              <p:cNvPr id="77" name="フリーフォーム 6"/>
              <p:cNvSpPr/>
              <p:nvPr/>
            </p:nvSpPr>
            <p:spPr>
              <a:xfrm>
                <a:off x="1746461" y="1265426"/>
                <a:ext cx="1456106" cy="3081224"/>
              </a:xfrm>
              <a:custGeom>
                <a:avLst/>
                <a:gdLst>
                  <a:gd name="connsiteX0" fmla="*/ 0 w 1456106"/>
                  <a:gd name="connsiteY0" fmla="*/ 0 h 3081224"/>
                  <a:gd name="connsiteX1" fmla="*/ 4333 w 1456106"/>
                  <a:gd name="connsiteY1" fmla="*/ 21668 h 3081224"/>
                  <a:gd name="connsiteX2" fmla="*/ 8667 w 1456106"/>
                  <a:gd name="connsiteY2" fmla="*/ 34669 h 3081224"/>
                  <a:gd name="connsiteX3" fmla="*/ 13001 w 1456106"/>
                  <a:gd name="connsiteY3" fmla="*/ 60671 h 3081224"/>
                  <a:gd name="connsiteX4" fmla="*/ 17334 w 1456106"/>
                  <a:gd name="connsiteY4" fmla="*/ 82339 h 3081224"/>
                  <a:gd name="connsiteX5" fmla="*/ 21668 w 1456106"/>
                  <a:gd name="connsiteY5" fmla="*/ 108341 h 3081224"/>
                  <a:gd name="connsiteX6" fmla="*/ 30335 w 1456106"/>
                  <a:gd name="connsiteY6" fmla="*/ 134343 h 3081224"/>
                  <a:gd name="connsiteX7" fmla="*/ 43336 w 1456106"/>
                  <a:gd name="connsiteY7" fmla="*/ 186347 h 3081224"/>
                  <a:gd name="connsiteX8" fmla="*/ 47670 w 1456106"/>
                  <a:gd name="connsiteY8" fmla="*/ 203681 h 3081224"/>
                  <a:gd name="connsiteX9" fmla="*/ 56337 w 1456106"/>
                  <a:gd name="connsiteY9" fmla="*/ 247018 h 3081224"/>
                  <a:gd name="connsiteX10" fmla="*/ 60671 w 1456106"/>
                  <a:gd name="connsiteY10" fmla="*/ 260019 h 3081224"/>
                  <a:gd name="connsiteX11" fmla="*/ 69338 w 1456106"/>
                  <a:gd name="connsiteY11" fmla="*/ 273019 h 3081224"/>
                  <a:gd name="connsiteX12" fmla="*/ 78005 w 1456106"/>
                  <a:gd name="connsiteY12" fmla="*/ 316356 h 3081224"/>
                  <a:gd name="connsiteX13" fmla="*/ 91006 w 1456106"/>
                  <a:gd name="connsiteY13" fmla="*/ 377027 h 3081224"/>
                  <a:gd name="connsiteX14" fmla="*/ 99674 w 1456106"/>
                  <a:gd name="connsiteY14" fmla="*/ 442032 h 3081224"/>
                  <a:gd name="connsiteX15" fmla="*/ 104007 w 1456106"/>
                  <a:gd name="connsiteY15" fmla="*/ 468034 h 3081224"/>
                  <a:gd name="connsiteX16" fmla="*/ 108341 w 1456106"/>
                  <a:gd name="connsiteY16" fmla="*/ 481035 h 3081224"/>
                  <a:gd name="connsiteX17" fmla="*/ 125675 w 1456106"/>
                  <a:gd name="connsiteY17" fmla="*/ 550373 h 3081224"/>
                  <a:gd name="connsiteX18" fmla="*/ 130009 w 1456106"/>
                  <a:gd name="connsiteY18" fmla="*/ 563374 h 3081224"/>
                  <a:gd name="connsiteX19" fmla="*/ 134343 w 1456106"/>
                  <a:gd name="connsiteY19" fmla="*/ 576375 h 3081224"/>
                  <a:gd name="connsiteX20" fmla="*/ 138676 w 1456106"/>
                  <a:gd name="connsiteY20" fmla="*/ 619711 h 3081224"/>
                  <a:gd name="connsiteX21" fmla="*/ 143010 w 1456106"/>
                  <a:gd name="connsiteY21" fmla="*/ 632712 h 3081224"/>
                  <a:gd name="connsiteX22" fmla="*/ 147344 w 1456106"/>
                  <a:gd name="connsiteY22" fmla="*/ 667382 h 3081224"/>
                  <a:gd name="connsiteX23" fmla="*/ 151677 w 1456106"/>
                  <a:gd name="connsiteY23" fmla="*/ 693383 h 3081224"/>
                  <a:gd name="connsiteX24" fmla="*/ 156011 w 1456106"/>
                  <a:gd name="connsiteY24" fmla="*/ 710718 h 3081224"/>
                  <a:gd name="connsiteX25" fmla="*/ 160345 w 1456106"/>
                  <a:gd name="connsiteY25" fmla="*/ 745387 h 3081224"/>
                  <a:gd name="connsiteX26" fmla="*/ 169012 w 1456106"/>
                  <a:gd name="connsiteY26" fmla="*/ 810392 h 3081224"/>
                  <a:gd name="connsiteX27" fmla="*/ 173346 w 1456106"/>
                  <a:gd name="connsiteY27" fmla="*/ 832060 h 3081224"/>
                  <a:gd name="connsiteX28" fmla="*/ 182013 w 1456106"/>
                  <a:gd name="connsiteY28" fmla="*/ 840728 h 3081224"/>
                  <a:gd name="connsiteX29" fmla="*/ 190680 w 1456106"/>
                  <a:gd name="connsiteY29" fmla="*/ 866729 h 3081224"/>
                  <a:gd name="connsiteX30" fmla="*/ 199348 w 1456106"/>
                  <a:gd name="connsiteY30" fmla="*/ 897065 h 3081224"/>
                  <a:gd name="connsiteX31" fmla="*/ 212348 w 1456106"/>
                  <a:gd name="connsiteY31" fmla="*/ 953402 h 3081224"/>
                  <a:gd name="connsiteX32" fmla="*/ 221016 w 1456106"/>
                  <a:gd name="connsiteY32" fmla="*/ 1040075 h 3081224"/>
                  <a:gd name="connsiteX33" fmla="*/ 225349 w 1456106"/>
                  <a:gd name="connsiteY33" fmla="*/ 1074745 h 3081224"/>
                  <a:gd name="connsiteX34" fmla="*/ 229683 w 1456106"/>
                  <a:gd name="connsiteY34" fmla="*/ 1087746 h 3081224"/>
                  <a:gd name="connsiteX35" fmla="*/ 238350 w 1456106"/>
                  <a:gd name="connsiteY35" fmla="*/ 1122415 h 3081224"/>
                  <a:gd name="connsiteX36" fmla="*/ 242684 w 1456106"/>
                  <a:gd name="connsiteY36" fmla="*/ 1144083 h 3081224"/>
                  <a:gd name="connsiteX37" fmla="*/ 247018 w 1456106"/>
                  <a:gd name="connsiteY37" fmla="*/ 1157084 h 3081224"/>
                  <a:gd name="connsiteX38" fmla="*/ 255685 w 1456106"/>
                  <a:gd name="connsiteY38" fmla="*/ 1196087 h 3081224"/>
                  <a:gd name="connsiteX39" fmla="*/ 260019 w 1456106"/>
                  <a:gd name="connsiteY39" fmla="*/ 1209088 h 3081224"/>
                  <a:gd name="connsiteX40" fmla="*/ 264352 w 1456106"/>
                  <a:gd name="connsiteY40" fmla="*/ 1226422 h 3081224"/>
                  <a:gd name="connsiteX41" fmla="*/ 268686 w 1456106"/>
                  <a:gd name="connsiteY41" fmla="*/ 1239423 h 3081224"/>
                  <a:gd name="connsiteX42" fmla="*/ 273020 w 1456106"/>
                  <a:gd name="connsiteY42" fmla="*/ 1256758 h 3081224"/>
                  <a:gd name="connsiteX43" fmla="*/ 286021 w 1456106"/>
                  <a:gd name="connsiteY43" fmla="*/ 1295761 h 3081224"/>
                  <a:gd name="connsiteX44" fmla="*/ 290354 w 1456106"/>
                  <a:gd name="connsiteY44" fmla="*/ 1308762 h 3081224"/>
                  <a:gd name="connsiteX45" fmla="*/ 294688 w 1456106"/>
                  <a:gd name="connsiteY45" fmla="*/ 1326096 h 3081224"/>
                  <a:gd name="connsiteX46" fmla="*/ 303355 w 1456106"/>
                  <a:gd name="connsiteY46" fmla="*/ 1352098 h 3081224"/>
                  <a:gd name="connsiteX47" fmla="*/ 307689 w 1456106"/>
                  <a:gd name="connsiteY47" fmla="*/ 1373766 h 3081224"/>
                  <a:gd name="connsiteX48" fmla="*/ 320690 w 1456106"/>
                  <a:gd name="connsiteY48" fmla="*/ 1412769 h 3081224"/>
                  <a:gd name="connsiteX49" fmla="*/ 325023 w 1456106"/>
                  <a:gd name="connsiteY49" fmla="*/ 1425770 h 3081224"/>
                  <a:gd name="connsiteX50" fmla="*/ 329357 w 1456106"/>
                  <a:gd name="connsiteY50" fmla="*/ 1438771 h 3081224"/>
                  <a:gd name="connsiteX51" fmla="*/ 338024 w 1456106"/>
                  <a:gd name="connsiteY51" fmla="*/ 1477774 h 3081224"/>
                  <a:gd name="connsiteX52" fmla="*/ 346692 w 1456106"/>
                  <a:gd name="connsiteY52" fmla="*/ 1503776 h 3081224"/>
                  <a:gd name="connsiteX53" fmla="*/ 351025 w 1456106"/>
                  <a:gd name="connsiteY53" fmla="*/ 1521110 h 3081224"/>
                  <a:gd name="connsiteX54" fmla="*/ 359693 w 1456106"/>
                  <a:gd name="connsiteY54" fmla="*/ 1529778 h 3081224"/>
                  <a:gd name="connsiteX55" fmla="*/ 372694 w 1456106"/>
                  <a:gd name="connsiteY55" fmla="*/ 1534111 h 3081224"/>
                  <a:gd name="connsiteX56" fmla="*/ 385694 w 1456106"/>
                  <a:gd name="connsiteY56" fmla="*/ 1529778 h 3081224"/>
                  <a:gd name="connsiteX57" fmla="*/ 394362 w 1456106"/>
                  <a:gd name="connsiteY57" fmla="*/ 1538445 h 3081224"/>
                  <a:gd name="connsiteX58" fmla="*/ 407363 w 1456106"/>
                  <a:gd name="connsiteY58" fmla="*/ 1586115 h 3081224"/>
                  <a:gd name="connsiteX59" fmla="*/ 416030 w 1456106"/>
                  <a:gd name="connsiteY59" fmla="*/ 1612117 h 3081224"/>
                  <a:gd name="connsiteX60" fmla="*/ 420364 w 1456106"/>
                  <a:gd name="connsiteY60" fmla="*/ 1633785 h 3081224"/>
                  <a:gd name="connsiteX61" fmla="*/ 429031 w 1456106"/>
                  <a:gd name="connsiteY61" fmla="*/ 1664121 h 3081224"/>
                  <a:gd name="connsiteX62" fmla="*/ 442032 w 1456106"/>
                  <a:gd name="connsiteY62" fmla="*/ 1668455 h 3081224"/>
                  <a:gd name="connsiteX63" fmla="*/ 450699 w 1456106"/>
                  <a:gd name="connsiteY63" fmla="*/ 1681456 h 3081224"/>
                  <a:gd name="connsiteX64" fmla="*/ 459366 w 1456106"/>
                  <a:gd name="connsiteY64" fmla="*/ 1707457 h 3081224"/>
                  <a:gd name="connsiteX65" fmla="*/ 463700 w 1456106"/>
                  <a:gd name="connsiteY65" fmla="*/ 1720458 h 3081224"/>
                  <a:gd name="connsiteX66" fmla="*/ 472367 w 1456106"/>
                  <a:gd name="connsiteY66" fmla="*/ 1746460 h 3081224"/>
                  <a:gd name="connsiteX67" fmla="*/ 476701 w 1456106"/>
                  <a:gd name="connsiteY67" fmla="*/ 1759461 h 3081224"/>
                  <a:gd name="connsiteX68" fmla="*/ 481035 w 1456106"/>
                  <a:gd name="connsiteY68" fmla="*/ 1776796 h 3081224"/>
                  <a:gd name="connsiteX69" fmla="*/ 489702 w 1456106"/>
                  <a:gd name="connsiteY69" fmla="*/ 1789797 h 3081224"/>
                  <a:gd name="connsiteX70" fmla="*/ 494036 w 1456106"/>
                  <a:gd name="connsiteY70" fmla="*/ 1802798 h 3081224"/>
                  <a:gd name="connsiteX71" fmla="*/ 520038 w 1456106"/>
                  <a:gd name="connsiteY71" fmla="*/ 1837467 h 3081224"/>
                  <a:gd name="connsiteX72" fmla="*/ 524371 w 1456106"/>
                  <a:gd name="connsiteY72" fmla="*/ 1850468 h 3081224"/>
                  <a:gd name="connsiteX73" fmla="*/ 533039 w 1456106"/>
                  <a:gd name="connsiteY73" fmla="*/ 1893804 h 3081224"/>
                  <a:gd name="connsiteX74" fmla="*/ 537372 w 1456106"/>
                  <a:gd name="connsiteY74" fmla="*/ 1941474 h 3081224"/>
                  <a:gd name="connsiteX75" fmla="*/ 541706 w 1456106"/>
                  <a:gd name="connsiteY75" fmla="*/ 1967476 h 3081224"/>
                  <a:gd name="connsiteX76" fmla="*/ 546039 w 1456106"/>
                  <a:gd name="connsiteY76" fmla="*/ 1997812 h 3081224"/>
                  <a:gd name="connsiteX77" fmla="*/ 554707 w 1456106"/>
                  <a:gd name="connsiteY77" fmla="*/ 2023814 h 3081224"/>
                  <a:gd name="connsiteX78" fmla="*/ 559040 w 1456106"/>
                  <a:gd name="connsiteY78" fmla="*/ 2041148 h 3081224"/>
                  <a:gd name="connsiteX79" fmla="*/ 563374 w 1456106"/>
                  <a:gd name="connsiteY79" fmla="*/ 2054149 h 3081224"/>
                  <a:gd name="connsiteX80" fmla="*/ 572041 w 1456106"/>
                  <a:gd name="connsiteY80" fmla="*/ 2106153 h 3081224"/>
                  <a:gd name="connsiteX81" fmla="*/ 576375 w 1456106"/>
                  <a:gd name="connsiteY81" fmla="*/ 2132155 h 3081224"/>
                  <a:gd name="connsiteX82" fmla="*/ 580709 w 1456106"/>
                  <a:gd name="connsiteY82" fmla="*/ 2162491 h 3081224"/>
                  <a:gd name="connsiteX83" fmla="*/ 589376 w 1456106"/>
                  <a:gd name="connsiteY83" fmla="*/ 2188492 h 3081224"/>
                  <a:gd name="connsiteX84" fmla="*/ 602377 w 1456106"/>
                  <a:gd name="connsiteY84" fmla="*/ 2227495 h 3081224"/>
                  <a:gd name="connsiteX85" fmla="*/ 606711 w 1456106"/>
                  <a:gd name="connsiteY85" fmla="*/ 2240496 h 3081224"/>
                  <a:gd name="connsiteX86" fmla="*/ 611044 w 1456106"/>
                  <a:gd name="connsiteY86" fmla="*/ 2257831 h 3081224"/>
                  <a:gd name="connsiteX87" fmla="*/ 615378 w 1456106"/>
                  <a:gd name="connsiteY87" fmla="*/ 2296834 h 3081224"/>
                  <a:gd name="connsiteX88" fmla="*/ 619712 w 1456106"/>
                  <a:gd name="connsiteY88" fmla="*/ 2309835 h 3081224"/>
                  <a:gd name="connsiteX89" fmla="*/ 628379 w 1456106"/>
                  <a:gd name="connsiteY89" fmla="*/ 2361838 h 3081224"/>
                  <a:gd name="connsiteX90" fmla="*/ 637046 w 1456106"/>
                  <a:gd name="connsiteY90" fmla="*/ 2387840 h 3081224"/>
                  <a:gd name="connsiteX91" fmla="*/ 641380 w 1456106"/>
                  <a:gd name="connsiteY91" fmla="*/ 2400841 h 3081224"/>
                  <a:gd name="connsiteX92" fmla="*/ 650047 w 1456106"/>
                  <a:gd name="connsiteY92" fmla="*/ 2374839 h 3081224"/>
                  <a:gd name="connsiteX93" fmla="*/ 654381 w 1456106"/>
                  <a:gd name="connsiteY93" fmla="*/ 2361838 h 3081224"/>
                  <a:gd name="connsiteX94" fmla="*/ 671715 w 1456106"/>
                  <a:gd name="connsiteY94" fmla="*/ 2413842 h 3081224"/>
                  <a:gd name="connsiteX95" fmla="*/ 680383 w 1456106"/>
                  <a:gd name="connsiteY95" fmla="*/ 2439844 h 3081224"/>
                  <a:gd name="connsiteX96" fmla="*/ 684716 w 1456106"/>
                  <a:gd name="connsiteY96" fmla="*/ 2452845 h 3081224"/>
                  <a:gd name="connsiteX97" fmla="*/ 693384 w 1456106"/>
                  <a:gd name="connsiteY97" fmla="*/ 2465846 h 3081224"/>
                  <a:gd name="connsiteX98" fmla="*/ 706384 w 1456106"/>
                  <a:gd name="connsiteY98" fmla="*/ 2504849 h 3081224"/>
                  <a:gd name="connsiteX99" fmla="*/ 710718 w 1456106"/>
                  <a:gd name="connsiteY99" fmla="*/ 2517850 h 3081224"/>
                  <a:gd name="connsiteX100" fmla="*/ 715052 w 1456106"/>
                  <a:gd name="connsiteY100" fmla="*/ 2530851 h 3081224"/>
                  <a:gd name="connsiteX101" fmla="*/ 719385 w 1456106"/>
                  <a:gd name="connsiteY101" fmla="*/ 2548185 h 3081224"/>
                  <a:gd name="connsiteX102" fmla="*/ 723719 w 1456106"/>
                  <a:gd name="connsiteY102" fmla="*/ 2561186 h 3081224"/>
                  <a:gd name="connsiteX103" fmla="*/ 741054 w 1456106"/>
                  <a:gd name="connsiteY103" fmla="*/ 2621857 h 3081224"/>
                  <a:gd name="connsiteX104" fmla="*/ 749721 w 1456106"/>
                  <a:gd name="connsiteY104" fmla="*/ 2634858 h 3081224"/>
                  <a:gd name="connsiteX105" fmla="*/ 754055 w 1456106"/>
                  <a:gd name="connsiteY105" fmla="*/ 2647859 h 3081224"/>
                  <a:gd name="connsiteX106" fmla="*/ 762722 w 1456106"/>
                  <a:gd name="connsiteY106" fmla="*/ 2656527 h 3081224"/>
                  <a:gd name="connsiteX107" fmla="*/ 771389 w 1456106"/>
                  <a:gd name="connsiteY107" fmla="*/ 2669528 h 3081224"/>
                  <a:gd name="connsiteX108" fmla="*/ 780057 w 1456106"/>
                  <a:gd name="connsiteY108" fmla="*/ 2678195 h 3081224"/>
                  <a:gd name="connsiteX109" fmla="*/ 801725 w 1456106"/>
                  <a:gd name="connsiteY109" fmla="*/ 2704197 h 3081224"/>
                  <a:gd name="connsiteX110" fmla="*/ 814726 w 1456106"/>
                  <a:gd name="connsiteY110" fmla="*/ 2725865 h 3081224"/>
                  <a:gd name="connsiteX111" fmla="*/ 819059 w 1456106"/>
                  <a:gd name="connsiteY111" fmla="*/ 2738866 h 3081224"/>
                  <a:gd name="connsiteX112" fmla="*/ 849395 w 1456106"/>
                  <a:gd name="connsiteY112" fmla="*/ 2773535 h 3081224"/>
                  <a:gd name="connsiteX113" fmla="*/ 858062 w 1456106"/>
                  <a:gd name="connsiteY113" fmla="*/ 2786536 h 3081224"/>
                  <a:gd name="connsiteX114" fmla="*/ 866730 w 1456106"/>
                  <a:gd name="connsiteY114" fmla="*/ 2795203 h 3081224"/>
                  <a:gd name="connsiteX115" fmla="*/ 875397 w 1456106"/>
                  <a:gd name="connsiteY115" fmla="*/ 2821205 h 3081224"/>
                  <a:gd name="connsiteX116" fmla="*/ 884064 w 1456106"/>
                  <a:gd name="connsiteY116" fmla="*/ 2829873 h 3081224"/>
                  <a:gd name="connsiteX117" fmla="*/ 892731 w 1456106"/>
                  <a:gd name="connsiteY117" fmla="*/ 2842874 h 3081224"/>
                  <a:gd name="connsiteX118" fmla="*/ 914400 w 1456106"/>
                  <a:gd name="connsiteY118" fmla="*/ 2847207 h 3081224"/>
                  <a:gd name="connsiteX119" fmla="*/ 927401 w 1456106"/>
                  <a:gd name="connsiteY119" fmla="*/ 2851541 h 3081224"/>
                  <a:gd name="connsiteX120" fmla="*/ 936068 w 1456106"/>
                  <a:gd name="connsiteY120" fmla="*/ 2864542 h 3081224"/>
                  <a:gd name="connsiteX121" fmla="*/ 962070 w 1456106"/>
                  <a:gd name="connsiteY121" fmla="*/ 2881876 h 3081224"/>
                  <a:gd name="connsiteX122" fmla="*/ 975071 w 1456106"/>
                  <a:gd name="connsiteY122" fmla="*/ 2886210 h 3081224"/>
                  <a:gd name="connsiteX123" fmla="*/ 1005406 w 1456106"/>
                  <a:gd name="connsiteY123" fmla="*/ 2894877 h 3081224"/>
                  <a:gd name="connsiteX124" fmla="*/ 1018407 w 1456106"/>
                  <a:gd name="connsiteY124" fmla="*/ 2903545 h 3081224"/>
                  <a:gd name="connsiteX125" fmla="*/ 1044409 w 1456106"/>
                  <a:gd name="connsiteY125" fmla="*/ 2912212 h 3081224"/>
                  <a:gd name="connsiteX126" fmla="*/ 1061744 w 1456106"/>
                  <a:gd name="connsiteY126" fmla="*/ 2933880 h 3081224"/>
                  <a:gd name="connsiteX127" fmla="*/ 1074745 w 1456106"/>
                  <a:gd name="connsiteY127" fmla="*/ 2942547 h 3081224"/>
                  <a:gd name="connsiteX128" fmla="*/ 1096413 w 1456106"/>
                  <a:gd name="connsiteY128" fmla="*/ 2959882 h 3081224"/>
                  <a:gd name="connsiteX129" fmla="*/ 1109414 w 1456106"/>
                  <a:gd name="connsiteY129" fmla="*/ 2964216 h 3081224"/>
                  <a:gd name="connsiteX130" fmla="*/ 1135416 w 1456106"/>
                  <a:gd name="connsiteY130" fmla="*/ 2981550 h 3081224"/>
                  <a:gd name="connsiteX131" fmla="*/ 1144083 w 1456106"/>
                  <a:gd name="connsiteY131" fmla="*/ 2990218 h 3081224"/>
                  <a:gd name="connsiteX132" fmla="*/ 1170085 w 1456106"/>
                  <a:gd name="connsiteY132" fmla="*/ 2998885 h 3081224"/>
                  <a:gd name="connsiteX133" fmla="*/ 1196087 w 1456106"/>
                  <a:gd name="connsiteY133" fmla="*/ 3007552 h 3081224"/>
                  <a:gd name="connsiteX134" fmla="*/ 1243757 w 1456106"/>
                  <a:gd name="connsiteY134" fmla="*/ 3016219 h 3081224"/>
                  <a:gd name="connsiteX135" fmla="*/ 1269759 w 1456106"/>
                  <a:gd name="connsiteY135" fmla="*/ 3029220 h 3081224"/>
                  <a:gd name="connsiteX136" fmla="*/ 1278426 w 1456106"/>
                  <a:gd name="connsiteY136" fmla="*/ 3037888 h 3081224"/>
                  <a:gd name="connsiteX137" fmla="*/ 1291427 w 1456106"/>
                  <a:gd name="connsiteY137" fmla="*/ 3042221 h 3081224"/>
                  <a:gd name="connsiteX138" fmla="*/ 1334764 w 1456106"/>
                  <a:gd name="connsiteY138" fmla="*/ 3055222 h 3081224"/>
                  <a:gd name="connsiteX139" fmla="*/ 1360766 w 1456106"/>
                  <a:gd name="connsiteY139" fmla="*/ 3063890 h 3081224"/>
                  <a:gd name="connsiteX140" fmla="*/ 1408436 w 1456106"/>
                  <a:gd name="connsiteY140" fmla="*/ 3059556 h 3081224"/>
                  <a:gd name="connsiteX141" fmla="*/ 1434438 w 1456106"/>
                  <a:gd name="connsiteY141" fmla="*/ 3072557 h 3081224"/>
                  <a:gd name="connsiteX142" fmla="*/ 1447439 w 1456106"/>
                  <a:gd name="connsiteY142" fmla="*/ 3076891 h 3081224"/>
                  <a:gd name="connsiteX143" fmla="*/ 1456106 w 1456106"/>
                  <a:gd name="connsiteY143" fmla="*/ 3081224 h 3081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456106" h="3081224">
                    <a:moveTo>
                      <a:pt x="0" y="0"/>
                    </a:moveTo>
                    <a:cubicBezTo>
                      <a:pt x="1444" y="7223"/>
                      <a:pt x="2547" y="14522"/>
                      <a:pt x="4333" y="21668"/>
                    </a:cubicBezTo>
                    <a:cubicBezTo>
                      <a:pt x="5441" y="26100"/>
                      <a:pt x="7676" y="30210"/>
                      <a:pt x="8667" y="34669"/>
                    </a:cubicBezTo>
                    <a:cubicBezTo>
                      <a:pt x="10573" y="43247"/>
                      <a:pt x="11429" y="52026"/>
                      <a:pt x="13001" y="60671"/>
                    </a:cubicBezTo>
                    <a:cubicBezTo>
                      <a:pt x="14319" y="67918"/>
                      <a:pt x="16016" y="75092"/>
                      <a:pt x="17334" y="82339"/>
                    </a:cubicBezTo>
                    <a:cubicBezTo>
                      <a:pt x="18906" y="90984"/>
                      <a:pt x="19537" y="99816"/>
                      <a:pt x="21668" y="108341"/>
                    </a:cubicBezTo>
                    <a:cubicBezTo>
                      <a:pt x="23884" y="117204"/>
                      <a:pt x="28833" y="125331"/>
                      <a:pt x="30335" y="134343"/>
                    </a:cubicBezTo>
                    <a:cubicBezTo>
                      <a:pt x="41672" y="202359"/>
                      <a:pt x="26171" y="117695"/>
                      <a:pt x="43336" y="186347"/>
                    </a:cubicBezTo>
                    <a:cubicBezTo>
                      <a:pt x="44781" y="192125"/>
                      <a:pt x="46422" y="197857"/>
                      <a:pt x="47670" y="203681"/>
                    </a:cubicBezTo>
                    <a:cubicBezTo>
                      <a:pt x="50757" y="218086"/>
                      <a:pt x="51678" y="233042"/>
                      <a:pt x="56337" y="247018"/>
                    </a:cubicBezTo>
                    <a:cubicBezTo>
                      <a:pt x="57782" y="251352"/>
                      <a:pt x="58628" y="255933"/>
                      <a:pt x="60671" y="260019"/>
                    </a:cubicBezTo>
                    <a:cubicBezTo>
                      <a:pt x="63000" y="264677"/>
                      <a:pt x="66449" y="268686"/>
                      <a:pt x="69338" y="273019"/>
                    </a:cubicBezTo>
                    <a:cubicBezTo>
                      <a:pt x="79405" y="313284"/>
                      <a:pt x="67380" y="263227"/>
                      <a:pt x="78005" y="316356"/>
                    </a:cubicBezTo>
                    <a:cubicBezTo>
                      <a:pt x="83518" y="343922"/>
                      <a:pt x="87092" y="337894"/>
                      <a:pt x="91006" y="377027"/>
                    </a:cubicBezTo>
                    <a:cubicBezTo>
                      <a:pt x="97648" y="443442"/>
                      <a:pt x="91693" y="398138"/>
                      <a:pt x="99674" y="442032"/>
                    </a:cubicBezTo>
                    <a:cubicBezTo>
                      <a:pt x="101246" y="450677"/>
                      <a:pt x="102101" y="459456"/>
                      <a:pt x="104007" y="468034"/>
                    </a:cubicBezTo>
                    <a:cubicBezTo>
                      <a:pt x="104998" y="472493"/>
                      <a:pt x="107314" y="476584"/>
                      <a:pt x="108341" y="481035"/>
                    </a:cubicBezTo>
                    <a:cubicBezTo>
                      <a:pt x="124029" y="549014"/>
                      <a:pt x="109107" y="500668"/>
                      <a:pt x="125675" y="550373"/>
                    </a:cubicBezTo>
                    <a:lnTo>
                      <a:pt x="130009" y="563374"/>
                    </a:lnTo>
                    <a:lnTo>
                      <a:pt x="134343" y="576375"/>
                    </a:lnTo>
                    <a:cubicBezTo>
                      <a:pt x="135787" y="590820"/>
                      <a:pt x="136469" y="605362"/>
                      <a:pt x="138676" y="619711"/>
                    </a:cubicBezTo>
                    <a:cubicBezTo>
                      <a:pt x="139371" y="624226"/>
                      <a:pt x="142193" y="628218"/>
                      <a:pt x="143010" y="632712"/>
                    </a:cubicBezTo>
                    <a:cubicBezTo>
                      <a:pt x="145094" y="644171"/>
                      <a:pt x="145697" y="655852"/>
                      <a:pt x="147344" y="667382"/>
                    </a:cubicBezTo>
                    <a:cubicBezTo>
                      <a:pt x="148587" y="676080"/>
                      <a:pt x="149954" y="684767"/>
                      <a:pt x="151677" y="693383"/>
                    </a:cubicBezTo>
                    <a:cubicBezTo>
                      <a:pt x="152845" y="699224"/>
                      <a:pt x="155032" y="704843"/>
                      <a:pt x="156011" y="710718"/>
                    </a:cubicBezTo>
                    <a:cubicBezTo>
                      <a:pt x="157926" y="722206"/>
                      <a:pt x="159126" y="733805"/>
                      <a:pt x="160345" y="745387"/>
                    </a:cubicBezTo>
                    <a:cubicBezTo>
                      <a:pt x="168877" y="826442"/>
                      <a:pt x="159442" y="767330"/>
                      <a:pt x="169012" y="810392"/>
                    </a:cubicBezTo>
                    <a:cubicBezTo>
                      <a:pt x="170610" y="817582"/>
                      <a:pt x="170445" y="825290"/>
                      <a:pt x="173346" y="832060"/>
                    </a:cubicBezTo>
                    <a:cubicBezTo>
                      <a:pt x="174955" y="835816"/>
                      <a:pt x="179124" y="837839"/>
                      <a:pt x="182013" y="840728"/>
                    </a:cubicBezTo>
                    <a:lnTo>
                      <a:pt x="190680" y="866729"/>
                    </a:lnTo>
                    <a:cubicBezTo>
                      <a:pt x="195228" y="880373"/>
                      <a:pt x="196083" y="881827"/>
                      <a:pt x="199348" y="897065"/>
                    </a:cubicBezTo>
                    <a:cubicBezTo>
                      <a:pt x="210825" y="950623"/>
                      <a:pt x="202764" y="924645"/>
                      <a:pt x="212348" y="953402"/>
                    </a:cubicBezTo>
                    <a:cubicBezTo>
                      <a:pt x="216382" y="997775"/>
                      <a:pt x="216137" y="998598"/>
                      <a:pt x="221016" y="1040075"/>
                    </a:cubicBezTo>
                    <a:cubicBezTo>
                      <a:pt x="222377" y="1051642"/>
                      <a:pt x="223266" y="1063286"/>
                      <a:pt x="225349" y="1074745"/>
                    </a:cubicBezTo>
                    <a:cubicBezTo>
                      <a:pt x="226166" y="1079239"/>
                      <a:pt x="228481" y="1083339"/>
                      <a:pt x="229683" y="1087746"/>
                    </a:cubicBezTo>
                    <a:cubicBezTo>
                      <a:pt x="232817" y="1099238"/>
                      <a:pt x="236014" y="1110734"/>
                      <a:pt x="238350" y="1122415"/>
                    </a:cubicBezTo>
                    <a:cubicBezTo>
                      <a:pt x="239795" y="1129638"/>
                      <a:pt x="240897" y="1136937"/>
                      <a:pt x="242684" y="1144083"/>
                    </a:cubicBezTo>
                    <a:cubicBezTo>
                      <a:pt x="243792" y="1148515"/>
                      <a:pt x="245910" y="1152652"/>
                      <a:pt x="247018" y="1157084"/>
                    </a:cubicBezTo>
                    <a:cubicBezTo>
                      <a:pt x="255956" y="1192837"/>
                      <a:pt x="246785" y="1164940"/>
                      <a:pt x="255685" y="1196087"/>
                    </a:cubicBezTo>
                    <a:cubicBezTo>
                      <a:pt x="256940" y="1200479"/>
                      <a:pt x="258764" y="1204696"/>
                      <a:pt x="260019" y="1209088"/>
                    </a:cubicBezTo>
                    <a:cubicBezTo>
                      <a:pt x="261655" y="1214815"/>
                      <a:pt x="262716" y="1220695"/>
                      <a:pt x="264352" y="1226422"/>
                    </a:cubicBezTo>
                    <a:cubicBezTo>
                      <a:pt x="265607" y="1230814"/>
                      <a:pt x="267431" y="1235031"/>
                      <a:pt x="268686" y="1239423"/>
                    </a:cubicBezTo>
                    <a:cubicBezTo>
                      <a:pt x="270322" y="1245150"/>
                      <a:pt x="271309" y="1251053"/>
                      <a:pt x="273020" y="1256758"/>
                    </a:cubicBezTo>
                    <a:cubicBezTo>
                      <a:pt x="273035" y="1256808"/>
                      <a:pt x="283846" y="1289236"/>
                      <a:pt x="286021" y="1295761"/>
                    </a:cubicBezTo>
                    <a:cubicBezTo>
                      <a:pt x="287465" y="1300095"/>
                      <a:pt x="289246" y="1304330"/>
                      <a:pt x="290354" y="1308762"/>
                    </a:cubicBezTo>
                    <a:cubicBezTo>
                      <a:pt x="291799" y="1314540"/>
                      <a:pt x="292977" y="1320391"/>
                      <a:pt x="294688" y="1326096"/>
                    </a:cubicBezTo>
                    <a:cubicBezTo>
                      <a:pt x="297313" y="1334847"/>
                      <a:pt x="301563" y="1343139"/>
                      <a:pt x="303355" y="1352098"/>
                    </a:cubicBezTo>
                    <a:cubicBezTo>
                      <a:pt x="304800" y="1359321"/>
                      <a:pt x="305751" y="1366660"/>
                      <a:pt x="307689" y="1373766"/>
                    </a:cubicBezTo>
                    <a:cubicBezTo>
                      <a:pt x="307697" y="1373794"/>
                      <a:pt x="318519" y="1406255"/>
                      <a:pt x="320690" y="1412769"/>
                    </a:cubicBezTo>
                    <a:lnTo>
                      <a:pt x="325023" y="1425770"/>
                    </a:lnTo>
                    <a:cubicBezTo>
                      <a:pt x="326468" y="1430104"/>
                      <a:pt x="328461" y="1434292"/>
                      <a:pt x="329357" y="1438771"/>
                    </a:cubicBezTo>
                    <a:cubicBezTo>
                      <a:pt x="331828" y="1451127"/>
                      <a:pt x="334356" y="1465546"/>
                      <a:pt x="338024" y="1477774"/>
                    </a:cubicBezTo>
                    <a:cubicBezTo>
                      <a:pt x="340649" y="1486525"/>
                      <a:pt x="344476" y="1494912"/>
                      <a:pt x="346692" y="1503776"/>
                    </a:cubicBezTo>
                    <a:cubicBezTo>
                      <a:pt x="348136" y="1509554"/>
                      <a:pt x="348361" y="1515783"/>
                      <a:pt x="351025" y="1521110"/>
                    </a:cubicBezTo>
                    <a:cubicBezTo>
                      <a:pt x="352852" y="1524765"/>
                      <a:pt x="356804" y="1526889"/>
                      <a:pt x="359693" y="1529778"/>
                    </a:cubicBezTo>
                    <a:cubicBezTo>
                      <a:pt x="366796" y="1551089"/>
                      <a:pt x="359474" y="1542043"/>
                      <a:pt x="372694" y="1534111"/>
                    </a:cubicBezTo>
                    <a:cubicBezTo>
                      <a:pt x="376611" y="1531761"/>
                      <a:pt x="381361" y="1531222"/>
                      <a:pt x="385694" y="1529778"/>
                    </a:cubicBezTo>
                    <a:cubicBezTo>
                      <a:pt x="388583" y="1532667"/>
                      <a:pt x="392535" y="1534790"/>
                      <a:pt x="394362" y="1538445"/>
                    </a:cubicBezTo>
                    <a:cubicBezTo>
                      <a:pt x="404836" y="1559392"/>
                      <a:pt x="401658" y="1565197"/>
                      <a:pt x="407363" y="1586115"/>
                    </a:cubicBezTo>
                    <a:cubicBezTo>
                      <a:pt x="409767" y="1594929"/>
                      <a:pt x="414238" y="1603158"/>
                      <a:pt x="416030" y="1612117"/>
                    </a:cubicBezTo>
                    <a:cubicBezTo>
                      <a:pt x="417475" y="1619340"/>
                      <a:pt x="418766" y="1626595"/>
                      <a:pt x="420364" y="1633785"/>
                    </a:cubicBezTo>
                    <a:cubicBezTo>
                      <a:pt x="420397" y="1633932"/>
                      <a:pt x="426961" y="1662051"/>
                      <a:pt x="429031" y="1664121"/>
                    </a:cubicBezTo>
                    <a:cubicBezTo>
                      <a:pt x="432261" y="1667351"/>
                      <a:pt x="437698" y="1667010"/>
                      <a:pt x="442032" y="1668455"/>
                    </a:cubicBezTo>
                    <a:cubicBezTo>
                      <a:pt x="444921" y="1672789"/>
                      <a:pt x="448584" y="1676697"/>
                      <a:pt x="450699" y="1681456"/>
                    </a:cubicBezTo>
                    <a:cubicBezTo>
                      <a:pt x="454409" y="1689804"/>
                      <a:pt x="456477" y="1698790"/>
                      <a:pt x="459366" y="1707457"/>
                    </a:cubicBezTo>
                    <a:lnTo>
                      <a:pt x="463700" y="1720458"/>
                    </a:lnTo>
                    <a:lnTo>
                      <a:pt x="472367" y="1746460"/>
                    </a:lnTo>
                    <a:cubicBezTo>
                      <a:pt x="473812" y="1750794"/>
                      <a:pt x="475593" y="1755029"/>
                      <a:pt x="476701" y="1759461"/>
                    </a:cubicBezTo>
                    <a:cubicBezTo>
                      <a:pt x="478146" y="1765239"/>
                      <a:pt x="478689" y="1771321"/>
                      <a:pt x="481035" y="1776796"/>
                    </a:cubicBezTo>
                    <a:cubicBezTo>
                      <a:pt x="483087" y="1781583"/>
                      <a:pt x="487373" y="1785139"/>
                      <a:pt x="489702" y="1789797"/>
                    </a:cubicBezTo>
                    <a:cubicBezTo>
                      <a:pt x="491745" y="1793883"/>
                      <a:pt x="491818" y="1798805"/>
                      <a:pt x="494036" y="1802798"/>
                    </a:cubicBezTo>
                    <a:cubicBezTo>
                      <a:pt x="506288" y="1824852"/>
                      <a:pt x="506886" y="1824317"/>
                      <a:pt x="520038" y="1837467"/>
                    </a:cubicBezTo>
                    <a:cubicBezTo>
                      <a:pt x="521482" y="1841801"/>
                      <a:pt x="523116" y="1846076"/>
                      <a:pt x="524371" y="1850468"/>
                    </a:cubicBezTo>
                    <a:cubicBezTo>
                      <a:pt x="528389" y="1864533"/>
                      <a:pt x="531336" y="1879327"/>
                      <a:pt x="533039" y="1893804"/>
                    </a:cubicBezTo>
                    <a:cubicBezTo>
                      <a:pt x="534903" y="1909650"/>
                      <a:pt x="535508" y="1925628"/>
                      <a:pt x="537372" y="1941474"/>
                    </a:cubicBezTo>
                    <a:cubicBezTo>
                      <a:pt x="538399" y="1950201"/>
                      <a:pt x="540370" y="1958791"/>
                      <a:pt x="541706" y="1967476"/>
                    </a:cubicBezTo>
                    <a:cubicBezTo>
                      <a:pt x="543259" y="1977572"/>
                      <a:pt x="543742" y="1987859"/>
                      <a:pt x="546039" y="1997812"/>
                    </a:cubicBezTo>
                    <a:cubicBezTo>
                      <a:pt x="548093" y="2006714"/>
                      <a:pt x="552491" y="2014950"/>
                      <a:pt x="554707" y="2023814"/>
                    </a:cubicBezTo>
                    <a:cubicBezTo>
                      <a:pt x="556151" y="2029592"/>
                      <a:pt x="557404" y="2035421"/>
                      <a:pt x="559040" y="2041148"/>
                    </a:cubicBezTo>
                    <a:cubicBezTo>
                      <a:pt x="560295" y="2045540"/>
                      <a:pt x="562266" y="2049717"/>
                      <a:pt x="563374" y="2054149"/>
                    </a:cubicBezTo>
                    <a:cubicBezTo>
                      <a:pt x="567953" y="2072464"/>
                      <a:pt x="569105" y="2087066"/>
                      <a:pt x="572041" y="2106153"/>
                    </a:cubicBezTo>
                    <a:cubicBezTo>
                      <a:pt x="573377" y="2114838"/>
                      <a:pt x="575039" y="2123470"/>
                      <a:pt x="576375" y="2132155"/>
                    </a:cubicBezTo>
                    <a:cubicBezTo>
                      <a:pt x="577928" y="2142251"/>
                      <a:pt x="578412" y="2152538"/>
                      <a:pt x="580709" y="2162491"/>
                    </a:cubicBezTo>
                    <a:cubicBezTo>
                      <a:pt x="582763" y="2171393"/>
                      <a:pt x="586487" y="2179825"/>
                      <a:pt x="589376" y="2188492"/>
                    </a:cubicBezTo>
                    <a:lnTo>
                      <a:pt x="602377" y="2227495"/>
                    </a:lnTo>
                    <a:cubicBezTo>
                      <a:pt x="603822" y="2231829"/>
                      <a:pt x="605603" y="2236064"/>
                      <a:pt x="606711" y="2240496"/>
                    </a:cubicBezTo>
                    <a:lnTo>
                      <a:pt x="611044" y="2257831"/>
                    </a:lnTo>
                    <a:cubicBezTo>
                      <a:pt x="612489" y="2270832"/>
                      <a:pt x="613227" y="2283931"/>
                      <a:pt x="615378" y="2296834"/>
                    </a:cubicBezTo>
                    <a:cubicBezTo>
                      <a:pt x="616129" y="2301340"/>
                      <a:pt x="618895" y="2305341"/>
                      <a:pt x="619712" y="2309835"/>
                    </a:cubicBezTo>
                    <a:cubicBezTo>
                      <a:pt x="626333" y="2346252"/>
                      <a:pt x="620428" y="2335334"/>
                      <a:pt x="628379" y="2361838"/>
                    </a:cubicBezTo>
                    <a:cubicBezTo>
                      <a:pt x="631004" y="2370589"/>
                      <a:pt x="634157" y="2379173"/>
                      <a:pt x="637046" y="2387840"/>
                    </a:cubicBezTo>
                    <a:lnTo>
                      <a:pt x="641380" y="2400841"/>
                    </a:lnTo>
                    <a:lnTo>
                      <a:pt x="650047" y="2374839"/>
                    </a:lnTo>
                    <a:lnTo>
                      <a:pt x="654381" y="2361838"/>
                    </a:lnTo>
                    <a:lnTo>
                      <a:pt x="671715" y="2413842"/>
                    </a:lnTo>
                    <a:lnTo>
                      <a:pt x="680383" y="2439844"/>
                    </a:lnTo>
                    <a:cubicBezTo>
                      <a:pt x="681827" y="2444178"/>
                      <a:pt x="682182" y="2449044"/>
                      <a:pt x="684716" y="2452845"/>
                    </a:cubicBezTo>
                    <a:lnTo>
                      <a:pt x="693384" y="2465846"/>
                    </a:lnTo>
                    <a:lnTo>
                      <a:pt x="706384" y="2504849"/>
                    </a:lnTo>
                    <a:lnTo>
                      <a:pt x="710718" y="2517850"/>
                    </a:lnTo>
                    <a:cubicBezTo>
                      <a:pt x="712163" y="2522184"/>
                      <a:pt x="713944" y="2526419"/>
                      <a:pt x="715052" y="2530851"/>
                    </a:cubicBezTo>
                    <a:cubicBezTo>
                      <a:pt x="716496" y="2536629"/>
                      <a:pt x="717749" y="2542458"/>
                      <a:pt x="719385" y="2548185"/>
                    </a:cubicBezTo>
                    <a:cubicBezTo>
                      <a:pt x="720640" y="2552577"/>
                      <a:pt x="722517" y="2556779"/>
                      <a:pt x="723719" y="2561186"/>
                    </a:cubicBezTo>
                    <a:cubicBezTo>
                      <a:pt x="725054" y="2566083"/>
                      <a:pt x="735941" y="2614187"/>
                      <a:pt x="741054" y="2621857"/>
                    </a:cubicBezTo>
                    <a:cubicBezTo>
                      <a:pt x="743943" y="2626191"/>
                      <a:pt x="747392" y="2630200"/>
                      <a:pt x="749721" y="2634858"/>
                    </a:cubicBezTo>
                    <a:cubicBezTo>
                      <a:pt x="751764" y="2638944"/>
                      <a:pt x="751705" y="2643942"/>
                      <a:pt x="754055" y="2647859"/>
                    </a:cubicBezTo>
                    <a:cubicBezTo>
                      <a:pt x="756157" y="2651363"/>
                      <a:pt x="760170" y="2653336"/>
                      <a:pt x="762722" y="2656527"/>
                    </a:cubicBezTo>
                    <a:cubicBezTo>
                      <a:pt x="765975" y="2660594"/>
                      <a:pt x="768135" y="2665461"/>
                      <a:pt x="771389" y="2669528"/>
                    </a:cubicBezTo>
                    <a:cubicBezTo>
                      <a:pt x="773941" y="2672719"/>
                      <a:pt x="777505" y="2675004"/>
                      <a:pt x="780057" y="2678195"/>
                    </a:cubicBezTo>
                    <a:cubicBezTo>
                      <a:pt x="804197" y="2708369"/>
                      <a:pt x="770834" y="2673306"/>
                      <a:pt x="801725" y="2704197"/>
                    </a:cubicBezTo>
                    <a:cubicBezTo>
                      <a:pt x="813999" y="2741026"/>
                      <a:pt x="796880" y="2696122"/>
                      <a:pt x="814726" y="2725865"/>
                    </a:cubicBezTo>
                    <a:cubicBezTo>
                      <a:pt x="817076" y="2729782"/>
                      <a:pt x="816841" y="2734873"/>
                      <a:pt x="819059" y="2738866"/>
                    </a:cubicBezTo>
                    <a:cubicBezTo>
                      <a:pt x="833929" y="2765632"/>
                      <a:pt x="830404" y="2760875"/>
                      <a:pt x="849395" y="2773535"/>
                    </a:cubicBezTo>
                    <a:cubicBezTo>
                      <a:pt x="852284" y="2777869"/>
                      <a:pt x="854808" y="2782469"/>
                      <a:pt x="858062" y="2786536"/>
                    </a:cubicBezTo>
                    <a:cubicBezTo>
                      <a:pt x="860614" y="2789727"/>
                      <a:pt x="864903" y="2791548"/>
                      <a:pt x="866730" y="2795203"/>
                    </a:cubicBezTo>
                    <a:cubicBezTo>
                      <a:pt x="870816" y="2803375"/>
                      <a:pt x="868937" y="2814744"/>
                      <a:pt x="875397" y="2821205"/>
                    </a:cubicBezTo>
                    <a:cubicBezTo>
                      <a:pt x="878286" y="2824094"/>
                      <a:pt x="881512" y="2826682"/>
                      <a:pt x="884064" y="2829873"/>
                    </a:cubicBezTo>
                    <a:cubicBezTo>
                      <a:pt x="887317" y="2833940"/>
                      <a:pt x="888209" y="2840290"/>
                      <a:pt x="892731" y="2842874"/>
                    </a:cubicBezTo>
                    <a:cubicBezTo>
                      <a:pt x="899127" y="2846528"/>
                      <a:pt x="907254" y="2845421"/>
                      <a:pt x="914400" y="2847207"/>
                    </a:cubicBezTo>
                    <a:cubicBezTo>
                      <a:pt x="918832" y="2848315"/>
                      <a:pt x="923067" y="2850096"/>
                      <a:pt x="927401" y="2851541"/>
                    </a:cubicBezTo>
                    <a:cubicBezTo>
                      <a:pt x="930290" y="2855875"/>
                      <a:pt x="932148" y="2861112"/>
                      <a:pt x="936068" y="2864542"/>
                    </a:cubicBezTo>
                    <a:cubicBezTo>
                      <a:pt x="943907" y="2871401"/>
                      <a:pt x="952188" y="2878582"/>
                      <a:pt x="962070" y="2881876"/>
                    </a:cubicBezTo>
                    <a:cubicBezTo>
                      <a:pt x="966404" y="2883321"/>
                      <a:pt x="970679" y="2884955"/>
                      <a:pt x="975071" y="2886210"/>
                    </a:cubicBezTo>
                    <a:cubicBezTo>
                      <a:pt x="1013188" y="2897102"/>
                      <a:pt x="974214" y="2884481"/>
                      <a:pt x="1005406" y="2894877"/>
                    </a:cubicBezTo>
                    <a:cubicBezTo>
                      <a:pt x="1009740" y="2897766"/>
                      <a:pt x="1013647" y="2901430"/>
                      <a:pt x="1018407" y="2903545"/>
                    </a:cubicBezTo>
                    <a:cubicBezTo>
                      <a:pt x="1026756" y="2907256"/>
                      <a:pt x="1044409" y="2912212"/>
                      <a:pt x="1044409" y="2912212"/>
                    </a:cubicBezTo>
                    <a:cubicBezTo>
                      <a:pt x="1050846" y="2921868"/>
                      <a:pt x="1052920" y="2926821"/>
                      <a:pt x="1061744" y="2933880"/>
                    </a:cubicBezTo>
                    <a:cubicBezTo>
                      <a:pt x="1065811" y="2937133"/>
                      <a:pt x="1070678" y="2939293"/>
                      <a:pt x="1074745" y="2942547"/>
                    </a:cubicBezTo>
                    <a:cubicBezTo>
                      <a:pt x="1088184" y="2953299"/>
                      <a:pt x="1078623" y="2950987"/>
                      <a:pt x="1096413" y="2959882"/>
                    </a:cubicBezTo>
                    <a:cubicBezTo>
                      <a:pt x="1100499" y="2961925"/>
                      <a:pt x="1105421" y="2961998"/>
                      <a:pt x="1109414" y="2964216"/>
                    </a:cubicBezTo>
                    <a:cubicBezTo>
                      <a:pt x="1118520" y="2969275"/>
                      <a:pt x="1128051" y="2974184"/>
                      <a:pt x="1135416" y="2981550"/>
                    </a:cubicBezTo>
                    <a:cubicBezTo>
                      <a:pt x="1138305" y="2984439"/>
                      <a:pt x="1140428" y="2988391"/>
                      <a:pt x="1144083" y="2990218"/>
                    </a:cubicBezTo>
                    <a:cubicBezTo>
                      <a:pt x="1152255" y="2994304"/>
                      <a:pt x="1161418" y="2995996"/>
                      <a:pt x="1170085" y="2998885"/>
                    </a:cubicBezTo>
                    <a:lnTo>
                      <a:pt x="1196087" y="3007552"/>
                    </a:lnTo>
                    <a:cubicBezTo>
                      <a:pt x="1220626" y="3011058"/>
                      <a:pt x="1223331" y="3010383"/>
                      <a:pt x="1243757" y="3016219"/>
                    </a:cubicBezTo>
                    <a:cubicBezTo>
                      <a:pt x="1256215" y="3019778"/>
                      <a:pt x="1259210" y="3020781"/>
                      <a:pt x="1269759" y="3029220"/>
                    </a:cubicBezTo>
                    <a:cubicBezTo>
                      <a:pt x="1272950" y="3031772"/>
                      <a:pt x="1274922" y="3035786"/>
                      <a:pt x="1278426" y="3037888"/>
                    </a:cubicBezTo>
                    <a:cubicBezTo>
                      <a:pt x="1282343" y="3040238"/>
                      <a:pt x="1287093" y="3040777"/>
                      <a:pt x="1291427" y="3042221"/>
                    </a:cubicBezTo>
                    <a:cubicBezTo>
                      <a:pt x="1316577" y="3058989"/>
                      <a:pt x="1292113" y="3045379"/>
                      <a:pt x="1334764" y="3055222"/>
                    </a:cubicBezTo>
                    <a:cubicBezTo>
                      <a:pt x="1343666" y="3057276"/>
                      <a:pt x="1360766" y="3063890"/>
                      <a:pt x="1360766" y="3063890"/>
                    </a:cubicBezTo>
                    <a:cubicBezTo>
                      <a:pt x="1376656" y="3062445"/>
                      <a:pt x="1392480" y="3059556"/>
                      <a:pt x="1408436" y="3059556"/>
                    </a:cubicBezTo>
                    <a:cubicBezTo>
                      <a:pt x="1433372" y="3059556"/>
                      <a:pt x="1419062" y="3063332"/>
                      <a:pt x="1434438" y="3072557"/>
                    </a:cubicBezTo>
                    <a:cubicBezTo>
                      <a:pt x="1438355" y="3074907"/>
                      <a:pt x="1443198" y="3075194"/>
                      <a:pt x="1447439" y="3076891"/>
                    </a:cubicBezTo>
                    <a:cubicBezTo>
                      <a:pt x="1450438" y="3078091"/>
                      <a:pt x="1453217" y="3079780"/>
                      <a:pt x="1456106" y="3081224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ＭＳ Ｐゴシック"/>
                  <a:cs typeface="Arial"/>
                </a:endParaRPr>
              </a:p>
            </p:txBody>
          </p:sp>
        </p:grpSp>
        <p:grpSp>
          <p:nvGrpSpPr>
            <p:cNvPr id="42" name="グループ化 10"/>
            <p:cNvGrpSpPr/>
            <p:nvPr/>
          </p:nvGrpSpPr>
          <p:grpSpPr>
            <a:xfrm>
              <a:off x="1126693" y="1173172"/>
              <a:ext cx="914400" cy="1542780"/>
              <a:chOff x="1343431" y="1269759"/>
              <a:chExt cx="1828800" cy="3085559"/>
            </a:xfrm>
          </p:grpSpPr>
          <p:sp>
            <p:nvSpPr>
              <p:cNvPr id="74" name="フリーフォーム 73"/>
              <p:cNvSpPr/>
              <p:nvPr/>
            </p:nvSpPr>
            <p:spPr>
              <a:xfrm>
                <a:off x="1343431" y="1269759"/>
                <a:ext cx="429032" cy="3085559"/>
              </a:xfrm>
              <a:custGeom>
                <a:avLst/>
                <a:gdLst>
                  <a:gd name="connsiteX0" fmla="*/ 429032 w 429032"/>
                  <a:gd name="connsiteY0" fmla="*/ 0 h 3085559"/>
                  <a:gd name="connsiteX1" fmla="*/ 416031 w 429032"/>
                  <a:gd name="connsiteY1" fmla="*/ 8668 h 3085559"/>
                  <a:gd name="connsiteX2" fmla="*/ 411697 w 429032"/>
                  <a:gd name="connsiteY2" fmla="*/ 26002 h 3085559"/>
                  <a:gd name="connsiteX3" fmla="*/ 403030 w 429032"/>
                  <a:gd name="connsiteY3" fmla="*/ 60671 h 3085559"/>
                  <a:gd name="connsiteX4" fmla="*/ 398696 w 429032"/>
                  <a:gd name="connsiteY4" fmla="*/ 95341 h 3085559"/>
                  <a:gd name="connsiteX5" fmla="*/ 390029 w 429032"/>
                  <a:gd name="connsiteY5" fmla="*/ 199348 h 3085559"/>
                  <a:gd name="connsiteX6" fmla="*/ 385695 w 429032"/>
                  <a:gd name="connsiteY6" fmla="*/ 212349 h 3085559"/>
                  <a:gd name="connsiteX7" fmla="*/ 377028 w 429032"/>
                  <a:gd name="connsiteY7" fmla="*/ 346692 h 3085559"/>
                  <a:gd name="connsiteX8" fmla="*/ 372694 w 429032"/>
                  <a:gd name="connsiteY8" fmla="*/ 364027 h 3085559"/>
                  <a:gd name="connsiteX9" fmla="*/ 368360 w 429032"/>
                  <a:gd name="connsiteY9" fmla="*/ 390029 h 3085559"/>
                  <a:gd name="connsiteX10" fmla="*/ 355360 w 429032"/>
                  <a:gd name="connsiteY10" fmla="*/ 463701 h 3085559"/>
                  <a:gd name="connsiteX11" fmla="*/ 346692 w 429032"/>
                  <a:gd name="connsiteY11" fmla="*/ 585043 h 3085559"/>
                  <a:gd name="connsiteX12" fmla="*/ 342359 w 429032"/>
                  <a:gd name="connsiteY12" fmla="*/ 598044 h 3085559"/>
                  <a:gd name="connsiteX13" fmla="*/ 333691 w 429032"/>
                  <a:gd name="connsiteY13" fmla="*/ 645714 h 3085559"/>
                  <a:gd name="connsiteX14" fmla="*/ 329358 w 429032"/>
                  <a:gd name="connsiteY14" fmla="*/ 723720 h 3085559"/>
                  <a:gd name="connsiteX15" fmla="*/ 325024 w 429032"/>
                  <a:gd name="connsiteY15" fmla="*/ 741054 h 3085559"/>
                  <a:gd name="connsiteX16" fmla="*/ 320690 w 429032"/>
                  <a:gd name="connsiteY16" fmla="*/ 771390 h 3085559"/>
                  <a:gd name="connsiteX17" fmla="*/ 316357 w 429032"/>
                  <a:gd name="connsiteY17" fmla="*/ 793058 h 3085559"/>
                  <a:gd name="connsiteX18" fmla="*/ 307689 w 429032"/>
                  <a:gd name="connsiteY18" fmla="*/ 819060 h 3085559"/>
                  <a:gd name="connsiteX19" fmla="*/ 303356 w 429032"/>
                  <a:gd name="connsiteY19" fmla="*/ 957737 h 3085559"/>
                  <a:gd name="connsiteX20" fmla="*/ 299022 w 429032"/>
                  <a:gd name="connsiteY20" fmla="*/ 992406 h 3085559"/>
                  <a:gd name="connsiteX21" fmla="*/ 294688 w 429032"/>
                  <a:gd name="connsiteY21" fmla="*/ 1092080 h 3085559"/>
                  <a:gd name="connsiteX22" fmla="*/ 286021 w 429032"/>
                  <a:gd name="connsiteY22" fmla="*/ 1178753 h 3085559"/>
                  <a:gd name="connsiteX23" fmla="*/ 281687 w 429032"/>
                  <a:gd name="connsiteY23" fmla="*/ 1339098 h 3085559"/>
                  <a:gd name="connsiteX24" fmla="*/ 273020 w 429032"/>
                  <a:gd name="connsiteY24" fmla="*/ 1373767 h 3085559"/>
                  <a:gd name="connsiteX25" fmla="*/ 268687 w 429032"/>
                  <a:gd name="connsiteY25" fmla="*/ 1477775 h 3085559"/>
                  <a:gd name="connsiteX26" fmla="*/ 260019 w 429032"/>
                  <a:gd name="connsiteY26" fmla="*/ 1538446 h 3085559"/>
                  <a:gd name="connsiteX27" fmla="*/ 251352 w 429032"/>
                  <a:gd name="connsiteY27" fmla="*/ 1681456 h 3085559"/>
                  <a:gd name="connsiteX28" fmla="*/ 242685 w 429032"/>
                  <a:gd name="connsiteY28" fmla="*/ 1737794 h 3085559"/>
                  <a:gd name="connsiteX29" fmla="*/ 238351 w 429032"/>
                  <a:gd name="connsiteY29" fmla="*/ 1820133 h 3085559"/>
                  <a:gd name="connsiteX30" fmla="*/ 234017 w 429032"/>
                  <a:gd name="connsiteY30" fmla="*/ 1841801 h 3085559"/>
                  <a:gd name="connsiteX31" fmla="*/ 229684 w 429032"/>
                  <a:gd name="connsiteY31" fmla="*/ 1932808 h 3085559"/>
                  <a:gd name="connsiteX32" fmla="*/ 225350 w 429032"/>
                  <a:gd name="connsiteY32" fmla="*/ 2049816 h 3085559"/>
                  <a:gd name="connsiteX33" fmla="*/ 221016 w 429032"/>
                  <a:gd name="connsiteY33" fmla="*/ 2071485 h 3085559"/>
                  <a:gd name="connsiteX34" fmla="*/ 216683 w 429032"/>
                  <a:gd name="connsiteY34" fmla="*/ 2097486 h 3085559"/>
                  <a:gd name="connsiteX35" fmla="*/ 212349 w 429032"/>
                  <a:gd name="connsiteY35" fmla="*/ 2184159 h 3085559"/>
                  <a:gd name="connsiteX36" fmla="*/ 208015 w 429032"/>
                  <a:gd name="connsiteY36" fmla="*/ 2210161 h 3085559"/>
                  <a:gd name="connsiteX37" fmla="*/ 203682 w 429032"/>
                  <a:gd name="connsiteY37" fmla="*/ 2283833 h 3085559"/>
                  <a:gd name="connsiteX38" fmla="*/ 199348 w 429032"/>
                  <a:gd name="connsiteY38" fmla="*/ 2301168 h 3085559"/>
                  <a:gd name="connsiteX39" fmla="*/ 190681 w 429032"/>
                  <a:gd name="connsiteY39" fmla="*/ 2335837 h 3085559"/>
                  <a:gd name="connsiteX40" fmla="*/ 186347 w 429032"/>
                  <a:gd name="connsiteY40" fmla="*/ 2405176 h 3085559"/>
                  <a:gd name="connsiteX41" fmla="*/ 182014 w 429032"/>
                  <a:gd name="connsiteY41" fmla="*/ 2418177 h 3085559"/>
                  <a:gd name="connsiteX42" fmla="*/ 177680 w 429032"/>
                  <a:gd name="connsiteY42" fmla="*/ 2487515 h 3085559"/>
                  <a:gd name="connsiteX43" fmla="*/ 169013 w 429032"/>
                  <a:gd name="connsiteY43" fmla="*/ 2556853 h 3085559"/>
                  <a:gd name="connsiteX44" fmla="*/ 160345 w 429032"/>
                  <a:gd name="connsiteY44" fmla="*/ 2595856 h 3085559"/>
                  <a:gd name="connsiteX45" fmla="*/ 156012 w 429032"/>
                  <a:gd name="connsiteY45" fmla="*/ 2678196 h 3085559"/>
                  <a:gd name="connsiteX46" fmla="*/ 143011 w 429032"/>
                  <a:gd name="connsiteY46" fmla="*/ 2738867 h 3085559"/>
                  <a:gd name="connsiteX47" fmla="*/ 134343 w 429032"/>
                  <a:gd name="connsiteY47" fmla="*/ 2782203 h 3085559"/>
                  <a:gd name="connsiteX48" fmla="*/ 130010 w 429032"/>
                  <a:gd name="connsiteY48" fmla="*/ 2803871 h 3085559"/>
                  <a:gd name="connsiteX49" fmla="*/ 125676 w 429032"/>
                  <a:gd name="connsiteY49" fmla="*/ 2821206 h 3085559"/>
                  <a:gd name="connsiteX50" fmla="*/ 117009 w 429032"/>
                  <a:gd name="connsiteY50" fmla="*/ 2873210 h 3085559"/>
                  <a:gd name="connsiteX51" fmla="*/ 108342 w 429032"/>
                  <a:gd name="connsiteY51" fmla="*/ 2899212 h 3085559"/>
                  <a:gd name="connsiteX52" fmla="*/ 104008 w 429032"/>
                  <a:gd name="connsiteY52" fmla="*/ 2912213 h 3085559"/>
                  <a:gd name="connsiteX53" fmla="*/ 95341 w 429032"/>
                  <a:gd name="connsiteY53" fmla="*/ 2955549 h 3085559"/>
                  <a:gd name="connsiteX54" fmla="*/ 91007 w 429032"/>
                  <a:gd name="connsiteY54" fmla="*/ 2968550 h 3085559"/>
                  <a:gd name="connsiteX55" fmla="*/ 82340 w 429032"/>
                  <a:gd name="connsiteY55" fmla="*/ 3003219 h 3085559"/>
                  <a:gd name="connsiteX56" fmla="*/ 73672 w 429032"/>
                  <a:gd name="connsiteY56" fmla="*/ 3016220 h 3085559"/>
                  <a:gd name="connsiteX57" fmla="*/ 56338 w 429032"/>
                  <a:gd name="connsiteY57" fmla="*/ 3055223 h 3085559"/>
                  <a:gd name="connsiteX58" fmla="*/ 47670 w 429032"/>
                  <a:gd name="connsiteY58" fmla="*/ 3063890 h 3085559"/>
                  <a:gd name="connsiteX59" fmla="*/ 21669 w 429032"/>
                  <a:gd name="connsiteY59" fmla="*/ 3072558 h 3085559"/>
                  <a:gd name="connsiteX60" fmla="*/ 13001 w 429032"/>
                  <a:gd name="connsiteY60" fmla="*/ 3081225 h 3085559"/>
                  <a:gd name="connsiteX61" fmla="*/ 0 w 429032"/>
                  <a:gd name="connsiteY61" fmla="*/ 3085559 h 3085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29032" h="3085559">
                    <a:moveTo>
                      <a:pt x="429032" y="0"/>
                    </a:moveTo>
                    <a:cubicBezTo>
                      <a:pt x="424698" y="2889"/>
                      <a:pt x="418920" y="4334"/>
                      <a:pt x="416031" y="8668"/>
                    </a:cubicBezTo>
                    <a:cubicBezTo>
                      <a:pt x="412727" y="13624"/>
                      <a:pt x="412989" y="20188"/>
                      <a:pt x="411697" y="26002"/>
                    </a:cubicBezTo>
                    <a:cubicBezTo>
                      <a:pt x="404723" y="57383"/>
                      <a:pt x="410774" y="37436"/>
                      <a:pt x="403030" y="60671"/>
                    </a:cubicBezTo>
                    <a:cubicBezTo>
                      <a:pt x="401585" y="72228"/>
                      <a:pt x="399625" y="83731"/>
                      <a:pt x="398696" y="95341"/>
                    </a:cubicBezTo>
                    <a:cubicBezTo>
                      <a:pt x="395821" y="131273"/>
                      <a:pt x="396986" y="164565"/>
                      <a:pt x="390029" y="199348"/>
                    </a:cubicBezTo>
                    <a:cubicBezTo>
                      <a:pt x="389133" y="203827"/>
                      <a:pt x="387140" y="208015"/>
                      <a:pt x="385695" y="212349"/>
                    </a:cubicBezTo>
                    <a:cubicBezTo>
                      <a:pt x="384788" y="227775"/>
                      <a:pt x="379308" y="326172"/>
                      <a:pt x="377028" y="346692"/>
                    </a:cubicBezTo>
                    <a:cubicBezTo>
                      <a:pt x="376370" y="352612"/>
                      <a:pt x="373862" y="358186"/>
                      <a:pt x="372694" y="364027"/>
                    </a:cubicBezTo>
                    <a:cubicBezTo>
                      <a:pt x="370971" y="372643"/>
                      <a:pt x="369663" y="381339"/>
                      <a:pt x="368360" y="390029"/>
                    </a:cubicBezTo>
                    <a:cubicBezTo>
                      <a:pt x="358200" y="457765"/>
                      <a:pt x="366342" y="430751"/>
                      <a:pt x="355360" y="463701"/>
                    </a:cubicBezTo>
                    <a:cubicBezTo>
                      <a:pt x="343814" y="544515"/>
                      <a:pt x="360184" y="423137"/>
                      <a:pt x="346692" y="585043"/>
                    </a:cubicBezTo>
                    <a:cubicBezTo>
                      <a:pt x="346313" y="589595"/>
                      <a:pt x="343467" y="593612"/>
                      <a:pt x="342359" y="598044"/>
                    </a:cubicBezTo>
                    <a:cubicBezTo>
                      <a:pt x="339329" y="610163"/>
                      <a:pt x="335624" y="634117"/>
                      <a:pt x="333691" y="645714"/>
                    </a:cubicBezTo>
                    <a:cubicBezTo>
                      <a:pt x="332247" y="671716"/>
                      <a:pt x="331716" y="697785"/>
                      <a:pt x="329358" y="723720"/>
                    </a:cubicBezTo>
                    <a:cubicBezTo>
                      <a:pt x="328819" y="729651"/>
                      <a:pt x="326090" y="735194"/>
                      <a:pt x="325024" y="741054"/>
                    </a:cubicBezTo>
                    <a:cubicBezTo>
                      <a:pt x="323197" y="751104"/>
                      <a:pt x="322369" y="761314"/>
                      <a:pt x="320690" y="771390"/>
                    </a:cubicBezTo>
                    <a:cubicBezTo>
                      <a:pt x="319479" y="778655"/>
                      <a:pt x="318295" y="785952"/>
                      <a:pt x="316357" y="793058"/>
                    </a:cubicBezTo>
                    <a:cubicBezTo>
                      <a:pt x="313953" y="801872"/>
                      <a:pt x="307689" y="819060"/>
                      <a:pt x="307689" y="819060"/>
                    </a:cubicBezTo>
                    <a:cubicBezTo>
                      <a:pt x="306245" y="865286"/>
                      <a:pt x="305665" y="911546"/>
                      <a:pt x="303356" y="957737"/>
                    </a:cubicBezTo>
                    <a:cubicBezTo>
                      <a:pt x="302774" y="969369"/>
                      <a:pt x="299772" y="980784"/>
                      <a:pt x="299022" y="992406"/>
                    </a:cubicBezTo>
                    <a:cubicBezTo>
                      <a:pt x="296881" y="1025593"/>
                      <a:pt x="296641" y="1058881"/>
                      <a:pt x="294688" y="1092080"/>
                    </a:cubicBezTo>
                    <a:cubicBezTo>
                      <a:pt x="293307" y="1115552"/>
                      <a:pt x="288726" y="1154411"/>
                      <a:pt x="286021" y="1178753"/>
                    </a:cubicBezTo>
                    <a:cubicBezTo>
                      <a:pt x="284576" y="1232201"/>
                      <a:pt x="285244" y="1285749"/>
                      <a:pt x="281687" y="1339098"/>
                    </a:cubicBezTo>
                    <a:cubicBezTo>
                      <a:pt x="280895" y="1350984"/>
                      <a:pt x="273020" y="1373767"/>
                      <a:pt x="273020" y="1373767"/>
                    </a:cubicBezTo>
                    <a:cubicBezTo>
                      <a:pt x="271576" y="1408436"/>
                      <a:pt x="270667" y="1443132"/>
                      <a:pt x="268687" y="1477775"/>
                    </a:cubicBezTo>
                    <a:cubicBezTo>
                      <a:pt x="266068" y="1523609"/>
                      <a:pt x="268790" y="1512137"/>
                      <a:pt x="260019" y="1538446"/>
                    </a:cubicBezTo>
                    <a:cubicBezTo>
                      <a:pt x="248557" y="1607227"/>
                      <a:pt x="259180" y="1536653"/>
                      <a:pt x="251352" y="1681456"/>
                    </a:cubicBezTo>
                    <a:cubicBezTo>
                      <a:pt x="249190" y="1721459"/>
                      <a:pt x="250782" y="1713499"/>
                      <a:pt x="242685" y="1737794"/>
                    </a:cubicBezTo>
                    <a:cubicBezTo>
                      <a:pt x="241240" y="1765240"/>
                      <a:pt x="240634" y="1792744"/>
                      <a:pt x="238351" y="1820133"/>
                    </a:cubicBezTo>
                    <a:cubicBezTo>
                      <a:pt x="237739" y="1827473"/>
                      <a:pt x="234582" y="1834457"/>
                      <a:pt x="234017" y="1841801"/>
                    </a:cubicBezTo>
                    <a:cubicBezTo>
                      <a:pt x="231688" y="1872082"/>
                      <a:pt x="230948" y="1902464"/>
                      <a:pt x="229684" y="1932808"/>
                    </a:cubicBezTo>
                    <a:cubicBezTo>
                      <a:pt x="228059" y="1971804"/>
                      <a:pt x="227785" y="2010863"/>
                      <a:pt x="225350" y="2049816"/>
                    </a:cubicBezTo>
                    <a:cubicBezTo>
                      <a:pt x="224890" y="2057168"/>
                      <a:pt x="222334" y="2064238"/>
                      <a:pt x="221016" y="2071485"/>
                    </a:cubicBezTo>
                    <a:cubicBezTo>
                      <a:pt x="219444" y="2080130"/>
                      <a:pt x="218127" y="2088819"/>
                      <a:pt x="216683" y="2097486"/>
                    </a:cubicBezTo>
                    <a:cubicBezTo>
                      <a:pt x="215238" y="2126377"/>
                      <a:pt x="214568" y="2155317"/>
                      <a:pt x="212349" y="2184159"/>
                    </a:cubicBezTo>
                    <a:cubicBezTo>
                      <a:pt x="211675" y="2192920"/>
                      <a:pt x="208776" y="2201407"/>
                      <a:pt x="208015" y="2210161"/>
                    </a:cubicBezTo>
                    <a:cubicBezTo>
                      <a:pt x="205884" y="2234668"/>
                      <a:pt x="206014" y="2259344"/>
                      <a:pt x="203682" y="2283833"/>
                    </a:cubicBezTo>
                    <a:cubicBezTo>
                      <a:pt x="203117" y="2289762"/>
                      <a:pt x="200640" y="2295354"/>
                      <a:pt x="199348" y="2301168"/>
                    </a:cubicBezTo>
                    <a:cubicBezTo>
                      <a:pt x="192374" y="2332548"/>
                      <a:pt x="198424" y="2312603"/>
                      <a:pt x="190681" y="2335837"/>
                    </a:cubicBezTo>
                    <a:cubicBezTo>
                      <a:pt x="189236" y="2358950"/>
                      <a:pt x="188771" y="2382145"/>
                      <a:pt x="186347" y="2405176"/>
                    </a:cubicBezTo>
                    <a:cubicBezTo>
                      <a:pt x="185869" y="2409719"/>
                      <a:pt x="182492" y="2413634"/>
                      <a:pt x="182014" y="2418177"/>
                    </a:cubicBezTo>
                    <a:cubicBezTo>
                      <a:pt x="179590" y="2441208"/>
                      <a:pt x="179842" y="2464458"/>
                      <a:pt x="177680" y="2487515"/>
                    </a:cubicBezTo>
                    <a:cubicBezTo>
                      <a:pt x="175506" y="2510706"/>
                      <a:pt x="176379" y="2534756"/>
                      <a:pt x="169013" y="2556853"/>
                    </a:cubicBezTo>
                    <a:cubicBezTo>
                      <a:pt x="161900" y="2578190"/>
                      <a:pt x="165430" y="2565348"/>
                      <a:pt x="160345" y="2595856"/>
                    </a:cubicBezTo>
                    <a:cubicBezTo>
                      <a:pt x="158901" y="2623303"/>
                      <a:pt x="158204" y="2650799"/>
                      <a:pt x="156012" y="2678196"/>
                    </a:cubicBezTo>
                    <a:cubicBezTo>
                      <a:pt x="154112" y="2701944"/>
                      <a:pt x="147853" y="2714657"/>
                      <a:pt x="143011" y="2738867"/>
                    </a:cubicBezTo>
                    <a:lnTo>
                      <a:pt x="134343" y="2782203"/>
                    </a:lnTo>
                    <a:cubicBezTo>
                      <a:pt x="132898" y="2789426"/>
                      <a:pt x="131797" y="2796725"/>
                      <a:pt x="130010" y="2803871"/>
                    </a:cubicBezTo>
                    <a:cubicBezTo>
                      <a:pt x="128565" y="2809649"/>
                      <a:pt x="126774" y="2815352"/>
                      <a:pt x="125676" y="2821206"/>
                    </a:cubicBezTo>
                    <a:cubicBezTo>
                      <a:pt x="122437" y="2838479"/>
                      <a:pt x="122566" y="2856538"/>
                      <a:pt x="117009" y="2873210"/>
                    </a:cubicBezTo>
                    <a:lnTo>
                      <a:pt x="108342" y="2899212"/>
                    </a:lnTo>
                    <a:cubicBezTo>
                      <a:pt x="106897" y="2903546"/>
                      <a:pt x="104904" y="2907734"/>
                      <a:pt x="104008" y="2912213"/>
                    </a:cubicBezTo>
                    <a:cubicBezTo>
                      <a:pt x="101119" y="2926658"/>
                      <a:pt x="100000" y="2941574"/>
                      <a:pt x="95341" y="2955549"/>
                    </a:cubicBezTo>
                    <a:cubicBezTo>
                      <a:pt x="93896" y="2959883"/>
                      <a:pt x="92115" y="2964118"/>
                      <a:pt x="91007" y="2968550"/>
                    </a:cubicBezTo>
                    <a:cubicBezTo>
                      <a:pt x="88536" y="2978432"/>
                      <a:pt x="87291" y="2993318"/>
                      <a:pt x="82340" y="3003219"/>
                    </a:cubicBezTo>
                    <a:cubicBezTo>
                      <a:pt x="80011" y="3007878"/>
                      <a:pt x="76561" y="3011886"/>
                      <a:pt x="73672" y="3016220"/>
                    </a:cubicBezTo>
                    <a:cubicBezTo>
                      <a:pt x="66801" y="3036834"/>
                      <a:pt x="68110" y="3040509"/>
                      <a:pt x="56338" y="3055223"/>
                    </a:cubicBezTo>
                    <a:cubicBezTo>
                      <a:pt x="53786" y="3058414"/>
                      <a:pt x="51325" y="3062063"/>
                      <a:pt x="47670" y="3063890"/>
                    </a:cubicBezTo>
                    <a:cubicBezTo>
                      <a:pt x="39499" y="3067976"/>
                      <a:pt x="21669" y="3072558"/>
                      <a:pt x="21669" y="3072558"/>
                    </a:cubicBezTo>
                    <a:cubicBezTo>
                      <a:pt x="18780" y="3075447"/>
                      <a:pt x="16505" y="3079123"/>
                      <a:pt x="13001" y="3081225"/>
                    </a:cubicBezTo>
                    <a:cubicBezTo>
                      <a:pt x="9084" y="3083575"/>
                      <a:pt x="0" y="3085559"/>
                      <a:pt x="0" y="3085559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ＭＳ Ｐゴシック"/>
                  <a:cs typeface="Arial"/>
                </a:endParaRPr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1772463" y="1269759"/>
                <a:ext cx="1399768" cy="3069304"/>
              </a:xfrm>
              <a:custGeom>
                <a:avLst/>
                <a:gdLst>
                  <a:gd name="connsiteX0" fmla="*/ 0 w 1399768"/>
                  <a:gd name="connsiteY0" fmla="*/ 0 h 3069304"/>
                  <a:gd name="connsiteX1" fmla="*/ 17334 w 1399768"/>
                  <a:gd name="connsiteY1" fmla="*/ 26002 h 3069304"/>
                  <a:gd name="connsiteX2" fmla="*/ 26001 w 1399768"/>
                  <a:gd name="connsiteY2" fmla="*/ 39003 h 3069304"/>
                  <a:gd name="connsiteX3" fmla="*/ 30335 w 1399768"/>
                  <a:gd name="connsiteY3" fmla="*/ 56338 h 3069304"/>
                  <a:gd name="connsiteX4" fmla="*/ 34669 w 1399768"/>
                  <a:gd name="connsiteY4" fmla="*/ 78006 h 3069304"/>
                  <a:gd name="connsiteX5" fmla="*/ 43336 w 1399768"/>
                  <a:gd name="connsiteY5" fmla="*/ 104008 h 3069304"/>
                  <a:gd name="connsiteX6" fmla="*/ 47670 w 1399768"/>
                  <a:gd name="connsiteY6" fmla="*/ 117009 h 3069304"/>
                  <a:gd name="connsiteX7" fmla="*/ 52003 w 1399768"/>
                  <a:gd name="connsiteY7" fmla="*/ 134343 h 3069304"/>
                  <a:gd name="connsiteX8" fmla="*/ 56337 w 1399768"/>
                  <a:gd name="connsiteY8" fmla="*/ 147344 h 3069304"/>
                  <a:gd name="connsiteX9" fmla="*/ 65004 w 1399768"/>
                  <a:gd name="connsiteY9" fmla="*/ 203682 h 3069304"/>
                  <a:gd name="connsiteX10" fmla="*/ 69338 w 1399768"/>
                  <a:gd name="connsiteY10" fmla="*/ 238351 h 3069304"/>
                  <a:gd name="connsiteX11" fmla="*/ 73672 w 1399768"/>
                  <a:gd name="connsiteY11" fmla="*/ 251352 h 3069304"/>
                  <a:gd name="connsiteX12" fmla="*/ 78005 w 1399768"/>
                  <a:gd name="connsiteY12" fmla="*/ 273020 h 3069304"/>
                  <a:gd name="connsiteX13" fmla="*/ 82339 w 1399768"/>
                  <a:gd name="connsiteY13" fmla="*/ 316357 h 3069304"/>
                  <a:gd name="connsiteX14" fmla="*/ 91006 w 1399768"/>
                  <a:gd name="connsiteY14" fmla="*/ 346692 h 3069304"/>
                  <a:gd name="connsiteX15" fmla="*/ 95340 w 1399768"/>
                  <a:gd name="connsiteY15" fmla="*/ 364027 h 3069304"/>
                  <a:gd name="connsiteX16" fmla="*/ 104007 w 1399768"/>
                  <a:gd name="connsiteY16" fmla="*/ 416031 h 3069304"/>
                  <a:gd name="connsiteX17" fmla="*/ 108341 w 1399768"/>
                  <a:gd name="connsiteY17" fmla="*/ 429032 h 3069304"/>
                  <a:gd name="connsiteX18" fmla="*/ 117008 w 1399768"/>
                  <a:gd name="connsiteY18" fmla="*/ 533039 h 3069304"/>
                  <a:gd name="connsiteX19" fmla="*/ 121342 w 1399768"/>
                  <a:gd name="connsiteY19" fmla="*/ 572042 h 3069304"/>
                  <a:gd name="connsiteX20" fmla="*/ 125675 w 1399768"/>
                  <a:gd name="connsiteY20" fmla="*/ 585043 h 3069304"/>
                  <a:gd name="connsiteX21" fmla="*/ 130009 w 1399768"/>
                  <a:gd name="connsiteY21" fmla="*/ 606711 h 3069304"/>
                  <a:gd name="connsiteX22" fmla="*/ 134343 w 1399768"/>
                  <a:gd name="connsiteY22" fmla="*/ 715052 h 3069304"/>
                  <a:gd name="connsiteX23" fmla="*/ 143010 w 1399768"/>
                  <a:gd name="connsiteY23" fmla="*/ 780057 h 3069304"/>
                  <a:gd name="connsiteX24" fmla="*/ 151677 w 1399768"/>
                  <a:gd name="connsiteY24" fmla="*/ 879731 h 3069304"/>
                  <a:gd name="connsiteX25" fmla="*/ 156011 w 1399768"/>
                  <a:gd name="connsiteY25" fmla="*/ 927401 h 3069304"/>
                  <a:gd name="connsiteX26" fmla="*/ 160345 w 1399768"/>
                  <a:gd name="connsiteY26" fmla="*/ 957737 h 3069304"/>
                  <a:gd name="connsiteX27" fmla="*/ 169012 w 1399768"/>
                  <a:gd name="connsiteY27" fmla="*/ 1061744 h 3069304"/>
                  <a:gd name="connsiteX28" fmla="*/ 182013 w 1399768"/>
                  <a:gd name="connsiteY28" fmla="*/ 1126749 h 3069304"/>
                  <a:gd name="connsiteX29" fmla="*/ 186346 w 1399768"/>
                  <a:gd name="connsiteY29" fmla="*/ 1183086 h 3069304"/>
                  <a:gd name="connsiteX30" fmla="*/ 190680 w 1399768"/>
                  <a:gd name="connsiteY30" fmla="*/ 1204755 h 3069304"/>
                  <a:gd name="connsiteX31" fmla="*/ 195014 w 1399768"/>
                  <a:gd name="connsiteY31" fmla="*/ 1230757 h 3069304"/>
                  <a:gd name="connsiteX32" fmla="*/ 199347 w 1399768"/>
                  <a:gd name="connsiteY32" fmla="*/ 1243758 h 3069304"/>
                  <a:gd name="connsiteX33" fmla="*/ 203681 w 1399768"/>
                  <a:gd name="connsiteY33" fmla="*/ 1261092 h 3069304"/>
                  <a:gd name="connsiteX34" fmla="*/ 208015 w 1399768"/>
                  <a:gd name="connsiteY34" fmla="*/ 1282760 h 3069304"/>
                  <a:gd name="connsiteX35" fmla="*/ 216682 w 1399768"/>
                  <a:gd name="connsiteY35" fmla="*/ 1317430 h 3069304"/>
                  <a:gd name="connsiteX36" fmla="*/ 225349 w 1399768"/>
                  <a:gd name="connsiteY36" fmla="*/ 1356432 h 3069304"/>
                  <a:gd name="connsiteX37" fmla="*/ 229683 w 1399768"/>
                  <a:gd name="connsiteY37" fmla="*/ 1395435 h 3069304"/>
                  <a:gd name="connsiteX38" fmla="*/ 234017 w 1399768"/>
                  <a:gd name="connsiteY38" fmla="*/ 1417104 h 3069304"/>
                  <a:gd name="connsiteX39" fmla="*/ 242684 w 1399768"/>
                  <a:gd name="connsiteY39" fmla="*/ 1508110 h 3069304"/>
                  <a:gd name="connsiteX40" fmla="*/ 247018 w 1399768"/>
                  <a:gd name="connsiteY40" fmla="*/ 1529778 h 3069304"/>
                  <a:gd name="connsiteX41" fmla="*/ 255685 w 1399768"/>
                  <a:gd name="connsiteY41" fmla="*/ 1555780 h 3069304"/>
                  <a:gd name="connsiteX42" fmla="*/ 264352 w 1399768"/>
                  <a:gd name="connsiteY42" fmla="*/ 1581782 h 3069304"/>
                  <a:gd name="connsiteX43" fmla="*/ 268686 w 1399768"/>
                  <a:gd name="connsiteY43" fmla="*/ 1594783 h 3069304"/>
                  <a:gd name="connsiteX44" fmla="*/ 277353 w 1399768"/>
                  <a:gd name="connsiteY44" fmla="*/ 1607784 h 3069304"/>
                  <a:gd name="connsiteX45" fmla="*/ 286020 w 1399768"/>
                  <a:gd name="connsiteY45" fmla="*/ 1638120 h 3069304"/>
                  <a:gd name="connsiteX46" fmla="*/ 290354 w 1399768"/>
                  <a:gd name="connsiteY46" fmla="*/ 1668455 h 3069304"/>
                  <a:gd name="connsiteX47" fmla="*/ 294688 w 1399768"/>
                  <a:gd name="connsiteY47" fmla="*/ 1685790 h 3069304"/>
                  <a:gd name="connsiteX48" fmla="*/ 303355 w 1399768"/>
                  <a:gd name="connsiteY48" fmla="*/ 1737794 h 3069304"/>
                  <a:gd name="connsiteX49" fmla="*/ 307689 w 1399768"/>
                  <a:gd name="connsiteY49" fmla="*/ 1763796 h 3069304"/>
                  <a:gd name="connsiteX50" fmla="*/ 312022 w 1399768"/>
                  <a:gd name="connsiteY50" fmla="*/ 1785464 h 3069304"/>
                  <a:gd name="connsiteX51" fmla="*/ 320690 w 1399768"/>
                  <a:gd name="connsiteY51" fmla="*/ 1828800 h 3069304"/>
                  <a:gd name="connsiteX52" fmla="*/ 329357 w 1399768"/>
                  <a:gd name="connsiteY52" fmla="*/ 1854802 h 3069304"/>
                  <a:gd name="connsiteX53" fmla="*/ 338024 w 1399768"/>
                  <a:gd name="connsiteY53" fmla="*/ 1880804 h 3069304"/>
                  <a:gd name="connsiteX54" fmla="*/ 342358 w 1399768"/>
                  <a:gd name="connsiteY54" fmla="*/ 1893805 h 3069304"/>
                  <a:gd name="connsiteX55" fmla="*/ 346692 w 1399768"/>
                  <a:gd name="connsiteY55" fmla="*/ 1906806 h 3069304"/>
                  <a:gd name="connsiteX56" fmla="*/ 364026 w 1399768"/>
                  <a:gd name="connsiteY56" fmla="*/ 1932808 h 3069304"/>
                  <a:gd name="connsiteX57" fmla="*/ 368360 w 1399768"/>
                  <a:gd name="connsiteY57" fmla="*/ 1945809 h 3069304"/>
                  <a:gd name="connsiteX58" fmla="*/ 381361 w 1399768"/>
                  <a:gd name="connsiteY58" fmla="*/ 1971811 h 3069304"/>
                  <a:gd name="connsiteX59" fmla="*/ 390028 w 1399768"/>
                  <a:gd name="connsiteY59" fmla="*/ 2032482 h 3069304"/>
                  <a:gd name="connsiteX60" fmla="*/ 394362 w 1399768"/>
                  <a:gd name="connsiteY60" fmla="*/ 2045483 h 3069304"/>
                  <a:gd name="connsiteX61" fmla="*/ 403029 w 1399768"/>
                  <a:gd name="connsiteY61" fmla="*/ 2088819 h 3069304"/>
                  <a:gd name="connsiteX62" fmla="*/ 411696 w 1399768"/>
                  <a:gd name="connsiteY62" fmla="*/ 2101820 h 3069304"/>
                  <a:gd name="connsiteX63" fmla="*/ 416030 w 1399768"/>
                  <a:gd name="connsiteY63" fmla="*/ 2114821 h 3069304"/>
                  <a:gd name="connsiteX64" fmla="*/ 433364 w 1399768"/>
                  <a:gd name="connsiteY64" fmla="*/ 2140823 h 3069304"/>
                  <a:gd name="connsiteX65" fmla="*/ 446365 w 1399768"/>
                  <a:gd name="connsiteY65" fmla="*/ 2166825 h 3069304"/>
                  <a:gd name="connsiteX66" fmla="*/ 455033 w 1399768"/>
                  <a:gd name="connsiteY66" fmla="*/ 2197160 h 3069304"/>
                  <a:gd name="connsiteX67" fmla="*/ 463700 w 1399768"/>
                  <a:gd name="connsiteY67" fmla="*/ 2205828 h 3069304"/>
                  <a:gd name="connsiteX68" fmla="*/ 468034 w 1399768"/>
                  <a:gd name="connsiteY68" fmla="*/ 2218829 h 3069304"/>
                  <a:gd name="connsiteX69" fmla="*/ 485368 w 1399768"/>
                  <a:gd name="connsiteY69" fmla="*/ 2244831 h 3069304"/>
                  <a:gd name="connsiteX70" fmla="*/ 489702 w 1399768"/>
                  <a:gd name="connsiteY70" fmla="*/ 2257832 h 3069304"/>
                  <a:gd name="connsiteX71" fmla="*/ 507037 w 1399768"/>
                  <a:gd name="connsiteY71" fmla="*/ 2279500 h 3069304"/>
                  <a:gd name="connsiteX72" fmla="*/ 515704 w 1399768"/>
                  <a:gd name="connsiteY72" fmla="*/ 2292501 h 3069304"/>
                  <a:gd name="connsiteX73" fmla="*/ 520037 w 1399768"/>
                  <a:gd name="connsiteY73" fmla="*/ 2305502 h 3069304"/>
                  <a:gd name="connsiteX74" fmla="*/ 528705 w 1399768"/>
                  <a:gd name="connsiteY74" fmla="*/ 2314169 h 3069304"/>
                  <a:gd name="connsiteX75" fmla="*/ 537372 w 1399768"/>
                  <a:gd name="connsiteY75" fmla="*/ 2340171 h 3069304"/>
                  <a:gd name="connsiteX76" fmla="*/ 541706 w 1399768"/>
                  <a:gd name="connsiteY76" fmla="*/ 2353172 h 3069304"/>
                  <a:gd name="connsiteX77" fmla="*/ 576375 w 1399768"/>
                  <a:gd name="connsiteY77" fmla="*/ 2379174 h 3069304"/>
                  <a:gd name="connsiteX78" fmla="*/ 580709 w 1399768"/>
                  <a:gd name="connsiteY78" fmla="*/ 2392175 h 3069304"/>
                  <a:gd name="connsiteX79" fmla="*/ 589376 w 1399768"/>
                  <a:gd name="connsiteY79" fmla="*/ 2405176 h 3069304"/>
                  <a:gd name="connsiteX80" fmla="*/ 606710 w 1399768"/>
                  <a:gd name="connsiteY80" fmla="*/ 2439845 h 3069304"/>
                  <a:gd name="connsiteX81" fmla="*/ 624045 w 1399768"/>
                  <a:gd name="connsiteY81" fmla="*/ 2491849 h 3069304"/>
                  <a:gd name="connsiteX82" fmla="*/ 628379 w 1399768"/>
                  <a:gd name="connsiteY82" fmla="*/ 2504850 h 3069304"/>
                  <a:gd name="connsiteX83" fmla="*/ 641380 w 1399768"/>
                  <a:gd name="connsiteY83" fmla="*/ 2517850 h 3069304"/>
                  <a:gd name="connsiteX84" fmla="*/ 650047 w 1399768"/>
                  <a:gd name="connsiteY84" fmla="*/ 2543852 h 3069304"/>
                  <a:gd name="connsiteX85" fmla="*/ 680382 w 1399768"/>
                  <a:gd name="connsiteY85" fmla="*/ 2569854 h 3069304"/>
                  <a:gd name="connsiteX86" fmla="*/ 689050 w 1399768"/>
                  <a:gd name="connsiteY86" fmla="*/ 2578522 h 3069304"/>
                  <a:gd name="connsiteX87" fmla="*/ 702051 w 1399768"/>
                  <a:gd name="connsiteY87" fmla="*/ 2582855 h 3069304"/>
                  <a:gd name="connsiteX88" fmla="*/ 723719 w 1399768"/>
                  <a:gd name="connsiteY88" fmla="*/ 2613191 h 3069304"/>
                  <a:gd name="connsiteX89" fmla="*/ 749721 w 1399768"/>
                  <a:gd name="connsiteY89" fmla="*/ 2621858 h 3069304"/>
                  <a:gd name="connsiteX90" fmla="*/ 758388 w 1399768"/>
                  <a:gd name="connsiteY90" fmla="*/ 2634859 h 3069304"/>
                  <a:gd name="connsiteX91" fmla="*/ 771389 w 1399768"/>
                  <a:gd name="connsiteY91" fmla="*/ 2660861 h 3069304"/>
                  <a:gd name="connsiteX92" fmla="*/ 784390 w 1399768"/>
                  <a:gd name="connsiteY92" fmla="*/ 2669528 h 3069304"/>
                  <a:gd name="connsiteX93" fmla="*/ 810392 w 1399768"/>
                  <a:gd name="connsiteY93" fmla="*/ 2660861 h 3069304"/>
                  <a:gd name="connsiteX94" fmla="*/ 823393 w 1399768"/>
                  <a:gd name="connsiteY94" fmla="*/ 2673862 h 3069304"/>
                  <a:gd name="connsiteX95" fmla="*/ 840728 w 1399768"/>
                  <a:gd name="connsiteY95" fmla="*/ 2695530 h 3069304"/>
                  <a:gd name="connsiteX96" fmla="*/ 853728 w 1399768"/>
                  <a:gd name="connsiteY96" fmla="*/ 2721532 h 3069304"/>
                  <a:gd name="connsiteX97" fmla="*/ 866729 w 1399768"/>
                  <a:gd name="connsiteY97" fmla="*/ 2725866 h 3069304"/>
                  <a:gd name="connsiteX98" fmla="*/ 875397 w 1399768"/>
                  <a:gd name="connsiteY98" fmla="*/ 2734533 h 3069304"/>
                  <a:gd name="connsiteX99" fmla="*/ 888398 w 1399768"/>
                  <a:gd name="connsiteY99" fmla="*/ 2738867 h 3069304"/>
                  <a:gd name="connsiteX100" fmla="*/ 897065 w 1399768"/>
                  <a:gd name="connsiteY100" fmla="*/ 2751868 h 3069304"/>
                  <a:gd name="connsiteX101" fmla="*/ 910066 w 1399768"/>
                  <a:gd name="connsiteY101" fmla="*/ 2760535 h 3069304"/>
                  <a:gd name="connsiteX102" fmla="*/ 918733 w 1399768"/>
                  <a:gd name="connsiteY102" fmla="*/ 2786537 h 3069304"/>
                  <a:gd name="connsiteX103" fmla="*/ 944735 w 1399768"/>
                  <a:gd name="connsiteY103" fmla="*/ 2795204 h 3069304"/>
                  <a:gd name="connsiteX104" fmla="*/ 957736 w 1399768"/>
                  <a:gd name="connsiteY104" fmla="*/ 2799538 h 3069304"/>
                  <a:gd name="connsiteX105" fmla="*/ 975071 w 1399768"/>
                  <a:gd name="connsiteY105" fmla="*/ 2838541 h 3069304"/>
                  <a:gd name="connsiteX106" fmla="*/ 988072 w 1399768"/>
                  <a:gd name="connsiteY106" fmla="*/ 2860209 h 3069304"/>
                  <a:gd name="connsiteX107" fmla="*/ 1001073 w 1399768"/>
                  <a:gd name="connsiteY107" fmla="*/ 2864542 h 3069304"/>
                  <a:gd name="connsiteX108" fmla="*/ 1009740 w 1399768"/>
                  <a:gd name="connsiteY108" fmla="*/ 2873210 h 3069304"/>
                  <a:gd name="connsiteX109" fmla="*/ 1035742 w 1399768"/>
                  <a:gd name="connsiteY109" fmla="*/ 2881877 h 3069304"/>
                  <a:gd name="connsiteX110" fmla="*/ 1057410 w 1399768"/>
                  <a:gd name="connsiteY110" fmla="*/ 2907879 h 3069304"/>
                  <a:gd name="connsiteX111" fmla="*/ 1070411 w 1399768"/>
                  <a:gd name="connsiteY111" fmla="*/ 2916546 h 3069304"/>
                  <a:gd name="connsiteX112" fmla="*/ 1100746 w 1399768"/>
                  <a:gd name="connsiteY112" fmla="*/ 2938214 h 3069304"/>
                  <a:gd name="connsiteX113" fmla="*/ 1135416 w 1399768"/>
                  <a:gd name="connsiteY113" fmla="*/ 2955549 h 3069304"/>
                  <a:gd name="connsiteX114" fmla="*/ 1148417 w 1399768"/>
                  <a:gd name="connsiteY114" fmla="*/ 2959883 h 3069304"/>
                  <a:gd name="connsiteX115" fmla="*/ 1161418 w 1399768"/>
                  <a:gd name="connsiteY115" fmla="*/ 2964216 h 3069304"/>
                  <a:gd name="connsiteX116" fmla="*/ 1178752 w 1399768"/>
                  <a:gd name="connsiteY116" fmla="*/ 2981551 h 3069304"/>
                  <a:gd name="connsiteX117" fmla="*/ 1196087 w 1399768"/>
                  <a:gd name="connsiteY117" fmla="*/ 3003219 h 3069304"/>
                  <a:gd name="connsiteX118" fmla="*/ 1209088 w 1399768"/>
                  <a:gd name="connsiteY118" fmla="*/ 3007553 h 3069304"/>
                  <a:gd name="connsiteX119" fmla="*/ 1235090 w 1399768"/>
                  <a:gd name="connsiteY119" fmla="*/ 3020554 h 3069304"/>
                  <a:gd name="connsiteX120" fmla="*/ 1239423 w 1399768"/>
                  <a:gd name="connsiteY120" fmla="*/ 3033555 h 3069304"/>
                  <a:gd name="connsiteX121" fmla="*/ 1261092 w 1399768"/>
                  <a:gd name="connsiteY121" fmla="*/ 3050889 h 3069304"/>
                  <a:gd name="connsiteX122" fmla="*/ 1282760 w 1399768"/>
                  <a:gd name="connsiteY122" fmla="*/ 3055223 h 3069304"/>
                  <a:gd name="connsiteX123" fmla="*/ 1308762 w 1399768"/>
                  <a:gd name="connsiteY123" fmla="*/ 3063890 h 3069304"/>
                  <a:gd name="connsiteX124" fmla="*/ 1399768 w 1399768"/>
                  <a:gd name="connsiteY124" fmla="*/ 3068224 h 306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399768" h="3069304">
                    <a:moveTo>
                      <a:pt x="0" y="0"/>
                    </a:moveTo>
                    <a:lnTo>
                      <a:pt x="17334" y="26002"/>
                    </a:lnTo>
                    <a:lnTo>
                      <a:pt x="26001" y="39003"/>
                    </a:lnTo>
                    <a:cubicBezTo>
                      <a:pt x="27446" y="44781"/>
                      <a:pt x="29043" y="50524"/>
                      <a:pt x="30335" y="56338"/>
                    </a:cubicBezTo>
                    <a:cubicBezTo>
                      <a:pt x="31933" y="63528"/>
                      <a:pt x="32731" y="70900"/>
                      <a:pt x="34669" y="78006"/>
                    </a:cubicBezTo>
                    <a:cubicBezTo>
                      <a:pt x="37073" y="86820"/>
                      <a:pt x="40447" y="95341"/>
                      <a:pt x="43336" y="104008"/>
                    </a:cubicBezTo>
                    <a:cubicBezTo>
                      <a:pt x="44781" y="108342"/>
                      <a:pt x="46562" y="112577"/>
                      <a:pt x="47670" y="117009"/>
                    </a:cubicBezTo>
                    <a:cubicBezTo>
                      <a:pt x="49114" y="122787"/>
                      <a:pt x="50367" y="128616"/>
                      <a:pt x="52003" y="134343"/>
                    </a:cubicBezTo>
                    <a:cubicBezTo>
                      <a:pt x="53258" y="138735"/>
                      <a:pt x="55346" y="142885"/>
                      <a:pt x="56337" y="147344"/>
                    </a:cubicBezTo>
                    <a:cubicBezTo>
                      <a:pt x="58547" y="157287"/>
                      <a:pt x="63850" y="195028"/>
                      <a:pt x="65004" y="203682"/>
                    </a:cubicBezTo>
                    <a:cubicBezTo>
                      <a:pt x="66543" y="215226"/>
                      <a:pt x="67254" y="226893"/>
                      <a:pt x="69338" y="238351"/>
                    </a:cubicBezTo>
                    <a:cubicBezTo>
                      <a:pt x="70155" y="242845"/>
                      <a:pt x="72564" y="246920"/>
                      <a:pt x="73672" y="251352"/>
                    </a:cubicBezTo>
                    <a:cubicBezTo>
                      <a:pt x="75458" y="258498"/>
                      <a:pt x="77032" y="265719"/>
                      <a:pt x="78005" y="273020"/>
                    </a:cubicBezTo>
                    <a:cubicBezTo>
                      <a:pt x="79924" y="287410"/>
                      <a:pt x="80286" y="301985"/>
                      <a:pt x="82339" y="316357"/>
                    </a:cubicBezTo>
                    <a:cubicBezTo>
                      <a:pt x="84273" y="329894"/>
                      <a:pt x="87480" y="334352"/>
                      <a:pt x="91006" y="346692"/>
                    </a:cubicBezTo>
                    <a:cubicBezTo>
                      <a:pt x="92642" y="352419"/>
                      <a:pt x="94275" y="358167"/>
                      <a:pt x="95340" y="364027"/>
                    </a:cubicBezTo>
                    <a:cubicBezTo>
                      <a:pt x="100234" y="390942"/>
                      <a:pt x="98017" y="392071"/>
                      <a:pt x="104007" y="416031"/>
                    </a:cubicBezTo>
                    <a:cubicBezTo>
                      <a:pt x="105115" y="420463"/>
                      <a:pt x="106896" y="424698"/>
                      <a:pt x="108341" y="429032"/>
                    </a:cubicBezTo>
                    <a:cubicBezTo>
                      <a:pt x="115364" y="548437"/>
                      <a:pt x="108327" y="463596"/>
                      <a:pt x="117008" y="533039"/>
                    </a:cubicBezTo>
                    <a:cubicBezTo>
                      <a:pt x="118631" y="546019"/>
                      <a:pt x="119192" y="559139"/>
                      <a:pt x="121342" y="572042"/>
                    </a:cubicBezTo>
                    <a:cubicBezTo>
                      <a:pt x="122093" y="576548"/>
                      <a:pt x="124567" y="580611"/>
                      <a:pt x="125675" y="585043"/>
                    </a:cubicBezTo>
                    <a:cubicBezTo>
                      <a:pt x="127461" y="592189"/>
                      <a:pt x="128564" y="599488"/>
                      <a:pt x="130009" y="606711"/>
                    </a:cubicBezTo>
                    <a:cubicBezTo>
                      <a:pt x="131454" y="642825"/>
                      <a:pt x="132157" y="678976"/>
                      <a:pt x="134343" y="715052"/>
                    </a:cubicBezTo>
                    <a:cubicBezTo>
                      <a:pt x="135769" y="738589"/>
                      <a:pt x="140689" y="756846"/>
                      <a:pt x="143010" y="780057"/>
                    </a:cubicBezTo>
                    <a:cubicBezTo>
                      <a:pt x="146328" y="813242"/>
                      <a:pt x="148746" y="846510"/>
                      <a:pt x="151677" y="879731"/>
                    </a:cubicBezTo>
                    <a:cubicBezTo>
                      <a:pt x="153079" y="895625"/>
                      <a:pt x="153754" y="911606"/>
                      <a:pt x="156011" y="927401"/>
                    </a:cubicBezTo>
                    <a:lnTo>
                      <a:pt x="160345" y="957737"/>
                    </a:lnTo>
                    <a:cubicBezTo>
                      <a:pt x="166880" y="1081924"/>
                      <a:pt x="158801" y="1003882"/>
                      <a:pt x="169012" y="1061744"/>
                    </a:cubicBezTo>
                    <a:cubicBezTo>
                      <a:pt x="179608" y="1121788"/>
                      <a:pt x="171815" y="1096158"/>
                      <a:pt x="182013" y="1126749"/>
                    </a:cubicBezTo>
                    <a:cubicBezTo>
                      <a:pt x="183457" y="1145528"/>
                      <a:pt x="184266" y="1164367"/>
                      <a:pt x="186346" y="1183086"/>
                    </a:cubicBezTo>
                    <a:cubicBezTo>
                      <a:pt x="187159" y="1190407"/>
                      <a:pt x="189362" y="1197508"/>
                      <a:pt x="190680" y="1204755"/>
                    </a:cubicBezTo>
                    <a:cubicBezTo>
                      <a:pt x="192252" y="1213400"/>
                      <a:pt x="193108" y="1222179"/>
                      <a:pt x="195014" y="1230757"/>
                    </a:cubicBezTo>
                    <a:cubicBezTo>
                      <a:pt x="196005" y="1235216"/>
                      <a:pt x="198092" y="1239366"/>
                      <a:pt x="199347" y="1243758"/>
                    </a:cubicBezTo>
                    <a:cubicBezTo>
                      <a:pt x="200983" y="1249485"/>
                      <a:pt x="202389" y="1255278"/>
                      <a:pt x="203681" y="1261092"/>
                    </a:cubicBezTo>
                    <a:cubicBezTo>
                      <a:pt x="205279" y="1268282"/>
                      <a:pt x="206359" y="1275583"/>
                      <a:pt x="208015" y="1282760"/>
                    </a:cubicBezTo>
                    <a:cubicBezTo>
                      <a:pt x="210694" y="1294367"/>
                      <a:pt x="214346" y="1305749"/>
                      <a:pt x="216682" y="1317430"/>
                    </a:cubicBezTo>
                    <a:cubicBezTo>
                      <a:pt x="222184" y="1344938"/>
                      <a:pt x="219230" y="1331952"/>
                      <a:pt x="225349" y="1356432"/>
                    </a:cubicBezTo>
                    <a:cubicBezTo>
                      <a:pt x="226794" y="1369433"/>
                      <a:pt x="227833" y="1382485"/>
                      <a:pt x="229683" y="1395435"/>
                    </a:cubicBezTo>
                    <a:cubicBezTo>
                      <a:pt x="230725" y="1402727"/>
                      <a:pt x="233246" y="1409778"/>
                      <a:pt x="234017" y="1417104"/>
                    </a:cubicBezTo>
                    <a:cubicBezTo>
                      <a:pt x="241502" y="1488215"/>
                      <a:pt x="234261" y="1457577"/>
                      <a:pt x="242684" y="1508110"/>
                    </a:cubicBezTo>
                    <a:cubicBezTo>
                      <a:pt x="243895" y="1515375"/>
                      <a:pt x="245080" y="1522672"/>
                      <a:pt x="247018" y="1529778"/>
                    </a:cubicBezTo>
                    <a:cubicBezTo>
                      <a:pt x="249422" y="1538592"/>
                      <a:pt x="252796" y="1547113"/>
                      <a:pt x="255685" y="1555780"/>
                    </a:cubicBezTo>
                    <a:lnTo>
                      <a:pt x="264352" y="1581782"/>
                    </a:lnTo>
                    <a:cubicBezTo>
                      <a:pt x="265797" y="1586116"/>
                      <a:pt x="266152" y="1590982"/>
                      <a:pt x="268686" y="1594783"/>
                    </a:cubicBezTo>
                    <a:cubicBezTo>
                      <a:pt x="271575" y="1599117"/>
                      <a:pt x="275024" y="1603126"/>
                      <a:pt x="277353" y="1607784"/>
                    </a:cubicBezTo>
                    <a:cubicBezTo>
                      <a:pt x="280007" y="1613092"/>
                      <a:pt x="285226" y="1633751"/>
                      <a:pt x="286020" y="1638120"/>
                    </a:cubicBezTo>
                    <a:cubicBezTo>
                      <a:pt x="287847" y="1648170"/>
                      <a:pt x="288527" y="1658405"/>
                      <a:pt x="290354" y="1668455"/>
                    </a:cubicBezTo>
                    <a:cubicBezTo>
                      <a:pt x="291420" y="1674315"/>
                      <a:pt x="293590" y="1679936"/>
                      <a:pt x="294688" y="1685790"/>
                    </a:cubicBezTo>
                    <a:cubicBezTo>
                      <a:pt x="297927" y="1703063"/>
                      <a:pt x="300466" y="1720459"/>
                      <a:pt x="303355" y="1737794"/>
                    </a:cubicBezTo>
                    <a:cubicBezTo>
                      <a:pt x="304800" y="1746461"/>
                      <a:pt x="305966" y="1755180"/>
                      <a:pt x="307689" y="1763796"/>
                    </a:cubicBezTo>
                    <a:cubicBezTo>
                      <a:pt x="309133" y="1771019"/>
                      <a:pt x="310704" y="1778217"/>
                      <a:pt x="312022" y="1785464"/>
                    </a:cubicBezTo>
                    <a:cubicBezTo>
                      <a:pt x="315627" y="1805291"/>
                      <a:pt x="315383" y="1811109"/>
                      <a:pt x="320690" y="1828800"/>
                    </a:cubicBezTo>
                    <a:cubicBezTo>
                      <a:pt x="323315" y="1837551"/>
                      <a:pt x="326468" y="1846135"/>
                      <a:pt x="329357" y="1854802"/>
                    </a:cubicBezTo>
                    <a:lnTo>
                      <a:pt x="338024" y="1880804"/>
                    </a:lnTo>
                    <a:lnTo>
                      <a:pt x="342358" y="1893805"/>
                    </a:lnTo>
                    <a:cubicBezTo>
                      <a:pt x="343803" y="1898139"/>
                      <a:pt x="344158" y="1903005"/>
                      <a:pt x="346692" y="1906806"/>
                    </a:cubicBezTo>
                    <a:cubicBezTo>
                      <a:pt x="352470" y="1915473"/>
                      <a:pt x="360732" y="1922926"/>
                      <a:pt x="364026" y="1932808"/>
                    </a:cubicBezTo>
                    <a:cubicBezTo>
                      <a:pt x="365471" y="1937142"/>
                      <a:pt x="366317" y="1941723"/>
                      <a:pt x="368360" y="1945809"/>
                    </a:cubicBezTo>
                    <a:cubicBezTo>
                      <a:pt x="378950" y="1966989"/>
                      <a:pt x="375916" y="1950029"/>
                      <a:pt x="381361" y="1971811"/>
                    </a:cubicBezTo>
                    <a:cubicBezTo>
                      <a:pt x="389156" y="2002990"/>
                      <a:pt x="383288" y="1992047"/>
                      <a:pt x="390028" y="2032482"/>
                    </a:cubicBezTo>
                    <a:cubicBezTo>
                      <a:pt x="390779" y="2036988"/>
                      <a:pt x="392917" y="2041149"/>
                      <a:pt x="394362" y="2045483"/>
                    </a:cubicBezTo>
                    <a:cubicBezTo>
                      <a:pt x="395960" y="2056668"/>
                      <a:pt x="396977" y="2076715"/>
                      <a:pt x="403029" y="2088819"/>
                    </a:cubicBezTo>
                    <a:cubicBezTo>
                      <a:pt x="405358" y="2093477"/>
                      <a:pt x="409367" y="2097162"/>
                      <a:pt x="411696" y="2101820"/>
                    </a:cubicBezTo>
                    <a:cubicBezTo>
                      <a:pt x="413739" y="2105906"/>
                      <a:pt x="413812" y="2110828"/>
                      <a:pt x="416030" y="2114821"/>
                    </a:cubicBezTo>
                    <a:cubicBezTo>
                      <a:pt x="421089" y="2123927"/>
                      <a:pt x="430070" y="2130941"/>
                      <a:pt x="433364" y="2140823"/>
                    </a:cubicBezTo>
                    <a:cubicBezTo>
                      <a:pt x="439345" y="2158765"/>
                      <a:pt x="435164" y="2150023"/>
                      <a:pt x="446365" y="2166825"/>
                    </a:cubicBezTo>
                    <a:cubicBezTo>
                      <a:pt x="447175" y="2170064"/>
                      <a:pt x="452368" y="2192719"/>
                      <a:pt x="455033" y="2197160"/>
                    </a:cubicBezTo>
                    <a:cubicBezTo>
                      <a:pt x="457135" y="2200664"/>
                      <a:pt x="460811" y="2202939"/>
                      <a:pt x="463700" y="2205828"/>
                    </a:cubicBezTo>
                    <a:cubicBezTo>
                      <a:pt x="465145" y="2210162"/>
                      <a:pt x="465816" y="2214836"/>
                      <a:pt x="468034" y="2218829"/>
                    </a:cubicBezTo>
                    <a:cubicBezTo>
                      <a:pt x="473093" y="2227935"/>
                      <a:pt x="482074" y="2234949"/>
                      <a:pt x="485368" y="2244831"/>
                    </a:cubicBezTo>
                    <a:cubicBezTo>
                      <a:pt x="486813" y="2249165"/>
                      <a:pt x="487659" y="2253746"/>
                      <a:pt x="489702" y="2257832"/>
                    </a:cubicBezTo>
                    <a:cubicBezTo>
                      <a:pt x="498594" y="2275616"/>
                      <a:pt x="496288" y="2266064"/>
                      <a:pt x="507037" y="2279500"/>
                    </a:cubicBezTo>
                    <a:cubicBezTo>
                      <a:pt x="510291" y="2283567"/>
                      <a:pt x="512815" y="2288167"/>
                      <a:pt x="515704" y="2292501"/>
                    </a:cubicBezTo>
                    <a:cubicBezTo>
                      <a:pt x="517148" y="2296835"/>
                      <a:pt x="517687" y="2301585"/>
                      <a:pt x="520037" y="2305502"/>
                    </a:cubicBezTo>
                    <a:cubicBezTo>
                      <a:pt x="522139" y="2309006"/>
                      <a:pt x="526878" y="2310514"/>
                      <a:pt x="528705" y="2314169"/>
                    </a:cubicBezTo>
                    <a:cubicBezTo>
                      <a:pt x="532791" y="2322341"/>
                      <a:pt x="534483" y="2331504"/>
                      <a:pt x="537372" y="2340171"/>
                    </a:cubicBezTo>
                    <a:cubicBezTo>
                      <a:pt x="538817" y="2344505"/>
                      <a:pt x="537905" y="2350638"/>
                      <a:pt x="541706" y="2353172"/>
                    </a:cubicBezTo>
                    <a:cubicBezTo>
                      <a:pt x="571108" y="2372772"/>
                      <a:pt x="560343" y="2363140"/>
                      <a:pt x="576375" y="2379174"/>
                    </a:cubicBezTo>
                    <a:cubicBezTo>
                      <a:pt x="577820" y="2383508"/>
                      <a:pt x="578666" y="2388089"/>
                      <a:pt x="580709" y="2392175"/>
                    </a:cubicBezTo>
                    <a:cubicBezTo>
                      <a:pt x="583038" y="2396833"/>
                      <a:pt x="587261" y="2400417"/>
                      <a:pt x="589376" y="2405176"/>
                    </a:cubicBezTo>
                    <a:cubicBezTo>
                      <a:pt x="605311" y="2441030"/>
                      <a:pt x="588911" y="2422044"/>
                      <a:pt x="606710" y="2439845"/>
                    </a:cubicBezTo>
                    <a:lnTo>
                      <a:pt x="624045" y="2491849"/>
                    </a:lnTo>
                    <a:cubicBezTo>
                      <a:pt x="625490" y="2496183"/>
                      <a:pt x="625149" y="2501620"/>
                      <a:pt x="628379" y="2504850"/>
                    </a:cubicBezTo>
                    <a:lnTo>
                      <a:pt x="641380" y="2517850"/>
                    </a:lnTo>
                    <a:cubicBezTo>
                      <a:pt x="644269" y="2526517"/>
                      <a:pt x="643587" y="2537392"/>
                      <a:pt x="650047" y="2543852"/>
                    </a:cubicBezTo>
                    <a:cubicBezTo>
                      <a:pt x="691779" y="2585584"/>
                      <a:pt x="647381" y="2543452"/>
                      <a:pt x="680382" y="2569854"/>
                    </a:cubicBezTo>
                    <a:cubicBezTo>
                      <a:pt x="683573" y="2572407"/>
                      <a:pt x="685546" y="2576420"/>
                      <a:pt x="689050" y="2578522"/>
                    </a:cubicBezTo>
                    <a:cubicBezTo>
                      <a:pt x="692967" y="2580872"/>
                      <a:pt x="697717" y="2581411"/>
                      <a:pt x="702051" y="2582855"/>
                    </a:cubicBezTo>
                    <a:cubicBezTo>
                      <a:pt x="706094" y="2594987"/>
                      <a:pt x="708294" y="2608050"/>
                      <a:pt x="723719" y="2613191"/>
                    </a:cubicBezTo>
                    <a:lnTo>
                      <a:pt x="749721" y="2621858"/>
                    </a:lnTo>
                    <a:cubicBezTo>
                      <a:pt x="752610" y="2626192"/>
                      <a:pt x="756059" y="2630201"/>
                      <a:pt x="758388" y="2634859"/>
                    </a:cubicBezTo>
                    <a:cubicBezTo>
                      <a:pt x="765436" y="2648956"/>
                      <a:pt x="758971" y="2648443"/>
                      <a:pt x="771389" y="2660861"/>
                    </a:cubicBezTo>
                    <a:cubicBezTo>
                      <a:pt x="775072" y="2664544"/>
                      <a:pt x="780056" y="2666639"/>
                      <a:pt x="784390" y="2669528"/>
                    </a:cubicBezTo>
                    <a:cubicBezTo>
                      <a:pt x="793057" y="2666639"/>
                      <a:pt x="803932" y="2654401"/>
                      <a:pt x="810392" y="2660861"/>
                    </a:cubicBezTo>
                    <a:cubicBezTo>
                      <a:pt x="814726" y="2665195"/>
                      <a:pt x="819470" y="2669154"/>
                      <a:pt x="823393" y="2673862"/>
                    </a:cubicBezTo>
                    <a:cubicBezTo>
                      <a:pt x="850718" y="2706652"/>
                      <a:pt x="815518" y="2670323"/>
                      <a:pt x="840728" y="2695530"/>
                    </a:cubicBezTo>
                    <a:cubicBezTo>
                      <a:pt x="843583" y="2704095"/>
                      <a:pt x="846091" y="2715422"/>
                      <a:pt x="853728" y="2721532"/>
                    </a:cubicBezTo>
                    <a:cubicBezTo>
                      <a:pt x="857295" y="2724386"/>
                      <a:pt x="862395" y="2724421"/>
                      <a:pt x="866729" y="2725866"/>
                    </a:cubicBezTo>
                    <a:cubicBezTo>
                      <a:pt x="869618" y="2728755"/>
                      <a:pt x="871893" y="2732431"/>
                      <a:pt x="875397" y="2734533"/>
                    </a:cubicBezTo>
                    <a:cubicBezTo>
                      <a:pt x="879314" y="2736883"/>
                      <a:pt x="884831" y="2736013"/>
                      <a:pt x="888398" y="2738867"/>
                    </a:cubicBezTo>
                    <a:cubicBezTo>
                      <a:pt x="892465" y="2742121"/>
                      <a:pt x="893382" y="2748185"/>
                      <a:pt x="897065" y="2751868"/>
                    </a:cubicBezTo>
                    <a:cubicBezTo>
                      <a:pt x="900748" y="2755551"/>
                      <a:pt x="905732" y="2757646"/>
                      <a:pt x="910066" y="2760535"/>
                    </a:cubicBezTo>
                    <a:cubicBezTo>
                      <a:pt x="912955" y="2769202"/>
                      <a:pt x="910066" y="2783648"/>
                      <a:pt x="918733" y="2786537"/>
                    </a:cubicBezTo>
                    <a:lnTo>
                      <a:pt x="944735" y="2795204"/>
                    </a:lnTo>
                    <a:lnTo>
                      <a:pt x="957736" y="2799538"/>
                    </a:lnTo>
                    <a:cubicBezTo>
                      <a:pt x="971470" y="2820140"/>
                      <a:pt x="964757" y="2807600"/>
                      <a:pt x="975071" y="2838541"/>
                    </a:cubicBezTo>
                    <a:cubicBezTo>
                      <a:pt x="978480" y="2848768"/>
                      <a:pt x="978157" y="2854260"/>
                      <a:pt x="988072" y="2860209"/>
                    </a:cubicBezTo>
                    <a:cubicBezTo>
                      <a:pt x="991989" y="2862559"/>
                      <a:pt x="996739" y="2863098"/>
                      <a:pt x="1001073" y="2864542"/>
                    </a:cubicBezTo>
                    <a:cubicBezTo>
                      <a:pt x="1003962" y="2867431"/>
                      <a:pt x="1006085" y="2871383"/>
                      <a:pt x="1009740" y="2873210"/>
                    </a:cubicBezTo>
                    <a:cubicBezTo>
                      <a:pt x="1017912" y="2877296"/>
                      <a:pt x="1035742" y="2881877"/>
                      <a:pt x="1035742" y="2881877"/>
                    </a:cubicBezTo>
                    <a:cubicBezTo>
                      <a:pt x="1044264" y="2894661"/>
                      <a:pt x="1044897" y="2897452"/>
                      <a:pt x="1057410" y="2907879"/>
                    </a:cubicBezTo>
                    <a:cubicBezTo>
                      <a:pt x="1061411" y="2911213"/>
                      <a:pt x="1066457" y="2913156"/>
                      <a:pt x="1070411" y="2916546"/>
                    </a:cubicBezTo>
                    <a:cubicBezTo>
                      <a:pt x="1096585" y="2938980"/>
                      <a:pt x="1076858" y="2930252"/>
                      <a:pt x="1100746" y="2938214"/>
                    </a:cubicBezTo>
                    <a:cubicBezTo>
                      <a:pt x="1115874" y="2953342"/>
                      <a:pt x="1105537" y="2945589"/>
                      <a:pt x="1135416" y="2955549"/>
                    </a:cubicBezTo>
                    <a:lnTo>
                      <a:pt x="1148417" y="2959883"/>
                    </a:lnTo>
                    <a:lnTo>
                      <a:pt x="1161418" y="2964216"/>
                    </a:lnTo>
                    <a:cubicBezTo>
                      <a:pt x="1170872" y="2992581"/>
                      <a:pt x="1157741" y="2964742"/>
                      <a:pt x="1178752" y="2981551"/>
                    </a:cubicBezTo>
                    <a:cubicBezTo>
                      <a:pt x="1196472" y="2995727"/>
                      <a:pt x="1178412" y="2992614"/>
                      <a:pt x="1196087" y="3003219"/>
                    </a:cubicBezTo>
                    <a:cubicBezTo>
                      <a:pt x="1200004" y="3005569"/>
                      <a:pt x="1205002" y="3005510"/>
                      <a:pt x="1209088" y="3007553"/>
                    </a:cubicBezTo>
                    <a:cubicBezTo>
                      <a:pt x="1242692" y="3024355"/>
                      <a:pt x="1202411" y="3009660"/>
                      <a:pt x="1235090" y="3020554"/>
                    </a:cubicBezTo>
                    <a:cubicBezTo>
                      <a:pt x="1236534" y="3024888"/>
                      <a:pt x="1237073" y="3029638"/>
                      <a:pt x="1239423" y="3033555"/>
                    </a:cubicBezTo>
                    <a:cubicBezTo>
                      <a:pt x="1242493" y="3038672"/>
                      <a:pt x="1256522" y="3049175"/>
                      <a:pt x="1261092" y="3050889"/>
                    </a:cubicBezTo>
                    <a:cubicBezTo>
                      <a:pt x="1267989" y="3053475"/>
                      <a:pt x="1275654" y="3053285"/>
                      <a:pt x="1282760" y="3055223"/>
                    </a:cubicBezTo>
                    <a:cubicBezTo>
                      <a:pt x="1291574" y="3057627"/>
                      <a:pt x="1299657" y="3063131"/>
                      <a:pt x="1308762" y="3063890"/>
                    </a:cubicBezTo>
                    <a:cubicBezTo>
                      <a:pt x="1373721" y="3069304"/>
                      <a:pt x="1343371" y="3068224"/>
                      <a:pt x="1399768" y="3068224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ＭＳ Ｐゴシック"/>
                  <a:cs typeface="Arial"/>
                </a:endParaRPr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1096451" y="1076583"/>
              <a:ext cx="1623317" cy="1636588"/>
            </a:xfrm>
            <a:prstGeom prst="rect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endParaRPr>
            </a:p>
          </p:txBody>
        </p:sp>
        <p:grpSp>
          <p:nvGrpSpPr>
            <p:cNvPr id="45" name="グループ化 42"/>
            <p:cNvGrpSpPr/>
            <p:nvPr/>
          </p:nvGrpSpPr>
          <p:grpSpPr>
            <a:xfrm>
              <a:off x="1054021" y="1147884"/>
              <a:ext cx="38595" cy="1563734"/>
              <a:chOff x="1189567" y="1219183"/>
              <a:chExt cx="77189" cy="3127467"/>
            </a:xfrm>
          </p:grpSpPr>
          <p:cxnSp>
            <p:nvCxnSpPr>
              <p:cNvPr id="53" name="直線コネクタ 52"/>
              <p:cNvCxnSpPr/>
              <p:nvPr/>
            </p:nvCxnSpPr>
            <p:spPr>
              <a:xfrm>
                <a:off x="1189567" y="1219183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1212756" y="1531929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1212756" y="1688302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1212756" y="2157421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1212756" y="2313794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8" name="直線コネクタ 57"/>
              <p:cNvCxnSpPr/>
              <p:nvPr/>
            </p:nvCxnSpPr>
            <p:spPr>
              <a:xfrm>
                <a:off x="1191156" y="2470167"/>
                <a:ext cx="756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1212756" y="2782913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1212756" y="3564778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1212756" y="2939286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1212756" y="3408405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3" name="直線コネクタ 62"/>
              <p:cNvCxnSpPr/>
              <p:nvPr/>
            </p:nvCxnSpPr>
            <p:spPr>
              <a:xfrm>
                <a:off x="1189567" y="1844675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1189567" y="3095659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1189567" y="3721151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1212756" y="2001048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7" name="直線コネクタ 66"/>
              <p:cNvCxnSpPr/>
              <p:nvPr/>
            </p:nvCxnSpPr>
            <p:spPr>
              <a:xfrm>
                <a:off x="1212756" y="1375556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1212756" y="2626540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69" name="直線コネクタ 68"/>
              <p:cNvCxnSpPr/>
              <p:nvPr/>
            </p:nvCxnSpPr>
            <p:spPr>
              <a:xfrm>
                <a:off x="1212756" y="3252032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1212756" y="4190270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1212756" y="4033897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1189567" y="4346650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1212756" y="3877524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78" name="グループ化 77"/>
            <p:cNvGrpSpPr/>
            <p:nvPr/>
          </p:nvGrpSpPr>
          <p:grpSpPr>
            <a:xfrm>
              <a:off x="874088" y="1068291"/>
              <a:ext cx="172473" cy="1717759"/>
              <a:chOff x="874088" y="1068291"/>
              <a:chExt cx="172473" cy="1717759"/>
            </a:xfrm>
          </p:grpSpPr>
          <p:sp>
            <p:nvSpPr>
              <p:cNvPr id="47" name="テキスト ボックス 46"/>
              <p:cNvSpPr txBox="1"/>
              <p:nvPr/>
            </p:nvSpPr>
            <p:spPr>
              <a:xfrm>
                <a:off x="931796" y="1387220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80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931796" y="1706151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60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931796" y="2025081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40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989504" y="2662939"/>
                <a:ext cx="57057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874088" y="1068291"/>
                <a:ext cx="171171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100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931796" y="2344011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20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1473854" y="2067849"/>
            <a:ext cx="1842457" cy="1717759"/>
            <a:chOff x="3424786" y="1066202"/>
            <a:chExt cx="1842457" cy="1717759"/>
          </a:xfrm>
        </p:grpSpPr>
        <p:grpSp>
          <p:nvGrpSpPr>
            <p:cNvPr id="87" name="グループ化 86"/>
            <p:cNvGrpSpPr>
              <a:grpSpLocks noChangeAspect="1"/>
            </p:cNvGrpSpPr>
            <p:nvPr/>
          </p:nvGrpSpPr>
          <p:grpSpPr>
            <a:xfrm>
              <a:off x="3643314" y="1071538"/>
              <a:ext cx="1623929" cy="1642645"/>
              <a:chOff x="3235160" y="1511300"/>
              <a:chExt cx="3247858" cy="3285289"/>
            </a:xfrm>
          </p:grpSpPr>
          <p:grpSp>
            <p:nvGrpSpPr>
              <p:cNvPr id="88" name="グループ化 8"/>
              <p:cNvGrpSpPr/>
              <p:nvPr/>
            </p:nvGrpSpPr>
            <p:grpSpPr>
              <a:xfrm>
                <a:off x="3267242" y="1716505"/>
                <a:ext cx="1657684" cy="3074737"/>
                <a:chOff x="3267242" y="1716505"/>
                <a:chExt cx="1657684" cy="3074737"/>
              </a:xfrm>
            </p:grpSpPr>
            <p:sp>
              <p:nvSpPr>
                <p:cNvPr id="93" name="フリーフォーム 3"/>
                <p:cNvSpPr/>
                <p:nvPr/>
              </p:nvSpPr>
              <p:spPr>
                <a:xfrm>
                  <a:off x="3267242" y="1727200"/>
                  <a:ext cx="390358" cy="3056221"/>
                </a:xfrm>
                <a:custGeom>
                  <a:avLst/>
                  <a:gdLst>
                    <a:gd name="connsiteX0" fmla="*/ 390358 w 390358"/>
                    <a:gd name="connsiteY0" fmla="*/ 0 h 3056221"/>
                    <a:gd name="connsiteX1" fmla="*/ 379663 w 390358"/>
                    <a:gd name="connsiteY1" fmla="*/ 32084 h 3056221"/>
                    <a:gd name="connsiteX2" fmla="*/ 374316 w 390358"/>
                    <a:gd name="connsiteY2" fmla="*/ 48126 h 3056221"/>
                    <a:gd name="connsiteX3" fmla="*/ 368969 w 390358"/>
                    <a:gd name="connsiteY3" fmla="*/ 74863 h 3056221"/>
                    <a:gd name="connsiteX4" fmla="*/ 363621 w 390358"/>
                    <a:gd name="connsiteY4" fmla="*/ 310147 h 3056221"/>
                    <a:gd name="connsiteX5" fmla="*/ 358274 w 390358"/>
                    <a:gd name="connsiteY5" fmla="*/ 342232 h 3056221"/>
                    <a:gd name="connsiteX6" fmla="*/ 352926 w 390358"/>
                    <a:gd name="connsiteY6" fmla="*/ 390358 h 3056221"/>
                    <a:gd name="connsiteX7" fmla="*/ 347579 w 390358"/>
                    <a:gd name="connsiteY7" fmla="*/ 459874 h 3056221"/>
                    <a:gd name="connsiteX8" fmla="*/ 342232 w 390358"/>
                    <a:gd name="connsiteY8" fmla="*/ 491958 h 3056221"/>
                    <a:gd name="connsiteX9" fmla="*/ 336884 w 390358"/>
                    <a:gd name="connsiteY9" fmla="*/ 529389 h 3056221"/>
                    <a:gd name="connsiteX10" fmla="*/ 331537 w 390358"/>
                    <a:gd name="connsiteY10" fmla="*/ 753979 h 3056221"/>
                    <a:gd name="connsiteX11" fmla="*/ 326190 w 390358"/>
                    <a:gd name="connsiteY11" fmla="*/ 796758 h 3056221"/>
                    <a:gd name="connsiteX12" fmla="*/ 315495 w 390358"/>
                    <a:gd name="connsiteY12" fmla="*/ 957179 h 3056221"/>
                    <a:gd name="connsiteX13" fmla="*/ 310147 w 390358"/>
                    <a:gd name="connsiteY13" fmla="*/ 1101558 h 3056221"/>
                    <a:gd name="connsiteX14" fmla="*/ 304800 w 390358"/>
                    <a:gd name="connsiteY14" fmla="*/ 1144337 h 3056221"/>
                    <a:gd name="connsiteX15" fmla="*/ 299453 w 390358"/>
                    <a:gd name="connsiteY15" fmla="*/ 1315453 h 3056221"/>
                    <a:gd name="connsiteX16" fmla="*/ 294105 w 390358"/>
                    <a:gd name="connsiteY16" fmla="*/ 1374274 h 3056221"/>
                    <a:gd name="connsiteX17" fmla="*/ 288758 w 390358"/>
                    <a:gd name="connsiteY17" fmla="*/ 1449137 h 3056221"/>
                    <a:gd name="connsiteX18" fmla="*/ 283411 w 390358"/>
                    <a:gd name="connsiteY18" fmla="*/ 1684421 h 3056221"/>
                    <a:gd name="connsiteX19" fmla="*/ 278063 w 390358"/>
                    <a:gd name="connsiteY19" fmla="*/ 1737895 h 3056221"/>
                    <a:gd name="connsiteX20" fmla="*/ 272716 w 390358"/>
                    <a:gd name="connsiteY20" fmla="*/ 1855537 h 3056221"/>
                    <a:gd name="connsiteX21" fmla="*/ 267369 w 390358"/>
                    <a:gd name="connsiteY21" fmla="*/ 1871579 h 3056221"/>
                    <a:gd name="connsiteX22" fmla="*/ 262021 w 390358"/>
                    <a:gd name="connsiteY22" fmla="*/ 1898316 h 3056221"/>
                    <a:gd name="connsiteX23" fmla="*/ 245979 w 390358"/>
                    <a:gd name="connsiteY23" fmla="*/ 2181726 h 3056221"/>
                    <a:gd name="connsiteX24" fmla="*/ 240632 w 390358"/>
                    <a:gd name="connsiteY24" fmla="*/ 2358189 h 3056221"/>
                    <a:gd name="connsiteX25" fmla="*/ 235284 w 390358"/>
                    <a:gd name="connsiteY25" fmla="*/ 2417011 h 3056221"/>
                    <a:gd name="connsiteX26" fmla="*/ 229937 w 390358"/>
                    <a:gd name="connsiteY26" fmla="*/ 2523958 h 3056221"/>
                    <a:gd name="connsiteX27" fmla="*/ 224590 w 390358"/>
                    <a:gd name="connsiteY27" fmla="*/ 2561389 h 3056221"/>
                    <a:gd name="connsiteX28" fmla="*/ 213895 w 390358"/>
                    <a:gd name="connsiteY28" fmla="*/ 2636253 h 3056221"/>
                    <a:gd name="connsiteX29" fmla="*/ 208547 w 390358"/>
                    <a:gd name="connsiteY29" fmla="*/ 2721811 h 3056221"/>
                    <a:gd name="connsiteX30" fmla="*/ 197853 w 390358"/>
                    <a:gd name="connsiteY30" fmla="*/ 2764589 h 3056221"/>
                    <a:gd name="connsiteX31" fmla="*/ 192505 w 390358"/>
                    <a:gd name="connsiteY31" fmla="*/ 2796674 h 3056221"/>
                    <a:gd name="connsiteX32" fmla="*/ 181811 w 390358"/>
                    <a:gd name="connsiteY32" fmla="*/ 2839453 h 3056221"/>
                    <a:gd name="connsiteX33" fmla="*/ 176463 w 390358"/>
                    <a:gd name="connsiteY33" fmla="*/ 2882232 h 3056221"/>
                    <a:gd name="connsiteX34" fmla="*/ 160421 w 390358"/>
                    <a:gd name="connsiteY34" fmla="*/ 2967789 h 3056221"/>
                    <a:gd name="connsiteX35" fmla="*/ 155074 w 390358"/>
                    <a:gd name="connsiteY35" fmla="*/ 2983832 h 3056221"/>
                    <a:gd name="connsiteX36" fmla="*/ 128337 w 390358"/>
                    <a:gd name="connsiteY36" fmla="*/ 3015916 h 3056221"/>
                    <a:gd name="connsiteX37" fmla="*/ 117642 w 390358"/>
                    <a:gd name="connsiteY37" fmla="*/ 3031958 h 3056221"/>
                    <a:gd name="connsiteX38" fmla="*/ 85558 w 390358"/>
                    <a:gd name="connsiteY38" fmla="*/ 3042653 h 3056221"/>
                    <a:gd name="connsiteX39" fmla="*/ 69516 w 390358"/>
                    <a:gd name="connsiteY39" fmla="*/ 3053347 h 3056221"/>
                    <a:gd name="connsiteX40" fmla="*/ 0 w 390358"/>
                    <a:gd name="connsiteY40" fmla="*/ 3053347 h 3056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90358" h="3056221">
                      <a:moveTo>
                        <a:pt x="390358" y="0"/>
                      </a:moveTo>
                      <a:lnTo>
                        <a:pt x="379663" y="32084"/>
                      </a:lnTo>
                      <a:cubicBezTo>
                        <a:pt x="377881" y="37431"/>
                        <a:pt x="375421" y="42599"/>
                        <a:pt x="374316" y="48126"/>
                      </a:cubicBezTo>
                      <a:lnTo>
                        <a:pt x="368969" y="74863"/>
                      </a:lnTo>
                      <a:cubicBezTo>
                        <a:pt x="367186" y="153291"/>
                        <a:pt x="366756" y="231761"/>
                        <a:pt x="363621" y="310147"/>
                      </a:cubicBezTo>
                      <a:cubicBezTo>
                        <a:pt x="363188" y="320981"/>
                        <a:pt x="359707" y="331485"/>
                        <a:pt x="358274" y="342232"/>
                      </a:cubicBezTo>
                      <a:cubicBezTo>
                        <a:pt x="356141" y="358231"/>
                        <a:pt x="354387" y="374284"/>
                        <a:pt x="352926" y="390358"/>
                      </a:cubicBezTo>
                      <a:cubicBezTo>
                        <a:pt x="350822" y="413503"/>
                        <a:pt x="350012" y="436761"/>
                        <a:pt x="347579" y="459874"/>
                      </a:cubicBezTo>
                      <a:cubicBezTo>
                        <a:pt x="346444" y="470657"/>
                        <a:pt x="343881" y="481242"/>
                        <a:pt x="342232" y="491958"/>
                      </a:cubicBezTo>
                      <a:cubicBezTo>
                        <a:pt x="340315" y="504415"/>
                        <a:pt x="338667" y="516912"/>
                        <a:pt x="336884" y="529389"/>
                      </a:cubicBezTo>
                      <a:cubicBezTo>
                        <a:pt x="335102" y="604252"/>
                        <a:pt x="334530" y="679154"/>
                        <a:pt x="331537" y="753979"/>
                      </a:cubicBezTo>
                      <a:cubicBezTo>
                        <a:pt x="330963" y="768338"/>
                        <a:pt x="327179" y="782421"/>
                        <a:pt x="326190" y="796758"/>
                      </a:cubicBezTo>
                      <a:cubicBezTo>
                        <a:pt x="312848" y="990219"/>
                        <a:pt x="328093" y="843793"/>
                        <a:pt x="315495" y="957179"/>
                      </a:cubicBezTo>
                      <a:cubicBezTo>
                        <a:pt x="313712" y="1005305"/>
                        <a:pt x="312895" y="1053477"/>
                        <a:pt x="310147" y="1101558"/>
                      </a:cubicBezTo>
                      <a:cubicBezTo>
                        <a:pt x="309327" y="1115905"/>
                        <a:pt x="305518" y="1129984"/>
                        <a:pt x="304800" y="1144337"/>
                      </a:cubicBezTo>
                      <a:cubicBezTo>
                        <a:pt x="301950" y="1201332"/>
                        <a:pt x="302104" y="1258448"/>
                        <a:pt x="299453" y="1315453"/>
                      </a:cubicBezTo>
                      <a:cubicBezTo>
                        <a:pt x="298538" y="1335120"/>
                        <a:pt x="295675" y="1354649"/>
                        <a:pt x="294105" y="1374274"/>
                      </a:cubicBezTo>
                      <a:cubicBezTo>
                        <a:pt x="292110" y="1399212"/>
                        <a:pt x="290540" y="1424183"/>
                        <a:pt x="288758" y="1449137"/>
                      </a:cubicBezTo>
                      <a:cubicBezTo>
                        <a:pt x="286976" y="1527565"/>
                        <a:pt x="286315" y="1606027"/>
                        <a:pt x="283411" y="1684421"/>
                      </a:cubicBezTo>
                      <a:cubicBezTo>
                        <a:pt x="282748" y="1702322"/>
                        <a:pt x="279180" y="1720016"/>
                        <a:pt x="278063" y="1737895"/>
                      </a:cubicBezTo>
                      <a:cubicBezTo>
                        <a:pt x="275614" y="1777073"/>
                        <a:pt x="275846" y="1816408"/>
                        <a:pt x="272716" y="1855537"/>
                      </a:cubicBezTo>
                      <a:cubicBezTo>
                        <a:pt x="272267" y="1861156"/>
                        <a:pt x="268736" y="1866111"/>
                        <a:pt x="267369" y="1871579"/>
                      </a:cubicBezTo>
                      <a:cubicBezTo>
                        <a:pt x="265165" y="1880396"/>
                        <a:pt x="263804" y="1889404"/>
                        <a:pt x="262021" y="1898316"/>
                      </a:cubicBezTo>
                      <a:cubicBezTo>
                        <a:pt x="250045" y="2131848"/>
                        <a:pt x="256285" y="2037433"/>
                        <a:pt x="245979" y="2181726"/>
                      </a:cubicBezTo>
                      <a:cubicBezTo>
                        <a:pt x="244197" y="2240547"/>
                        <a:pt x="243304" y="2299402"/>
                        <a:pt x="240632" y="2358189"/>
                      </a:cubicBezTo>
                      <a:cubicBezTo>
                        <a:pt x="239738" y="2377857"/>
                        <a:pt x="236552" y="2397364"/>
                        <a:pt x="235284" y="2417011"/>
                      </a:cubicBezTo>
                      <a:cubicBezTo>
                        <a:pt x="232986" y="2452630"/>
                        <a:pt x="232574" y="2488362"/>
                        <a:pt x="229937" y="2523958"/>
                      </a:cubicBezTo>
                      <a:cubicBezTo>
                        <a:pt x="229006" y="2536527"/>
                        <a:pt x="226256" y="2548896"/>
                        <a:pt x="224590" y="2561389"/>
                      </a:cubicBezTo>
                      <a:cubicBezTo>
                        <a:pt x="215668" y="2628302"/>
                        <a:pt x="223286" y="2579901"/>
                        <a:pt x="213895" y="2636253"/>
                      </a:cubicBezTo>
                      <a:cubicBezTo>
                        <a:pt x="212112" y="2664772"/>
                        <a:pt x="212091" y="2693457"/>
                        <a:pt x="208547" y="2721811"/>
                      </a:cubicBezTo>
                      <a:cubicBezTo>
                        <a:pt x="206724" y="2736396"/>
                        <a:pt x="200270" y="2750091"/>
                        <a:pt x="197853" y="2764589"/>
                      </a:cubicBezTo>
                      <a:cubicBezTo>
                        <a:pt x="196070" y="2775284"/>
                        <a:pt x="194857" y="2786090"/>
                        <a:pt x="192505" y="2796674"/>
                      </a:cubicBezTo>
                      <a:cubicBezTo>
                        <a:pt x="181119" y="2847910"/>
                        <a:pt x="193367" y="2764344"/>
                        <a:pt x="181811" y="2839453"/>
                      </a:cubicBezTo>
                      <a:cubicBezTo>
                        <a:pt x="179626" y="2853657"/>
                        <a:pt x="178595" y="2868020"/>
                        <a:pt x="176463" y="2882232"/>
                      </a:cubicBezTo>
                      <a:cubicBezTo>
                        <a:pt x="172002" y="2911972"/>
                        <a:pt x="168507" y="2939488"/>
                        <a:pt x="160421" y="2967789"/>
                      </a:cubicBezTo>
                      <a:cubicBezTo>
                        <a:pt x="158872" y="2973209"/>
                        <a:pt x="157595" y="2978790"/>
                        <a:pt x="155074" y="2983832"/>
                      </a:cubicBezTo>
                      <a:cubicBezTo>
                        <a:pt x="145118" y="3003744"/>
                        <a:pt x="143117" y="2998180"/>
                        <a:pt x="128337" y="3015916"/>
                      </a:cubicBezTo>
                      <a:cubicBezTo>
                        <a:pt x="124223" y="3020853"/>
                        <a:pt x="123092" y="3028552"/>
                        <a:pt x="117642" y="3031958"/>
                      </a:cubicBezTo>
                      <a:cubicBezTo>
                        <a:pt x="108082" y="3037933"/>
                        <a:pt x="94938" y="3036400"/>
                        <a:pt x="85558" y="3042653"/>
                      </a:cubicBezTo>
                      <a:cubicBezTo>
                        <a:pt x="80211" y="3046218"/>
                        <a:pt x="75893" y="3052550"/>
                        <a:pt x="69516" y="3053347"/>
                      </a:cubicBezTo>
                      <a:cubicBezTo>
                        <a:pt x="46523" y="3056221"/>
                        <a:pt x="23172" y="3053347"/>
                        <a:pt x="0" y="3053347"/>
                      </a:cubicBezTo>
                    </a:path>
                  </a:pathLst>
                </a:custGeom>
                <a:noFill/>
                <a:ln w="6350" cap="flat" cmpd="sng" algn="ctr">
                  <a:solidFill>
                    <a:sysClr val="windowText" lastClr="000000"/>
                  </a:solidFill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Arial"/>
                  </a:endParaRPr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>
                  <a:off x="3668295" y="1716505"/>
                  <a:ext cx="1256631" cy="3074737"/>
                </a:xfrm>
                <a:custGeom>
                  <a:avLst/>
                  <a:gdLst>
                    <a:gd name="connsiteX0" fmla="*/ 0 w 1256631"/>
                    <a:gd name="connsiteY0" fmla="*/ 0 h 3074737"/>
                    <a:gd name="connsiteX1" fmla="*/ 16042 w 1256631"/>
                    <a:gd name="connsiteY1" fmla="*/ 53474 h 3074737"/>
                    <a:gd name="connsiteX2" fmla="*/ 21389 w 1256631"/>
                    <a:gd name="connsiteY2" fmla="*/ 69516 h 3074737"/>
                    <a:gd name="connsiteX3" fmla="*/ 32084 w 1256631"/>
                    <a:gd name="connsiteY3" fmla="*/ 85558 h 3074737"/>
                    <a:gd name="connsiteX4" fmla="*/ 42779 w 1256631"/>
                    <a:gd name="connsiteY4" fmla="*/ 149727 h 3074737"/>
                    <a:gd name="connsiteX5" fmla="*/ 48126 w 1256631"/>
                    <a:gd name="connsiteY5" fmla="*/ 187158 h 3074737"/>
                    <a:gd name="connsiteX6" fmla="*/ 53473 w 1256631"/>
                    <a:gd name="connsiteY6" fmla="*/ 310148 h 3074737"/>
                    <a:gd name="connsiteX7" fmla="*/ 58821 w 1256631"/>
                    <a:gd name="connsiteY7" fmla="*/ 336884 h 3074737"/>
                    <a:gd name="connsiteX8" fmla="*/ 64168 w 1256631"/>
                    <a:gd name="connsiteY8" fmla="*/ 454527 h 3074737"/>
                    <a:gd name="connsiteX9" fmla="*/ 74863 w 1256631"/>
                    <a:gd name="connsiteY9" fmla="*/ 486611 h 3074737"/>
                    <a:gd name="connsiteX10" fmla="*/ 85558 w 1256631"/>
                    <a:gd name="connsiteY10" fmla="*/ 828842 h 3074737"/>
                    <a:gd name="connsiteX11" fmla="*/ 90905 w 1256631"/>
                    <a:gd name="connsiteY11" fmla="*/ 855579 h 3074737"/>
                    <a:gd name="connsiteX12" fmla="*/ 106947 w 1256631"/>
                    <a:gd name="connsiteY12" fmla="*/ 1208506 h 3074737"/>
                    <a:gd name="connsiteX13" fmla="*/ 112294 w 1256631"/>
                    <a:gd name="connsiteY13" fmla="*/ 1288716 h 3074737"/>
                    <a:gd name="connsiteX14" fmla="*/ 117642 w 1256631"/>
                    <a:gd name="connsiteY14" fmla="*/ 1406358 h 3074737"/>
                    <a:gd name="connsiteX15" fmla="*/ 128337 w 1256631"/>
                    <a:gd name="connsiteY15" fmla="*/ 1470527 h 3074737"/>
                    <a:gd name="connsiteX16" fmla="*/ 133684 w 1256631"/>
                    <a:gd name="connsiteY16" fmla="*/ 1663032 h 3074737"/>
                    <a:gd name="connsiteX17" fmla="*/ 139031 w 1256631"/>
                    <a:gd name="connsiteY17" fmla="*/ 1727200 h 3074737"/>
                    <a:gd name="connsiteX18" fmla="*/ 144379 w 1256631"/>
                    <a:gd name="connsiteY18" fmla="*/ 1882274 h 3074737"/>
                    <a:gd name="connsiteX19" fmla="*/ 149726 w 1256631"/>
                    <a:gd name="connsiteY19" fmla="*/ 1914358 h 3074737"/>
                    <a:gd name="connsiteX20" fmla="*/ 155073 w 1256631"/>
                    <a:gd name="connsiteY20" fmla="*/ 1957137 h 3074737"/>
                    <a:gd name="connsiteX21" fmla="*/ 160421 w 1256631"/>
                    <a:gd name="connsiteY21" fmla="*/ 2064084 h 3074737"/>
                    <a:gd name="connsiteX22" fmla="*/ 165768 w 1256631"/>
                    <a:gd name="connsiteY22" fmla="*/ 2080127 h 3074737"/>
                    <a:gd name="connsiteX23" fmla="*/ 176463 w 1256631"/>
                    <a:gd name="connsiteY23" fmla="*/ 2181727 h 3074737"/>
                    <a:gd name="connsiteX24" fmla="*/ 187158 w 1256631"/>
                    <a:gd name="connsiteY24" fmla="*/ 2320758 h 3074737"/>
                    <a:gd name="connsiteX25" fmla="*/ 197852 w 1256631"/>
                    <a:gd name="connsiteY25" fmla="*/ 2438400 h 3074737"/>
                    <a:gd name="connsiteX26" fmla="*/ 203200 w 1256631"/>
                    <a:gd name="connsiteY26" fmla="*/ 2465137 h 3074737"/>
                    <a:gd name="connsiteX27" fmla="*/ 208547 w 1256631"/>
                    <a:gd name="connsiteY27" fmla="*/ 2513263 h 3074737"/>
                    <a:gd name="connsiteX28" fmla="*/ 213894 w 1256631"/>
                    <a:gd name="connsiteY28" fmla="*/ 2625558 h 3074737"/>
                    <a:gd name="connsiteX29" fmla="*/ 219242 w 1256631"/>
                    <a:gd name="connsiteY29" fmla="*/ 2662990 h 3074737"/>
                    <a:gd name="connsiteX30" fmla="*/ 224589 w 1256631"/>
                    <a:gd name="connsiteY30" fmla="*/ 2711116 h 3074737"/>
                    <a:gd name="connsiteX31" fmla="*/ 229937 w 1256631"/>
                    <a:gd name="connsiteY31" fmla="*/ 2732506 h 3074737"/>
                    <a:gd name="connsiteX32" fmla="*/ 240631 w 1256631"/>
                    <a:gd name="connsiteY32" fmla="*/ 2796674 h 3074737"/>
                    <a:gd name="connsiteX33" fmla="*/ 251326 w 1256631"/>
                    <a:gd name="connsiteY33" fmla="*/ 2839453 h 3074737"/>
                    <a:gd name="connsiteX34" fmla="*/ 267368 w 1256631"/>
                    <a:gd name="connsiteY34" fmla="*/ 2919663 h 3074737"/>
                    <a:gd name="connsiteX35" fmla="*/ 283410 w 1256631"/>
                    <a:gd name="connsiteY35" fmla="*/ 2935706 h 3074737"/>
                    <a:gd name="connsiteX36" fmla="*/ 320842 w 1256631"/>
                    <a:gd name="connsiteY36" fmla="*/ 2973137 h 3074737"/>
                    <a:gd name="connsiteX37" fmla="*/ 336884 w 1256631"/>
                    <a:gd name="connsiteY37" fmla="*/ 2983832 h 3074737"/>
                    <a:gd name="connsiteX38" fmla="*/ 368968 w 1256631"/>
                    <a:gd name="connsiteY38" fmla="*/ 2994527 h 3074737"/>
                    <a:gd name="connsiteX39" fmla="*/ 385010 w 1256631"/>
                    <a:gd name="connsiteY39" fmla="*/ 2983832 h 3074737"/>
                    <a:gd name="connsiteX40" fmla="*/ 406400 w 1256631"/>
                    <a:gd name="connsiteY40" fmla="*/ 2962442 h 3074737"/>
                    <a:gd name="connsiteX41" fmla="*/ 454526 w 1256631"/>
                    <a:gd name="connsiteY41" fmla="*/ 2967790 h 3074737"/>
                    <a:gd name="connsiteX42" fmla="*/ 470568 w 1256631"/>
                    <a:gd name="connsiteY42" fmla="*/ 2957095 h 3074737"/>
                    <a:gd name="connsiteX43" fmla="*/ 497305 w 1256631"/>
                    <a:gd name="connsiteY43" fmla="*/ 2951748 h 3074737"/>
                    <a:gd name="connsiteX44" fmla="*/ 502652 w 1256631"/>
                    <a:gd name="connsiteY44" fmla="*/ 2935706 h 3074737"/>
                    <a:gd name="connsiteX45" fmla="*/ 524042 w 1256631"/>
                    <a:gd name="connsiteY45" fmla="*/ 2903621 h 3074737"/>
                    <a:gd name="connsiteX46" fmla="*/ 524042 w 1256631"/>
                    <a:gd name="connsiteY46" fmla="*/ 2903621 h 3074737"/>
                    <a:gd name="connsiteX47" fmla="*/ 566821 w 1256631"/>
                    <a:gd name="connsiteY47" fmla="*/ 2892927 h 3074737"/>
                    <a:gd name="connsiteX48" fmla="*/ 588210 w 1256631"/>
                    <a:gd name="connsiteY48" fmla="*/ 2860842 h 3074737"/>
                    <a:gd name="connsiteX49" fmla="*/ 598905 w 1256631"/>
                    <a:gd name="connsiteY49" fmla="*/ 2844800 h 3074737"/>
                    <a:gd name="connsiteX50" fmla="*/ 620294 w 1256631"/>
                    <a:gd name="connsiteY50" fmla="*/ 2818063 h 3074737"/>
                    <a:gd name="connsiteX51" fmla="*/ 636337 w 1256631"/>
                    <a:gd name="connsiteY51" fmla="*/ 2823411 h 3074737"/>
                    <a:gd name="connsiteX52" fmla="*/ 689810 w 1256631"/>
                    <a:gd name="connsiteY52" fmla="*/ 2818063 h 3074737"/>
                    <a:gd name="connsiteX53" fmla="*/ 695158 w 1256631"/>
                    <a:gd name="connsiteY53" fmla="*/ 2834106 h 3074737"/>
                    <a:gd name="connsiteX54" fmla="*/ 727242 w 1256631"/>
                    <a:gd name="connsiteY54" fmla="*/ 2834106 h 3074737"/>
                    <a:gd name="connsiteX55" fmla="*/ 743284 w 1256631"/>
                    <a:gd name="connsiteY55" fmla="*/ 2828758 h 3074737"/>
                    <a:gd name="connsiteX56" fmla="*/ 775368 w 1256631"/>
                    <a:gd name="connsiteY56" fmla="*/ 2844800 h 3074737"/>
                    <a:gd name="connsiteX57" fmla="*/ 796758 w 1256631"/>
                    <a:gd name="connsiteY57" fmla="*/ 2876884 h 3074737"/>
                    <a:gd name="connsiteX58" fmla="*/ 807452 w 1256631"/>
                    <a:gd name="connsiteY58" fmla="*/ 2892927 h 3074737"/>
                    <a:gd name="connsiteX59" fmla="*/ 850231 w 1256631"/>
                    <a:gd name="connsiteY59" fmla="*/ 2908969 h 3074737"/>
                    <a:gd name="connsiteX60" fmla="*/ 882316 w 1256631"/>
                    <a:gd name="connsiteY60" fmla="*/ 2930358 h 3074737"/>
                    <a:gd name="connsiteX61" fmla="*/ 903705 w 1256631"/>
                    <a:gd name="connsiteY61" fmla="*/ 2962442 h 3074737"/>
                    <a:gd name="connsiteX62" fmla="*/ 919747 w 1256631"/>
                    <a:gd name="connsiteY62" fmla="*/ 2973137 h 3074737"/>
                    <a:gd name="connsiteX63" fmla="*/ 957179 w 1256631"/>
                    <a:gd name="connsiteY63" fmla="*/ 2983832 h 3074737"/>
                    <a:gd name="connsiteX64" fmla="*/ 989263 w 1256631"/>
                    <a:gd name="connsiteY64" fmla="*/ 2999874 h 3074737"/>
                    <a:gd name="connsiteX65" fmla="*/ 1021347 w 1256631"/>
                    <a:gd name="connsiteY65" fmla="*/ 3021263 h 3074737"/>
                    <a:gd name="connsiteX66" fmla="*/ 1053431 w 1256631"/>
                    <a:gd name="connsiteY66" fmla="*/ 3026611 h 3074737"/>
                    <a:gd name="connsiteX67" fmla="*/ 1069473 w 1256631"/>
                    <a:gd name="connsiteY67" fmla="*/ 3031958 h 3074737"/>
                    <a:gd name="connsiteX68" fmla="*/ 1106905 w 1256631"/>
                    <a:gd name="connsiteY68" fmla="*/ 3037306 h 3074737"/>
                    <a:gd name="connsiteX69" fmla="*/ 1187116 w 1256631"/>
                    <a:gd name="connsiteY69" fmla="*/ 3064042 h 3074737"/>
                    <a:gd name="connsiteX70" fmla="*/ 1219200 w 1256631"/>
                    <a:gd name="connsiteY70" fmla="*/ 3074737 h 3074737"/>
                    <a:gd name="connsiteX71" fmla="*/ 1256631 w 1256631"/>
                    <a:gd name="connsiteY71" fmla="*/ 3074737 h 3074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256631" h="3074737">
                      <a:moveTo>
                        <a:pt x="0" y="0"/>
                      </a:moveTo>
                      <a:cubicBezTo>
                        <a:pt x="8082" y="32330"/>
                        <a:pt x="3022" y="14413"/>
                        <a:pt x="16042" y="53474"/>
                      </a:cubicBezTo>
                      <a:cubicBezTo>
                        <a:pt x="17824" y="58821"/>
                        <a:pt x="18262" y="64826"/>
                        <a:pt x="21389" y="69516"/>
                      </a:cubicBezTo>
                      <a:lnTo>
                        <a:pt x="32084" y="85558"/>
                      </a:lnTo>
                      <a:cubicBezTo>
                        <a:pt x="42952" y="118163"/>
                        <a:pt x="35615" y="92418"/>
                        <a:pt x="42779" y="149727"/>
                      </a:cubicBezTo>
                      <a:cubicBezTo>
                        <a:pt x="44342" y="162233"/>
                        <a:pt x="46344" y="174681"/>
                        <a:pt x="48126" y="187158"/>
                      </a:cubicBezTo>
                      <a:cubicBezTo>
                        <a:pt x="49908" y="228155"/>
                        <a:pt x="50549" y="269217"/>
                        <a:pt x="53473" y="310148"/>
                      </a:cubicBezTo>
                      <a:cubicBezTo>
                        <a:pt x="54121" y="319213"/>
                        <a:pt x="58150" y="327820"/>
                        <a:pt x="58821" y="336884"/>
                      </a:cubicBezTo>
                      <a:cubicBezTo>
                        <a:pt x="61721" y="376032"/>
                        <a:pt x="59986" y="415496"/>
                        <a:pt x="64168" y="454527"/>
                      </a:cubicBezTo>
                      <a:cubicBezTo>
                        <a:pt x="65369" y="465736"/>
                        <a:pt x="74863" y="486611"/>
                        <a:pt x="74863" y="486611"/>
                      </a:cubicBezTo>
                      <a:cubicBezTo>
                        <a:pt x="76411" y="571753"/>
                        <a:pt x="70054" y="720320"/>
                        <a:pt x="85558" y="828842"/>
                      </a:cubicBezTo>
                      <a:cubicBezTo>
                        <a:pt x="86843" y="837839"/>
                        <a:pt x="89123" y="846667"/>
                        <a:pt x="90905" y="855579"/>
                      </a:cubicBezTo>
                      <a:cubicBezTo>
                        <a:pt x="101837" y="1194462"/>
                        <a:pt x="74785" y="1079847"/>
                        <a:pt x="106947" y="1208506"/>
                      </a:cubicBezTo>
                      <a:cubicBezTo>
                        <a:pt x="108729" y="1235243"/>
                        <a:pt x="110848" y="1261959"/>
                        <a:pt x="112294" y="1288716"/>
                      </a:cubicBezTo>
                      <a:cubicBezTo>
                        <a:pt x="114413" y="1327913"/>
                        <a:pt x="114941" y="1367197"/>
                        <a:pt x="117642" y="1406358"/>
                      </a:cubicBezTo>
                      <a:cubicBezTo>
                        <a:pt x="119039" y="1426614"/>
                        <a:pt x="124292" y="1450305"/>
                        <a:pt x="128337" y="1470527"/>
                      </a:cubicBezTo>
                      <a:cubicBezTo>
                        <a:pt x="130119" y="1534695"/>
                        <a:pt x="131012" y="1598895"/>
                        <a:pt x="133684" y="1663032"/>
                      </a:cubicBezTo>
                      <a:cubicBezTo>
                        <a:pt x="134577" y="1684477"/>
                        <a:pt x="137985" y="1705762"/>
                        <a:pt x="139031" y="1727200"/>
                      </a:cubicBezTo>
                      <a:cubicBezTo>
                        <a:pt x="141551" y="1778861"/>
                        <a:pt x="141428" y="1830636"/>
                        <a:pt x="144379" y="1882274"/>
                      </a:cubicBezTo>
                      <a:cubicBezTo>
                        <a:pt x="144998" y="1893099"/>
                        <a:pt x="148193" y="1903625"/>
                        <a:pt x="149726" y="1914358"/>
                      </a:cubicBezTo>
                      <a:cubicBezTo>
                        <a:pt x="151758" y="1928584"/>
                        <a:pt x="153291" y="1942877"/>
                        <a:pt x="155073" y="1957137"/>
                      </a:cubicBezTo>
                      <a:cubicBezTo>
                        <a:pt x="156856" y="1992786"/>
                        <a:pt x="157329" y="2028525"/>
                        <a:pt x="160421" y="2064084"/>
                      </a:cubicBezTo>
                      <a:cubicBezTo>
                        <a:pt x="160909" y="2069700"/>
                        <a:pt x="164662" y="2074600"/>
                        <a:pt x="165768" y="2080127"/>
                      </a:cubicBezTo>
                      <a:cubicBezTo>
                        <a:pt x="171159" y="2107083"/>
                        <a:pt x="175166" y="2159021"/>
                        <a:pt x="176463" y="2181727"/>
                      </a:cubicBezTo>
                      <a:cubicBezTo>
                        <a:pt x="184176" y="2316709"/>
                        <a:pt x="168541" y="2264913"/>
                        <a:pt x="187158" y="2320758"/>
                      </a:cubicBezTo>
                      <a:cubicBezTo>
                        <a:pt x="189944" y="2356980"/>
                        <a:pt x="192577" y="2401476"/>
                        <a:pt x="197852" y="2438400"/>
                      </a:cubicBezTo>
                      <a:cubicBezTo>
                        <a:pt x="199137" y="2447398"/>
                        <a:pt x="201915" y="2456139"/>
                        <a:pt x="203200" y="2465137"/>
                      </a:cubicBezTo>
                      <a:cubicBezTo>
                        <a:pt x="205483" y="2481115"/>
                        <a:pt x="206765" y="2497221"/>
                        <a:pt x="208547" y="2513263"/>
                      </a:cubicBezTo>
                      <a:cubicBezTo>
                        <a:pt x="210329" y="2550695"/>
                        <a:pt x="211224" y="2588179"/>
                        <a:pt x="213894" y="2625558"/>
                      </a:cubicBezTo>
                      <a:cubicBezTo>
                        <a:pt x="214792" y="2638130"/>
                        <a:pt x="217679" y="2650483"/>
                        <a:pt x="219242" y="2662990"/>
                      </a:cubicBezTo>
                      <a:cubicBezTo>
                        <a:pt x="221244" y="2679006"/>
                        <a:pt x="222135" y="2695163"/>
                        <a:pt x="224589" y="2711116"/>
                      </a:cubicBezTo>
                      <a:cubicBezTo>
                        <a:pt x="225707" y="2718380"/>
                        <a:pt x="228583" y="2725282"/>
                        <a:pt x="229937" y="2732506"/>
                      </a:cubicBezTo>
                      <a:cubicBezTo>
                        <a:pt x="233933" y="2753819"/>
                        <a:pt x="233773" y="2776103"/>
                        <a:pt x="240631" y="2796674"/>
                      </a:cubicBezTo>
                      <a:cubicBezTo>
                        <a:pt x="246853" y="2815338"/>
                        <a:pt x="248099" y="2816865"/>
                        <a:pt x="251326" y="2839453"/>
                      </a:cubicBezTo>
                      <a:cubicBezTo>
                        <a:pt x="252576" y="2848202"/>
                        <a:pt x="255300" y="2907594"/>
                        <a:pt x="267368" y="2919663"/>
                      </a:cubicBezTo>
                      <a:cubicBezTo>
                        <a:pt x="272715" y="2925011"/>
                        <a:pt x="278767" y="2929737"/>
                        <a:pt x="283410" y="2935706"/>
                      </a:cubicBezTo>
                      <a:cubicBezTo>
                        <a:pt x="313441" y="2974318"/>
                        <a:pt x="290188" y="2962920"/>
                        <a:pt x="320842" y="2973137"/>
                      </a:cubicBezTo>
                      <a:cubicBezTo>
                        <a:pt x="326189" y="2976702"/>
                        <a:pt x="331011" y="2981222"/>
                        <a:pt x="336884" y="2983832"/>
                      </a:cubicBezTo>
                      <a:cubicBezTo>
                        <a:pt x="347186" y="2988411"/>
                        <a:pt x="368968" y="2994527"/>
                        <a:pt x="368968" y="2994527"/>
                      </a:cubicBezTo>
                      <a:cubicBezTo>
                        <a:pt x="374315" y="2990962"/>
                        <a:pt x="380995" y="2988850"/>
                        <a:pt x="385010" y="2983832"/>
                      </a:cubicBezTo>
                      <a:cubicBezTo>
                        <a:pt x="405752" y="2957905"/>
                        <a:pt x="371399" y="2974110"/>
                        <a:pt x="406400" y="2962442"/>
                      </a:cubicBezTo>
                      <a:cubicBezTo>
                        <a:pt x="443831" y="2974919"/>
                        <a:pt x="427789" y="2976702"/>
                        <a:pt x="454526" y="2967790"/>
                      </a:cubicBezTo>
                      <a:cubicBezTo>
                        <a:pt x="459873" y="2964225"/>
                        <a:pt x="464550" y="2959352"/>
                        <a:pt x="470568" y="2957095"/>
                      </a:cubicBezTo>
                      <a:cubicBezTo>
                        <a:pt x="479078" y="2953904"/>
                        <a:pt x="489743" y="2956790"/>
                        <a:pt x="497305" y="2951748"/>
                      </a:cubicBezTo>
                      <a:cubicBezTo>
                        <a:pt x="501995" y="2948621"/>
                        <a:pt x="499915" y="2940633"/>
                        <a:pt x="502652" y="2935706"/>
                      </a:cubicBezTo>
                      <a:cubicBezTo>
                        <a:pt x="508894" y="2924470"/>
                        <a:pt x="516912" y="2914316"/>
                        <a:pt x="524042" y="2903621"/>
                      </a:cubicBezTo>
                      <a:lnTo>
                        <a:pt x="524042" y="2903621"/>
                      </a:lnTo>
                      <a:lnTo>
                        <a:pt x="566821" y="2892927"/>
                      </a:lnTo>
                      <a:lnTo>
                        <a:pt x="588210" y="2860842"/>
                      </a:lnTo>
                      <a:lnTo>
                        <a:pt x="598905" y="2844800"/>
                      </a:lnTo>
                      <a:cubicBezTo>
                        <a:pt x="603075" y="2832288"/>
                        <a:pt x="603221" y="2820908"/>
                        <a:pt x="620294" y="2818063"/>
                      </a:cubicBezTo>
                      <a:cubicBezTo>
                        <a:pt x="625854" y="2817136"/>
                        <a:pt x="630989" y="2821628"/>
                        <a:pt x="636337" y="2823411"/>
                      </a:cubicBezTo>
                      <a:cubicBezTo>
                        <a:pt x="675393" y="2810392"/>
                        <a:pt x="657484" y="2809982"/>
                        <a:pt x="689810" y="2818063"/>
                      </a:cubicBezTo>
                      <a:cubicBezTo>
                        <a:pt x="691593" y="2823411"/>
                        <a:pt x="691637" y="2829704"/>
                        <a:pt x="695158" y="2834106"/>
                      </a:cubicBezTo>
                      <a:cubicBezTo>
                        <a:pt x="711454" y="2854475"/>
                        <a:pt x="710946" y="2842254"/>
                        <a:pt x="727242" y="2834106"/>
                      </a:cubicBezTo>
                      <a:cubicBezTo>
                        <a:pt x="732284" y="2831585"/>
                        <a:pt x="737937" y="2830541"/>
                        <a:pt x="743284" y="2828758"/>
                      </a:cubicBezTo>
                      <a:cubicBezTo>
                        <a:pt x="754725" y="2832572"/>
                        <a:pt x="766833" y="2835046"/>
                        <a:pt x="775368" y="2844800"/>
                      </a:cubicBezTo>
                      <a:cubicBezTo>
                        <a:pt x="783832" y="2854473"/>
                        <a:pt x="789628" y="2866189"/>
                        <a:pt x="796758" y="2876884"/>
                      </a:cubicBezTo>
                      <a:cubicBezTo>
                        <a:pt x="800323" y="2882231"/>
                        <a:pt x="802104" y="2889362"/>
                        <a:pt x="807452" y="2892927"/>
                      </a:cubicBezTo>
                      <a:cubicBezTo>
                        <a:pt x="831057" y="2908662"/>
                        <a:pt x="817192" y="2902361"/>
                        <a:pt x="850231" y="2908969"/>
                      </a:cubicBezTo>
                      <a:cubicBezTo>
                        <a:pt x="860926" y="2916099"/>
                        <a:pt x="875186" y="2919663"/>
                        <a:pt x="882316" y="2930358"/>
                      </a:cubicBezTo>
                      <a:cubicBezTo>
                        <a:pt x="889446" y="2941053"/>
                        <a:pt x="893010" y="2955312"/>
                        <a:pt x="903705" y="2962442"/>
                      </a:cubicBezTo>
                      <a:cubicBezTo>
                        <a:pt x="909052" y="2966007"/>
                        <a:pt x="913840" y="2970605"/>
                        <a:pt x="919747" y="2973137"/>
                      </a:cubicBezTo>
                      <a:cubicBezTo>
                        <a:pt x="943746" y="2983422"/>
                        <a:pt x="936358" y="2973421"/>
                        <a:pt x="957179" y="2983832"/>
                      </a:cubicBezTo>
                      <a:cubicBezTo>
                        <a:pt x="998635" y="3004561"/>
                        <a:pt x="948948" y="2986437"/>
                        <a:pt x="989263" y="2999874"/>
                      </a:cubicBezTo>
                      <a:cubicBezTo>
                        <a:pt x="999958" y="3007004"/>
                        <a:pt x="1008669" y="3019150"/>
                        <a:pt x="1021347" y="3021263"/>
                      </a:cubicBezTo>
                      <a:cubicBezTo>
                        <a:pt x="1032042" y="3023046"/>
                        <a:pt x="1042847" y="3024259"/>
                        <a:pt x="1053431" y="3026611"/>
                      </a:cubicBezTo>
                      <a:cubicBezTo>
                        <a:pt x="1058933" y="3027834"/>
                        <a:pt x="1063946" y="3030853"/>
                        <a:pt x="1069473" y="3031958"/>
                      </a:cubicBezTo>
                      <a:cubicBezTo>
                        <a:pt x="1081832" y="3034430"/>
                        <a:pt x="1094428" y="3035523"/>
                        <a:pt x="1106905" y="3037306"/>
                      </a:cubicBezTo>
                      <a:lnTo>
                        <a:pt x="1187116" y="3064042"/>
                      </a:lnTo>
                      <a:lnTo>
                        <a:pt x="1219200" y="3074737"/>
                      </a:lnTo>
                      <a:lnTo>
                        <a:pt x="1256631" y="3074737"/>
                      </a:lnTo>
                    </a:path>
                  </a:pathLst>
                </a:custGeom>
                <a:noFill/>
                <a:ln w="6350" cap="flat" cmpd="sng" algn="ctr">
                  <a:solidFill>
                    <a:sysClr val="windowText" lastClr="000000"/>
                  </a:solidFill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Arial"/>
                  </a:endParaRPr>
                </a:p>
              </p:txBody>
            </p:sp>
          </p:grpSp>
          <p:grpSp>
            <p:nvGrpSpPr>
              <p:cNvPr id="89" name="グループ化 7"/>
              <p:cNvGrpSpPr/>
              <p:nvPr/>
            </p:nvGrpSpPr>
            <p:grpSpPr>
              <a:xfrm>
                <a:off x="3315368" y="1716505"/>
                <a:ext cx="1577474" cy="3080084"/>
                <a:chOff x="3315368" y="1716505"/>
                <a:chExt cx="1577474" cy="3080084"/>
              </a:xfrm>
            </p:grpSpPr>
            <p:sp>
              <p:nvSpPr>
                <p:cNvPr id="91" name="フリーフォーム 90"/>
                <p:cNvSpPr/>
                <p:nvPr/>
              </p:nvSpPr>
              <p:spPr>
                <a:xfrm>
                  <a:off x="3315368" y="1716505"/>
                  <a:ext cx="358274" cy="3075436"/>
                </a:xfrm>
                <a:custGeom>
                  <a:avLst/>
                  <a:gdLst>
                    <a:gd name="connsiteX0" fmla="*/ 358274 w 358274"/>
                    <a:gd name="connsiteY0" fmla="*/ 0 h 3075436"/>
                    <a:gd name="connsiteX1" fmla="*/ 342232 w 358274"/>
                    <a:gd name="connsiteY1" fmla="*/ 10695 h 3075436"/>
                    <a:gd name="connsiteX2" fmla="*/ 336885 w 358274"/>
                    <a:gd name="connsiteY2" fmla="*/ 42779 h 3075436"/>
                    <a:gd name="connsiteX3" fmla="*/ 331537 w 358274"/>
                    <a:gd name="connsiteY3" fmla="*/ 85558 h 3075436"/>
                    <a:gd name="connsiteX4" fmla="*/ 326190 w 358274"/>
                    <a:gd name="connsiteY4" fmla="*/ 139032 h 3075436"/>
                    <a:gd name="connsiteX5" fmla="*/ 320843 w 358274"/>
                    <a:gd name="connsiteY5" fmla="*/ 155074 h 3075436"/>
                    <a:gd name="connsiteX6" fmla="*/ 315495 w 358274"/>
                    <a:gd name="connsiteY6" fmla="*/ 187158 h 3075436"/>
                    <a:gd name="connsiteX7" fmla="*/ 310148 w 358274"/>
                    <a:gd name="connsiteY7" fmla="*/ 294106 h 3075436"/>
                    <a:gd name="connsiteX8" fmla="*/ 304800 w 358274"/>
                    <a:gd name="connsiteY8" fmla="*/ 336884 h 3075436"/>
                    <a:gd name="connsiteX9" fmla="*/ 294106 w 358274"/>
                    <a:gd name="connsiteY9" fmla="*/ 417095 h 3075436"/>
                    <a:gd name="connsiteX10" fmla="*/ 288758 w 358274"/>
                    <a:gd name="connsiteY10" fmla="*/ 593558 h 3075436"/>
                    <a:gd name="connsiteX11" fmla="*/ 278064 w 358274"/>
                    <a:gd name="connsiteY11" fmla="*/ 716548 h 3075436"/>
                    <a:gd name="connsiteX12" fmla="*/ 272716 w 358274"/>
                    <a:gd name="connsiteY12" fmla="*/ 759327 h 3075436"/>
                    <a:gd name="connsiteX13" fmla="*/ 267369 w 358274"/>
                    <a:gd name="connsiteY13" fmla="*/ 812800 h 3075436"/>
                    <a:gd name="connsiteX14" fmla="*/ 262021 w 358274"/>
                    <a:gd name="connsiteY14" fmla="*/ 946484 h 3075436"/>
                    <a:gd name="connsiteX15" fmla="*/ 256674 w 358274"/>
                    <a:gd name="connsiteY15" fmla="*/ 967874 h 3075436"/>
                    <a:gd name="connsiteX16" fmla="*/ 251327 w 358274"/>
                    <a:gd name="connsiteY16" fmla="*/ 1042737 h 3075436"/>
                    <a:gd name="connsiteX17" fmla="*/ 245979 w 358274"/>
                    <a:gd name="connsiteY17" fmla="*/ 1486569 h 3075436"/>
                    <a:gd name="connsiteX18" fmla="*/ 240632 w 358274"/>
                    <a:gd name="connsiteY18" fmla="*/ 1518653 h 3075436"/>
                    <a:gd name="connsiteX19" fmla="*/ 235285 w 358274"/>
                    <a:gd name="connsiteY19" fmla="*/ 1598863 h 3075436"/>
                    <a:gd name="connsiteX20" fmla="*/ 224590 w 358274"/>
                    <a:gd name="connsiteY20" fmla="*/ 1737895 h 3075436"/>
                    <a:gd name="connsiteX21" fmla="*/ 219243 w 358274"/>
                    <a:gd name="connsiteY21" fmla="*/ 1759284 h 3075436"/>
                    <a:gd name="connsiteX22" fmla="*/ 213895 w 358274"/>
                    <a:gd name="connsiteY22" fmla="*/ 2042695 h 3075436"/>
                    <a:gd name="connsiteX23" fmla="*/ 208548 w 358274"/>
                    <a:gd name="connsiteY23" fmla="*/ 2128253 h 3075436"/>
                    <a:gd name="connsiteX24" fmla="*/ 197853 w 358274"/>
                    <a:gd name="connsiteY24" fmla="*/ 2219158 h 3075436"/>
                    <a:gd name="connsiteX25" fmla="*/ 192506 w 358274"/>
                    <a:gd name="connsiteY25" fmla="*/ 2299369 h 3075436"/>
                    <a:gd name="connsiteX26" fmla="*/ 181811 w 358274"/>
                    <a:gd name="connsiteY26" fmla="*/ 2363537 h 3075436"/>
                    <a:gd name="connsiteX27" fmla="*/ 176464 w 358274"/>
                    <a:gd name="connsiteY27" fmla="*/ 2438400 h 3075436"/>
                    <a:gd name="connsiteX28" fmla="*/ 171116 w 358274"/>
                    <a:gd name="connsiteY28" fmla="*/ 2556042 h 3075436"/>
                    <a:gd name="connsiteX29" fmla="*/ 165769 w 358274"/>
                    <a:gd name="connsiteY29" fmla="*/ 2588127 h 3075436"/>
                    <a:gd name="connsiteX30" fmla="*/ 149727 w 358274"/>
                    <a:gd name="connsiteY30" fmla="*/ 2721811 h 3075436"/>
                    <a:gd name="connsiteX31" fmla="*/ 144379 w 358274"/>
                    <a:gd name="connsiteY31" fmla="*/ 2743200 h 3075436"/>
                    <a:gd name="connsiteX32" fmla="*/ 139032 w 358274"/>
                    <a:gd name="connsiteY32" fmla="*/ 2802021 h 3075436"/>
                    <a:gd name="connsiteX33" fmla="*/ 133685 w 358274"/>
                    <a:gd name="connsiteY33" fmla="*/ 2834106 h 3075436"/>
                    <a:gd name="connsiteX34" fmla="*/ 128337 w 358274"/>
                    <a:gd name="connsiteY34" fmla="*/ 2908969 h 3075436"/>
                    <a:gd name="connsiteX35" fmla="*/ 117643 w 358274"/>
                    <a:gd name="connsiteY35" fmla="*/ 2946400 h 3075436"/>
                    <a:gd name="connsiteX36" fmla="*/ 101600 w 358274"/>
                    <a:gd name="connsiteY36" fmla="*/ 2999874 h 3075436"/>
                    <a:gd name="connsiteX37" fmla="*/ 96253 w 358274"/>
                    <a:gd name="connsiteY37" fmla="*/ 3015916 h 3075436"/>
                    <a:gd name="connsiteX38" fmla="*/ 90906 w 358274"/>
                    <a:gd name="connsiteY38" fmla="*/ 3031958 h 3075436"/>
                    <a:gd name="connsiteX39" fmla="*/ 42779 w 358274"/>
                    <a:gd name="connsiteY39" fmla="*/ 3058695 h 3075436"/>
                    <a:gd name="connsiteX40" fmla="*/ 10695 w 358274"/>
                    <a:gd name="connsiteY40" fmla="*/ 3074737 h 3075436"/>
                    <a:gd name="connsiteX41" fmla="*/ 0 w 358274"/>
                    <a:gd name="connsiteY41" fmla="*/ 3074737 h 3075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58274" h="3075436">
                      <a:moveTo>
                        <a:pt x="358274" y="0"/>
                      </a:moveTo>
                      <a:cubicBezTo>
                        <a:pt x="352927" y="3565"/>
                        <a:pt x="345106" y="4947"/>
                        <a:pt x="342232" y="10695"/>
                      </a:cubicBezTo>
                      <a:cubicBezTo>
                        <a:pt x="337383" y="20393"/>
                        <a:pt x="338418" y="32046"/>
                        <a:pt x="336885" y="42779"/>
                      </a:cubicBezTo>
                      <a:cubicBezTo>
                        <a:pt x="334853" y="57005"/>
                        <a:pt x="333124" y="71275"/>
                        <a:pt x="331537" y="85558"/>
                      </a:cubicBezTo>
                      <a:cubicBezTo>
                        <a:pt x="329559" y="103362"/>
                        <a:pt x="328914" y="121327"/>
                        <a:pt x="326190" y="139032"/>
                      </a:cubicBezTo>
                      <a:cubicBezTo>
                        <a:pt x="325333" y="144603"/>
                        <a:pt x="322066" y="149572"/>
                        <a:pt x="320843" y="155074"/>
                      </a:cubicBezTo>
                      <a:cubicBezTo>
                        <a:pt x="318491" y="165658"/>
                        <a:pt x="317278" y="176463"/>
                        <a:pt x="315495" y="187158"/>
                      </a:cubicBezTo>
                      <a:cubicBezTo>
                        <a:pt x="313713" y="222807"/>
                        <a:pt x="312691" y="258503"/>
                        <a:pt x="310148" y="294106"/>
                      </a:cubicBezTo>
                      <a:cubicBezTo>
                        <a:pt x="309124" y="308440"/>
                        <a:pt x="306699" y="322640"/>
                        <a:pt x="304800" y="336884"/>
                      </a:cubicBezTo>
                      <a:cubicBezTo>
                        <a:pt x="290065" y="447392"/>
                        <a:pt x="309403" y="294711"/>
                        <a:pt x="294106" y="417095"/>
                      </a:cubicBezTo>
                      <a:cubicBezTo>
                        <a:pt x="292323" y="475916"/>
                        <a:pt x="291314" y="534766"/>
                        <a:pt x="288758" y="593558"/>
                      </a:cubicBezTo>
                      <a:cubicBezTo>
                        <a:pt x="287548" y="621395"/>
                        <a:pt x="281476" y="685841"/>
                        <a:pt x="278064" y="716548"/>
                      </a:cubicBezTo>
                      <a:cubicBezTo>
                        <a:pt x="276477" y="730831"/>
                        <a:pt x="274303" y="745044"/>
                        <a:pt x="272716" y="759327"/>
                      </a:cubicBezTo>
                      <a:cubicBezTo>
                        <a:pt x="270738" y="777131"/>
                        <a:pt x="269151" y="794976"/>
                        <a:pt x="267369" y="812800"/>
                      </a:cubicBezTo>
                      <a:cubicBezTo>
                        <a:pt x="265586" y="857361"/>
                        <a:pt x="265089" y="901993"/>
                        <a:pt x="262021" y="946484"/>
                      </a:cubicBezTo>
                      <a:cubicBezTo>
                        <a:pt x="261515" y="953816"/>
                        <a:pt x="257486" y="960570"/>
                        <a:pt x="256674" y="967874"/>
                      </a:cubicBezTo>
                      <a:cubicBezTo>
                        <a:pt x="253911" y="992739"/>
                        <a:pt x="253109" y="1017783"/>
                        <a:pt x="251327" y="1042737"/>
                      </a:cubicBezTo>
                      <a:cubicBezTo>
                        <a:pt x="249544" y="1190681"/>
                        <a:pt x="249303" y="1338652"/>
                        <a:pt x="245979" y="1486569"/>
                      </a:cubicBezTo>
                      <a:cubicBezTo>
                        <a:pt x="245735" y="1497408"/>
                        <a:pt x="241660" y="1507860"/>
                        <a:pt x="240632" y="1518653"/>
                      </a:cubicBezTo>
                      <a:cubicBezTo>
                        <a:pt x="238092" y="1545328"/>
                        <a:pt x="236906" y="1572116"/>
                        <a:pt x="235285" y="1598863"/>
                      </a:cubicBezTo>
                      <a:cubicBezTo>
                        <a:pt x="232238" y="1649132"/>
                        <a:pt x="232537" y="1690212"/>
                        <a:pt x="224590" y="1737895"/>
                      </a:cubicBezTo>
                      <a:cubicBezTo>
                        <a:pt x="223382" y="1745144"/>
                        <a:pt x="221025" y="1752154"/>
                        <a:pt x="219243" y="1759284"/>
                      </a:cubicBezTo>
                      <a:cubicBezTo>
                        <a:pt x="217460" y="1853754"/>
                        <a:pt x="216633" y="1948248"/>
                        <a:pt x="213895" y="2042695"/>
                      </a:cubicBezTo>
                      <a:cubicBezTo>
                        <a:pt x="213067" y="2071258"/>
                        <a:pt x="210659" y="2099756"/>
                        <a:pt x="208548" y="2128253"/>
                      </a:cubicBezTo>
                      <a:cubicBezTo>
                        <a:pt x="204329" y="2185205"/>
                        <a:pt x="205274" y="2174629"/>
                        <a:pt x="197853" y="2219158"/>
                      </a:cubicBezTo>
                      <a:cubicBezTo>
                        <a:pt x="196071" y="2245895"/>
                        <a:pt x="194932" y="2272683"/>
                        <a:pt x="192506" y="2299369"/>
                      </a:cubicBezTo>
                      <a:cubicBezTo>
                        <a:pt x="190296" y="2323678"/>
                        <a:pt x="186440" y="2340392"/>
                        <a:pt x="181811" y="2363537"/>
                      </a:cubicBezTo>
                      <a:cubicBezTo>
                        <a:pt x="180029" y="2388491"/>
                        <a:pt x="177852" y="2413421"/>
                        <a:pt x="176464" y="2438400"/>
                      </a:cubicBezTo>
                      <a:cubicBezTo>
                        <a:pt x="174286" y="2477594"/>
                        <a:pt x="173913" y="2516887"/>
                        <a:pt x="171116" y="2556042"/>
                      </a:cubicBezTo>
                      <a:cubicBezTo>
                        <a:pt x="170343" y="2566857"/>
                        <a:pt x="167061" y="2577362"/>
                        <a:pt x="165769" y="2588127"/>
                      </a:cubicBezTo>
                      <a:cubicBezTo>
                        <a:pt x="160118" y="2635219"/>
                        <a:pt x="158705" y="2676924"/>
                        <a:pt x="149727" y="2721811"/>
                      </a:cubicBezTo>
                      <a:cubicBezTo>
                        <a:pt x="148286" y="2729017"/>
                        <a:pt x="146162" y="2736070"/>
                        <a:pt x="144379" y="2743200"/>
                      </a:cubicBezTo>
                      <a:cubicBezTo>
                        <a:pt x="142597" y="2762807"/>
                        <a:pt x="141332" y="2782468"/>
                        <a:pt x="139032" y="2802021"/>
                      </a:cubicBezTo>
                      <a:cubicBezTo>
                        <a:pt x="137765" y="2812789"/>
                        <a:pt x="134764" y="2823317"/>
                        <a:pt x="133685" y="2834106"/>
                      </a:cubicBezTo>
                      <a:cubicBezTo>
                        <a:pt x="131196" y="2859000"/>
                        <a:pt x="131100" y="2884104"/>
                        <a:pt x="128337" y="2908969"/>
                      </a:cubicBezTo>
                      <a:cubicBezTo>
                        <a:pt x="126817" y="2922644"/>
                        <a:pt x="121330" y="2933496"/>
                        <a:pt x="117643" y="2946400"/>
                      </a:cubicBezTo>
                      <a:cubicBezTo>
                        <a:pt x="101481" y="3002966"/>
                        <a:pt x="127012" y="2923638"/>
                        <a:pt x="101600" y="2999874"/>
                      </a:cubicBezTo>
                      <a:lnTo>
                        <a:pt x="96253" y="3015916"/>
                      </a:lnTo>
                      <a:cubicBezTo>
                        <a:pt x="94471" y="3021263"/>
                        <a:pt x="95596" y="3028831"/>
                        <a:pt x="90906" y="3031958"/>
                      </a:cubicBezTo>
                      <a:cubicBezTo>
                        <a:pt x="54131" y="3056475"/>
                        <a:pt x="71015" y="3049284"/>
                        <a:pt x="42779" y="3058695"/>
                      </a:cubicBezTo>
                      <a:cubicBezTo>
                        <a:pt x="29258" y="3067709"/>
                        <a:pt x="26509" y="3071574"/>
                        <a:pt x="10695" y="3074737"/>
                      </a:cubicBezTo>
                      <a:cubicBezTo>
                        <a:pt x="7199" y="3075436"/>
                        <a:pt x="3565" y="3074737"/>
                        <a:pt x="0" y="3074737"/>
                      </a:cubicBezTo>
                    </a:path>
                  </a:pathLst>
                </a:cu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Arial"/>
                  </a:endParaRPr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>
                <a:xfrm>
                  <a:off x="3673642" y="1721853"/>
                  <a:ext cx="1219200" cy="3074736"/>
                </a:xfrm>
                <a:custGeom>
                  <a:avLst/>
                  <a:gdLst>
                    <a:gd name="connsiteX0" fmla="*/ 0 w 1219200"/>
                    <a:gd name="connsiteY0" fmla="*/ 0 h 3074736"/>
                    <a:gd name="connsiteX1" fmla="*/ 5347 w 1219200"/>
                    <a:gd name="connsiteY1" fmla="*/ 32084 h 3074736"/>
                    <a:gd name="connsiteX2" fmla="*/ 16042 w 1219200"/>
                    <a:gd name="connsiteY2" fmla="*/ 74863 h 3074736"/>
                    <a:gd name="connsiteX3" fmla="*/ 21390 w 1219200"/>
                    <a:gd name="connsiteY3" fmla="*/ 101600 h 3074736"/>
                    <a:gd name="connsiteX4" fmla="*/ 32084 w 1219200"/>
                    <a:gd name="connsiteY4" fmla="*/ 144379 h 3074736"/>
                    <a:gd name="connsiteX5" fmla="*/ 37432 w 1219200"/>
                    <a:gd name="connsiteY5" fmla="*/ 213894 h 3074736"/>
                    <a:gd name="connsiteX6" fmla="*/ 42779 w 1219200"/>
                    <a:gd name="connsiteY6" fmla="*/ 229936 h 3074736"/>
                    <a:gd name="connsiteX7" fmla="*/ 48126 w 1219200"/>
                    <a:gd name="connsiteY7" fmla="*/ 262021 h 3074736"/>
                    <a:gd name="connsiteX8" fmla="*/ 64169 w 1219200"/>
                    <a:gd name="connsiteY8" fmla="*/ 577515 h 3074736"/>
                    <a:gd name="connsiteX9" fmla="*/ 80211 w 1219200"/>
                    <a:gd name="connsiteY9" fmla="*/ 770021 h 3074736"/>
                    <a:gd name="connsiteX10" fmla="*/ 85558 w 1219200"/>
                    <a:gd name="connsiteY10" fmla="*/ 844884 h 3074736"/>
                    <a:gd name="connsiteX11" fmla="*/ 96253 w 1219200"/>
                    <a:gd name="connsiteY11" fmla="*/ 1197810 h 3074736"/>
                    <a:gd name="connsiteX12" fmla="*/ 101600 w 1219200"/>
                    <a:gd name="connsiteY12" fmla="*/ 1213852 h 3074736"/>
                    <a:gd name="connsiteX13" fmla="*/ 112295 w 1219200"/>
                    <a:gd name="connsiteY13" fmla="*/ 1465179 h 3074736"/>
                    <a:gd name="connsiteX14" fmla="*/ 122990 w 1219200"/>
                    <a:gd name="connsiteY14" fmla="*/ 1577473 h 3074736"/>
                    <a:gd name="connsiteX15" fmla="*/ 128337 w 1219200"/>
                    <a:gd name="connsiteY15" fmla="*/ 1636294 h 3074736"/>
                    <a:gd name="connsiteX16" fmla="*/ 133684 w 1219200"/>
                    <a:gd name="connsiteY16" fmla="*/ 1855536 h 3074736"/>
                    <a:gd name="connsiteX17" fmla="*/ 139032 w 1219200"/>
                    <a:gd name="connsiteY17" fmla="*/ 1876926 h 3074736"/>
                    <a:gd name="connsiteX18" fmla="*/ 144379 w 1219200"/>
                    <a:gd name="connsiteY18" fmla="*/ 1946442 h 3074736"/>
                    <a:gd name="connsiteX19" fmla="*/ 149726 w 1219200"/>
                    <a:gd name="connsiteY19" fmla="*/ 1999915 h 3074736"/>
                    <a:gd name="connsiteX20" fmla="*/ 155074 w 1219200"/>
                    <a:gd name="connsiteY20" fmla="*/ 2176379 h 3074736"/>
                    <a:gd name="connsiteX21" fmla="*/ 165769 w 1219200"/>
                    <a:gd name="connsiteY21" fmla="*/ 2208463 h 3074736"/>
                    <a:gd name="connsiteX22" fmla="*/ 171116 w 1219200"/>
                    <a:gd name="connsiteY22" fmla="*/ 2224505 h 3074736"/>
                    <a:gd name="connsiteX23" fmla="*/ 176463 w 1219200"/>
                    <a:gd name="connsiteY23" fmla="*/ 2240547 h 3074736"/>
                    <a:gd name="connsiteX24" fmla="*/ 181811 w 1219200"/>
                    <a:gd name="connsiteY24" fmla="*/ 2363536 h 3074736"/>
                    <a:gd name="connsiteX25" fmla="*/ 187158 w 1219200"/>
                    <a:gd name="connsiteY25" fmla="*/ 2384926 h 3074736"/>
                    <a:gd name="connsiteX26" fmla="*/ 192505 w 1219200"/>
                    <a:gd name="connsiteY26" fmla="*/ 2427705 h 3074736"/>
                    <a:gd name="connsiteX27" fmla="*/ 197853 w 1219200"/>
                    <a:gd name="connsiteY27" fmla="*/ 2550694 h 3074736"/>
                    <a:gd name="connsiteX28" fmla="*/ 203200 w 1219200"/>
                    <a:gd name="connsiteY28" fmla="*/ 2577431 h 3074736"/>
                    <a:gd name="connsiteX29" fmla="*/ 208547 w 1219200"/>
                    <a:gd name="connsiteY29" fmla="*/ 2614863 h 3074736"/>
                    <a:gd name="connsiteX30" fmla="*/ 219242 w 1219200"/>
                    <a:gd name="connsiteY30" fmla="*/ 2700421 h 3074736"/>
                    <a:gd name="connsiteX31" fmla="*/ 224590 w 1219200"/>
                    <a:gd name="connsiteY31" fmla="*/ 2748547 h 3074736"/>
                    <a:gd name="connsiteX32" fmla="*/ 235284 w 1219200"/>
                    <a:gd name="connsiteY32" fmla="*/ 2780631 h 3074736"/>
                    <a:gd name="connsiteX33" fmla="*/ 245979 w 1219200"/>
                    <a:gd name="connsiteY33" fmla="*/ 2823410 h 3074736"/>
                    <a:gd name="connsiteX34" fmla="*/ 256674 w 1219200"/>
                    <a:gd name="connsiteY34" fmla="*/ 2855494 h 3074736"/>
                    <a:gd name="connsiteX35" fmla="*/ 283411 w 1219200"/>
                    <a:gd name="connsiteY35" fmla="*/ 2903621 h 3074736"/>
                    <a:gd name="connsiteX36" fmla="*/ 331537 w 1219200"/>
                    <a:gd name="connsiteY36" fmla="*/ 2919663 h 3074736"/>
                    <a:gd name="connsiteX37" fmla="*/ 347579 w 1219200"/>
                    <a:gd name="connsiteY37" fmla="*/ 2925010 h 3074736"/>
                    <a:gd name="connsiteX38" fmla="*/ 379663 w 1219200"/>
                    <a:gd name="connsiteY38" fmla="*/ 2919663 h 3074736"/>
                    <a:gd name="connsiteX39" fmla="*/ 411747 w 1219200"/>
                    <a:gd name="connsiteY39" fmla="*/ 2898273 h 3074736"/>
                    <a:gd name="connsiteX40" fmla="*/ 427790 w 1219200"/>
                    <a:gd name="connsiteY40" fmla="*/ 2892926 h 3074736"/>
                    <a:gd name="connsiteX41" fmla="*/ 443832 w 1219200"/>
                    <a:gd name="connsiteY41" fmla="*/ 2882231 h 3074736"/>
                    <a:gd name="connsiteX42" fmla="*/ 459874 w 1219200"/>
                    <a:gd name="connsiteY42" fmla="*/ 2887579 h 3074736"/>
                    <a:gd name="connsiteX43" fmla="*/ 475916 w 1219200"/>
                    <a:gd name="connsiteY43" fmla="*/ 2882231 h 3074736"/>
                    <a:gd name="connsiteX44" fmla="*/ 497305 w 1219200"/>
                    <a:gd name="connsiteY44" fmla="*/ 2855494 h 3074736"/>
                    <a:gd name="connsiteX45" fmla="*/ 502653 w 1219200"/>
                    <a:gd name="connsiteY45" fmla="*/ 2839452 h 3074736"/>
                    <a:gd name="connsiteX46" fmla="*/ 556126 w 1219200"/>
                    <a:gd name="connsiteY46" fmla="*/ 2780631 h 3074736"/>
                    <a:gd name="connsiteX47" fmla="*/ 593558 w 1219200"/>
                    <a:gd name="connsiteY47" fmla="*/ 2769936 h 3074736"/>
                    <a:gd name="connsiteX48" fmla="*/ 614947 w 1219200"/>
                    <a:gd name="connsiteY48" fmla="*/ 2743200 h 3074736"/>
                    <a:gd name="connsiteX49" fmla="*/ 630990 w 1219200"/>
                    <a:gd name="connsiteY49" fmla="*/ 2753894 h 3074736"/>
                    <a:gd name="connsiteX50" fmla="*/ 641684 w 1219200"/>
                    <a:gd name="connsiteY50" fmla="*/ 2769936 h 3074736"/>
                    <a:gd name="connsiteX51" fmla="*/ 673769 w 1219200"/>
                    <a:gd name="connsiteY51" fmla="*/ 2780631 h 3074736"/>
                    <a:gd name="connsiteX52" fmla="*/ 689811 w 1219200"/>
                    <a:gd name="connsiteY52" fmla="*/ 2791326 h 3074736"/>
                    <a:gd name="connsiteX53" fmla="*/ 700505 w 1219200"/>
                    <a:gd name="connsiteY53" fmla="*/ 2807368 h 3074736"/>
                    <a:gd name="connsiteX54" fmla="*/ 748632 w 1219200"/>
                    <a:gd name="connsiteY54" fmla="*/ 2839452 h 3074736"/>
                    <a:gd name="connsiteX55" fmla="*/ 764674 w 1219200"/>
                    <a:gd name="connsiteY55" fmla="*/ 2850147 h 3074736"/>
                    <a:gd name="connsiteX56" fmla="*/ 780716 w 1219200"/>
                    <a:gd name="connsiteY56" fmla="*/ 2860842 h 3074736"/>
                    <a:gd name="connsiteX57" fmla="*/ 807453 w 1219200"/>
                    <a:gd name="connsiteY57" fmla="*/ 2882231 h 3074736"/>
                    <a:gd name="connsiteX58" fmla="*/ 823495 w 1219200"/>
                    <a:gd name="connsiteY58" fmla="*/ 2898273 h 3074736"/>
                    <a:gd name="connsiteX59" fmla="*/ 839537 w 1219200"/>
                    <a:gd name="connsiteY59" fmla="*/ 2908968 h 3074736"/>
                    <a:gd name="connsiteX60" fmla="*/ 866274 w 1219200"/>
                    <a:gd name="connsiteY60" fmla="*/ 2930358 h 3074736"/>
                    <a:gd name="connsiteX61" fmla="*/ 876969 w 1219200"/>
                    <a:gd name="connsiteY61" fmla="*/ 2946400 h 3074736"/>
                    <a:gd name="connsiteX62" fmla="*/ 909053 w 1219200"/>
                    <a:gd name="connsiteY62" fmla="*/ 2957094 h 3074736"/>
                    <a:gd name="connsiteX63" fmla="*/ 941137 w 1219200"/>
                    <a:gd name="connsiteY63" fmla="*/ 2978484 h 3074736"/>
                    <a:gd name="connsiteX64" fmla="*/ 962526 w 1219200"/>
                    <a:gd name="connsiteY64" fmla="*/ 3005221 h 3074736"/>
                    <a:gd name="connsiteX65" fmla="*/ 994611 w 1219200"/>
                    <a:gd name="connsiteY65" fmla="*/ 3015915 h 3074736"/>
                    <a:gd name="connsiteX66" fmla="*/ 1010653 w 1219200"/>
                    <a:gd name="connsiteY66" fmla="*/ 3021263 h 3074736"/>
                    <a:gd name="connsiteX67" fmla="*/ 1058779 w 1219200"/>
                    <a:gd name="connsiteY67" fmla="*/ 3042652 h 3074736"/>
                    <a:gd name="connsiteX68" fmla="*/ 1080169 w 1219200"/>
                    <a:gd name="connsiteY68" fmla="*/ 3048000 h 3074736"/>
                    <a:gd name="connsiteX69" fmla="*/ 1160379 w 1219200"/>
                    <a:gd name="connsiteY69" fmla="*/ 3053347 h 3074736"/>
                    <a:gd name="connsiteX70" fmla="*/ 1192463 w 1219200"/>
                    <a:gd name="connsiteY70" fmla="*/ 3064042 h 3074736"/>
                    <a:gd name="connsiteX71" fmla="*/ 1208505 w 1219200"/>
                    <a:gd name="connsiteY71" fmla="*/ 3069389 h 3074736"/>
                    <a:gd name="connsiteX72" fmla="*/ 1219200 w 1219200"/>
                    <a:gd name="connsiteY72" fmla="*/ 3074736 h 3074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19200" h="3074736">
                      <a:moveTo>
                        <a:pt x="0" y="0"/>
                      </a:moveTo>
                      <a:cubicBezTo>
                        <a:pt x="1782" y="10695"/>
                        <a:pt x="3075" y="21482"/>
                        <a:pt x="5347" y="32084"/>
                      </a:cubicBezTo>
                      <a:cubicBezTo>
                        <a:pt x="8427" y="46456"/>
                        <a:pt x="13159" y="60450"/>
                        <a:pt x="16042" y="74863"/>
                      </a:cubicBezTo>
                      <a:cubicBezTo>
                        <a:pt x="17825" y="83775"/>
                        <a:pt x="19346" y="92744"/>
                        <a:pt x="21390" y="101600"/>
                      </a:cubicBezTo>
                      <a:cubicBezTo>
                        <a:pt x="24695" y="115922"/>
                        <a:pt x="32084" y="144379"/>
                        <a:pt x="32084" y="144379"/>
                      </a:cubicBezTo>
                      <a:cubicBezTo>
                        <a:pt x="33867" y="167551"/>
                        <a:pt x="34549" y="190833"/>
                        <a:pt x="37432" y="213894"/>
                      </a:cubicBezTo>
                      <a:cubicBezTo>
                        <a:pt x="38131" y="219487"/>
                        <a:pt x="41556" y="224434"/>
                        <a:pt x="42779" y="229936"/>
                      </a:cubicBezTo>
                      <a:cubicBezTo>
                        <a:pt x="45131" y="240520"/>
                        <a:pt x="46344" y="251326"/>
                        <a:pt x="48126" y="262021"/>
                      </a:cubicBezTo>
                      <a:cubicBezTo>
                        <a:pt x="59157" y="559861"/>
                        <a:pt x="39929" y="456331"/>
                        <a:pt x="64169" y="577515"/>
                      </a:cubicBezTo>
                      <a:cubicBezTo>
                        <a:pt x="75321" y="755966"/>
                        <a:pt x="61001" y="693188"/>
                        <a:pt x="80211" y="770021"/>
                      </a:cubicBezTo>
                      <a:cubicBezTo>
                        <a:pt x="81993" y="794975"/>
                        <a:pt x="84900" y="819875"/>
                        <a:pt x="85558" y="844884"/>
                      </a:cubicBezTo>
                      <a:cubicBezTo>
                        <a:pt x="87823" y="930951"/>
                        <a:pt x="64308" y="1086006"/>
                        <a:pt x="96253" y="1197810"/>
                      </a:cubicBezTo>
                      <a:cubicBezTo>
                        <a:pt x="97802" y="1203230"/>
                        <a:pt x="99818" y="1208505"/>
                        <a:pt x="101600" y="1213852"/>
                      </a:cubicBezTo>
                      <a:cubicBezTo>
                        <a:pt x="115992" y="1444146"/>
                        <a:pt x="95197" y="1097578"/>
                        <a:pt x="112295" y="1465179"/>
                      </a:cubicBezTo>
                      <a:cubicBezTo>
                        <a:pt x="114352" y="1509402"/>
                        <a:pt x="118754" y="1535110"/>
                        <a:pt x="122990" y="1577473"/>
                      </a:cubicBezTo>
                      <a:cubicBezTo>
                        <a:pt x="124949" y="1597063"/>
                        <a:pt x="126555" y="1616687"/>
                        <a:pt x="128337" y="1636294"/>
                      </a:cubicBezTo>
                      <a:cubicBezTo>
                        <a:pt x="130119" y="1709375"/>
                        <a:pt x="130438" y="1782506"/>
                        <a:pt x="133684" y="1855536"/>
                      </a:cubicBezTo>
                      <a:cubicBezTo>
                        <a:pt x="134010" y="1862878"/>
                        <a:pt x="138173" y="1869627"/>
                        <a:pt x="139032" y="1876926"/>
                      </a:cubicBezTo>
                      <a:cubicBezTo>
                        <a:pt x="141747" y="1900007"/>
                        <a:pt x="142366" y="1923289"/>
                        <a:pt x="144379" y="1946442"/>
                      </a:cubicBezTo>
                      <a:cubicBezTo>
                        <a:pt x="145931" y="1964288"/>
                        <a:pt x="147944" y="1982091"/>
                        <a:pt x="149726" y="1999915"/>
                      </a:cubicBezTo>
                      <a:cubicBezTo>
                        <a:pt x="151509" y="2058736"/>
                        <a:pt x="150560" y="2117704"/>
                        <a:pt x="155074" y="2176379"/>
                      </a:cubicBezTo>
                      <a:cubicBezTo>
                        <a:pt x="155939" y="2187619"/>
                        <a:pt x="162204" y="2197768"/>
                        <a:pt x="165769" y="2208463"/>
                      </a:cubicBezTo>
                      <a:lnTo>
                        <a:pt x="171116" y="2224505"/>
                      </a:lnTo>
                      <a:lnTo>
                        <a:pt x="176463" y="2240547"/>
                      </a:lnTo>
                      <a:cubicBezTo>
                        <a:pt x="178246" y="2281543"/>
                        <a:pt x="178780" y="2322613"/>
                        <a:pt x="181811" y="2363536"/>
                      </a:cubicBezTo>
                      <a:cubicBezTo>
                        <a:pt x="182354" y="2370865"/>
                        <a:pt x="185950" y="2377677"/>
                        <a:pt x="187158" y="2384926"/>
                      </a:cubicBezTo>
                      <a:cubicBezTo>
                        <a:pt x="189520" y="2399101"/>
                        <a:pt x="190723" y="2413445"/>
                        <a:pt x="192505" y="2427705"/>
                      </a:cubicBezTo>
                      <a:cubicBezTo>
                        <a:pt x="194288" y="2468701"/>
                        <a:pt x="194929" y="2509763"/>
                        <a:pt x="197853" y="2550694"/>
                      </a:cubicBezTo>
                      <a:cubicBezTo>
                        <a:pt x="198501" y="2559760"/>
                        <a:pt x="201706" y="2568466"/>
                        <a:pt x="203200" y="2577431"/>
                      </a:cubicBezTo>
                      <a:cubicBezTo>
                        <a:pt x="205272" y="2589864"/>
                        <a:pt x="206917" y="2602365"/>
                        <a:pt x="208547" y="2614863"/>
                      </a:cubicBezTo>
                      <a:cubicBezTo>
                        <a:pt x="212264" y="2643363"/>
                        <a:pt x="216068" y="2671856"/>
                        <a:pt x="219242" y="2700421"/>
                      </a:cubicBezTo>
                      <a:cubicBezTo>
                        <a:pt x="221025" y="2716463"/>
                        <a:pt x="221425" y="2732720"/>
                        <a:pt x="224590" y="2748547"/>
                      </a:cubicBezTo>
                      <a:cubicBezTo>
                        <a:pt x="226801" y="2759601"/>
                        <a:pt x="232550" y="2769695"/>
                        <a:pt x="235284" y="2780631"/>
                      </a:cubicBezTo>
                      <a:cubicBezTo>
                        <a:pt x="238849" y="2794891"/>
                        <a:pt x="241331" y="2809466"/>
                        <a:pt x="245979" y="2823410"/>
                      </a:cubicBezTo>
                      <a:lnTo>
                        <a:pt x="256674" y="2855494"/>
                      </a:lnTo>
                      <a:cubicBezTo>
                        <a:pt x="261383" y="2869620"/>
                        <a:pt x="269619" y="2899024"/>
                        <a:pt x="283411" y="2903621"/>
                      </a:cubicBezTo>
                      <a:lnTo>
                        <a:pt x="331537" y="2919663"/>
                      </a:lnTo>
                      <a:lnTo>
                        <a:pt x="347579" y="2925010"/>
                      </a:lnTo>
                      <a:cubicBezTo>
                        <a:pt x="358274" y="2923228"/>
                        <a:pt x="369655" y="2923833"/>
                        <a:pt x="379663" y="2919663"/>
                      </a:cubicBezTo>
                      <a:cubicBezTo>
                        <a:pt x="391528" y="2914719"/>
                        <a:pt x="399553" y="2902337"/>
                        <a:pt x="411747" y="2898273"/>
                      </a:cubicBezTo>
                      <a:lnTo>
                        <a:pt x="427790" y="2892926"/>
                      </a:lnTo>
                      <a:cubicBezTo>
                        <a:pt x="433137" y="2889361"/>
                        <a:pt x="437493" y="2883287"/>
                        <a:pt x="443832" y="2882231"/>
                      </a:cubicBezTo>
                      <a:cubicBezTo>
                        <a:pt x="449392" y="2881304"/>
                        <a:pt x="454237" y="2887579"/>
                        <a:pt x="459874" y="2887579"/>
                      </a:cubicBezTo>
                      <a:cubicBezTo>
                        <a:pt x="465511" y="2887579"/>
                        <a:pt x="470569" y="2884014"/>
                        <a:pt x="475916" y="2882231"/>
                      </a:cubicBezTo>
                      <a:cubicBezTo>
                        <a:pt x="489355" y="2841912"/>
                        <a:pt x="469664" y="2890045"/>
                        <a:pt x="497305" y="2855494"/>
                      </a:cubicBezTo>
                      <a:cubicBezTo>
                        <a:pt x="500826" y="2851093"/>
                        <a:pt x="499916" y="2844379"/>
                        <a:pt x="502653" y="2839452"/>
                      </a:cubicBezTo>
                      <a:cubicBezTo>
                        <a:pt x="515151" y="2816957"/>
                        <a:pt x="532274" y="2792557"/>
                        <a:pt x="556126" y="2780631"/>
                      </a:cubicBezTo>
                      <a:cubicBezTo>
                        <a:pt x="563792" y="2776798"/>
                        <a:pt x="586712" y="2771648"/>
                        <a:pt x="593558" y="2769936"/>
                      </a:cubicBezTo>
                      <a:cubicBezTo>
                        <a:pt x="596897" y="2759919"/>
                        <a:pt x="598822" y="2743200"/>
                        <a:pt x="614947" y="2743200"/>
                      </a:cubicBezTo>
                      <a:cubicBezTo>
                        <a:pt x="621374" y="2743200"/>
                        <a:pt x="625642" y="2750329"/>
                        <a:pt x="630990" y="2753894"/>
                      </a:cubicBezTo>
                      <a:cubicBezTo>
                        <a:pt x="634555" y="2759241"/>
                        <a:pt x="636234" y="2766530"/>
                        <a:pt x="641684" y="2769936"/>
                      </a:cubicBezTo>
                      <a:cubicBezTo>
                        <a:pt x="651244" y="2775911"/>
                        <a:pt x="673769" y="2780631"/>
                        <a:pt x="673769" y="2780631"/>
                      </a:cubicBezTo>
                      <a:cubicBezTo>
                        <a:pt x="679116" y="2784196"/>
                        <a:pt x="685267" y="2786782"/>
                        <a:pt x="689811" y="2791326"/>
                      </a:cubicBezTo>
                      <a:cubicBezTo>
                        <a:pt x="694355" y="2795870"/>
                        <a:pt x="695669" y="2803136"/>
                        <a:pt x="700505" y="2807368"/>
                      </a:cubicBezTo>
                      <a:cubicBezTo>
                        <a:pt x="700515" y="2807377"/>
                        <a:pt x="740605" y="2834101"/>
                        <a:pt x="748632" y="2839452"/>
                      </a:cubicBezTo>
                      <a:lnTo>
                        <a:pt x="764674" y="2850147"/>
                      </a:lnTo>
                      <a:lnTo>
                        <a:pt x="780716" y="2860842"/>
                      </a:lnTo>
                      <a:cubicBezTo>
                        <a:pt x="804636" y="2896720"/>
                        <a:pt x="776458" y="2861568"/>
                        <a:pt x="807453" y="2882231"/>
                      </a:cubicBezTo>
                      <a:cubicBezTo>
                        <a:pt x="813745" y="2886426"/>
                        <a:pt x="817686" y="2893432"/>
                        <a:pt x="823495" y="2898273"/>
                      </a:cubicBezTo>
                      <a:cubicBezTo>
                        <a:pt x="828432" y="2902387"/>
                        <a:pt x="834190" y="2905403"/>
                        <a:pt x="839537" y="2908968"/>
                      </a:cubicBezTo>
                      <a:cubicBezTo>
                        <a:pt x="870187" y="2954942"/>
                        <a:pt x="829375" y="2900839"/>
                        <a:pt x="866274" y="2930358"/>
                      </a:cubicBezTo>
                      <a:cubicBezTo>
                        <a:pt x="871292" y="2934373"/>
                        <a:pt x="871519" y="2942994"/>
                        <a:pt x="876969" y="2946400"/>
                      </a:cubicBezTo>
                      <a:cubicBezTo>
                        <a:pt x="886529" y="2952375"/>
                        <a:pt x="909053" y="2957094"/>
                        <a:pt x="909053" y="2957094"/>
                      </a:cubicBezTo>
                      <a:cubicBezTo>
                        <a:pt x="919748" y="2964224"/>
                        <a:pt x="937073" y="2966290"/>
                        <a:pt x="941137" y="2978484"/>
                      </a:cubicBezTo>
                      <a:cubicBezTo>
                        <a:pt x="946935" y="2995879"/>
                        <a:pt x="943597" y="2996808"/>
                        <a:pt x="962526" y="3005221"/>
                      </a:cubicBezTo>
                      <a:cubicBezTo>
                        <a:pt x="972828" y="3009799"/>
                        <a:pt x="983916" y="3012350"/>
                        <a:pt x="994611" y="3015915"/>
                      </a:cubicBezTo>
                      <a:cubicBezTo>
                        <a:pt x="999958" y="3017697"/>
                        <a:pt x="1005963" y="3018136"/>
                        <a:pt x="1010653" y="3021263"/>
                      </a:cubicBezTo>
                      <a:cubicBezTo>
                        <a:pt x="1031724" y="3035311"/>
                        <a:pt x="1028230" y="3035014"/>
                        <a:pt x="1058779" y="3042652"/>
                      </a:cubicBezTo>
                      <a:cubicBezTo>
                        <a:pt x="1065909" y="3044435"/>
                        <a:pt x="1072860" y="3047231"/>
                        <a:pt x="1080169" y="3048000"/>
                      </a:cubicBezTo>
                      <a:cubicBezTo>
                        <a:pt x="1106818" y="3050805"/>
                        <a:pt x="1133642" y="3051565"/>
                        <a:pt x="1160379" y="3053347"/>
                      </a:cubicBezTo>
                      <a:lnTo>
                        <a:pt x="1192463" y="3064042"/>
                      </a:lnTo>
                      <a:cubicBezTo>
                        <a:pt x="1197810" y="3065824"/>
                        <a:pt x="1203463" y="3066868"/>
                        <a:pt x="1208505" y="3069389"/>
                      </a:cubicBezTo>
                      <a:lnTo>
                        <a:pt x="1219200" y="3074736"/>
                      </a:lnTo>
                    </a:path>
                  </a:pathLst>
                </a:cu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Arial"/>
                  </a:endParaRPr>
                </a:p>
              </p:txBody>
            </p:sp>
          </p:grpSp>
          <p:sp>
            <p:nvSpPr>
              <p:cNvPr id="90" name="正方形/長方形 89"/>
              <p:cNvSpPr/>
              <p:nvPr/>
            </p:nvSpPr>
            <p:spPr>
              <a:xfrm>
                <a:off x="3235160" y="1511300"/>
                <a:ext cx="3247858" cy="3285289"/>
              </a:xfrm>
              <a:prstGeom prst="rect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Arial"/>
                </a:endParaRPr>
              </a:p>
            </p:txBody>
          </p:sp>
        </p:grpSp>
        <p:grpSp>
          <p:nvGrpSpPr>
            <p:cNvPr id="95" name="グループ化 42"/>
            <p:cNvGrpSpPr/>
            <p:nvPr/>
          </p:nvGrpSpPr>
          <p:grpSpPr>
            <a:xfrm>
              <a:off x="3604719" y="1145795"/>
              <a:ext cx="38595" cy="1563734"/>
              <a:chOff x="1189567" y="1219183"/>
              <a:chExt cx="77189" cy="3127467"/>
            </a:xfrm>
          </p:grpSpPr>
          <p:cxnSp>
            <p:nvCxnSpPr>
              <p:cNvPr id="96" name="直線コネクタ 95"/>
              <p:cNvCxnSpPr/>
              <p:nvPr/>
            </p:nvCxnSpPr>
            <p:spPr>
              <a:xfrm>
                <a:off x="1189567" y="1219183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97" name="直線コネクタ 96"/>
              <p:cNvCxnSpPr/>
              <p:nvPr/>
            </p:nvCxnSpPr>
            <p:spPr>
              <a:xfrm>
                <a:off x="1212756" y="1531929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98" name="直線コネクタ 97"/>
              <p:cNvCxnSpPr/>
              <p:nvPr/>
            </p:nvCxnSpPr>
            <p:spPr>
              <a:xfrm>
                <a:off x="1212756" y="1688302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99" name="直線コネクタ 98"/>
              <p:cNvCxnSpPr/>
              <p:nvPr/>
            </p:nvCxnSpPr>
            <p:spPr>
              <a:xfrm>
                <a:off x="1212756" y="2157421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0" name="直線コネクタ 99"/>
              <p:cNvCxnSpPr/>
              <p:nvPr/>
            </p:nvCxnSpPr>
            <p:spPr>
              <a:xfrm>
                <a:off x="1212756" y="2313794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1" name="直線コネクタ 100"/>
              <p:cNvCxnSpPr/>
              <p:nvPr/>
            </p:nvCxnSpPr>
            <p:spPr>
              <a:xfrm>
                <a:off x="1191156" y="2470167"/>
                <a:ext cx="756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2" name="直線コネクタ 101"/>
              <p:cNvCxnSpPr/>
              <p:nvPr/>
            </p:nvCxnSpPr>
            <p:spPr>
              <a:xfrm>
                <a:off x="1212756" y="2782913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3" name="直線コネクタ 102"/>
              <p:cNvCxnSpPr/>
              <p:nvPr/>
            </p:nvCxnSpPr>
            <p:spPr>
              <a:xfrm>
                <a:off x="1212756" y="3564778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4" name="直線コネクタ 103"/>
              <p:cNvCxnSpPr/>
              <p:nvPr/>
            </p:nvCxnSpPr>
            <p:spPr>
              <a:xfrm>
                <a:off x="1212756" y="2939286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5" name="直線コネクタ 104"/>
              <p:cNvCxnSpPr/>
              <p:nvPr/>
            </p:nvCxnSpPr>
            <p:spPr>
              <a:xfrm>
                <a:off x="1212756" y="3408405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6" name="直線コネクタ 105"/>
              <p:cNvCxnSpPr/>
              <p:nvPr/>
            </p:nvCxnSpPr>
            <p:spPr>
              <a:xfrm>
                <a:off x="1189567" y="1844675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7" name="直線コネクタ 106"/>
              <p:cNvCxnSpPr/>
              <p:nvPr/>
            </p:nvCxnSpPr>
            <p:spPr>
              <a:xfrm>
                <a:off x="1189567" y="3095659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8" name="直線コネクタ 107"/>
              <p:cNvCxnSpPr/>
              <p:nvPr/>
            </p:nvCxnSpPr>
            <p:spPr>
              <a:xfrm>
                <a:off x="1189567" y="3721151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09" name="直線コネクタ 108"/>
              <p:cNvCxnSpPr/>
              <p:nvPr/>
            </p:nvCxnSpPr>
            <p:spPr>
              <a:xfrm>
                <a:off x="1212756" y="2001048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0" name="直線コネクタ 109"/>
              <p:cNvCxnSpPr/>
              <p:nvPr/>
            </p:nvCxnSpPr>
            <p:spPr>
              <a:xfrm>
                <a:off x="1212756" y="1375556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1" name="直線コネクタ 110"/>
              <p:cNvCxnSpPr/>
              <p:nvPr/>
            </p:nvCxnSpPr>
            <p:spPr>
              <a:xfrm>
                <a:off x="1212756" y="2626540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2" name="直線コネクタ 111"/>
              <p:cNvCxnSpPr/>
              <p:nvPr/>
            </p:nvCxnSpPr>
            <p:spPr>
              <a:xfrm>
                <a:off x="1212756" y="3252032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3" name="直線コネクタ 112"/>
              <p:cNvCxnSpPr/>
              <p:nvPr/>
            </p:nvCxnSpPr>
            <p:spPr>
              <a:xfrm>
                <a:off x="1212756" y="4190270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4" name="直線コネクタ 113"/>
              <p:cNvCxnSpPr/>
              <p:nvPr/>
            </p:nvCxnSpPr>
            <p:spPr>
              <a:xfrm>
                <a:off x="1212756" y="4033897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5" name="直線コネクタ 114"/>
              <p:cNvCxnSpPr/>
              <p:nvPr/>
            </p:nvCxnSpPr>
            <p:spPr>
              <a:xfrm>
                <a:off x="1189567" y="4346650"/>
                <a:ext cx="7718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16" name="直線コネクタ 115"/>
              <p:cNvCxnSpPr/>
              <p:nvPr/>
            </p:nvCxnSpPr>
            <p:spPr>
              <a:xfrm>
                <a:off x="1212756" y="3877524"/>
                <a:ext cx="540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117" name="グループ化 116"/>
            <p:cNvGrpSpPr/>
            <p:nvPr/>
          </p:nvGrpSpPr>
          <p:grpSpPr>
            <a:xfrm>
              <a:off x="3424786" y="1066202"/>
              <a:ext cx="172473" cy="1717759"/>
              <a:chOff x="874088" y="1068291"/>
              <a:chExt cx="172473" cy="1717759"/>
            </a:xfrm>
          </p:grpSpPr>
          <p:sp>
            <p:nvSpPr>
              <p:cNvPr id="118" name="テキスト ボックス 117"/>
              <p:cNvSpPr txBox="1"/>
              <p:nvPr/>
            </p:nvSpPr>
            <p:spPr>
              <a:xfrm>
                <a:off x="931796" y="1387220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80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19" name="テキスト ボックス 118"/>
              <p:cNvSpPr txBox="1"/>
              <p:nvPr/>
            </p:nvSpPr>
            <p:spPr>
              <a:xfrm>
                <a:off x="931796" y="1706151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60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20" name="テキスト ボックス 119"/>
              <p:cNvSpPr txBox="1"/>
              <p:nvPr/>
            </p:nvSpPr>
            <p:spPr>
              <a:xfrm>
                <a:off x="931796" y="2025081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40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21" name="テキスト ボックス 120"/>
              <p:cNvSpPr txBox="1"/>
              <p:nvPr/>
            </p:nvSpPr>
            <p:spPr>
              <a:xfrm>
                <a:off x="989504" y="2662939"/>
                <a:ext cx="57057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22" name="テキスト ボックス 121"/>
              <p:cNvSpPr txBox="1"/>
              <p:nvPr/>
            </p:nvSpPr>
            <p:spPr>
              <a:xfrm>
                <a:off x="874088" y="1068291"/>
                <a:ext cx="171171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100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23" name="テキスト ボックス 122"/>
              <p:cNvSpPr txBox="1"/>
              <p:nvPr/>
            </p:nvSpPr>
            <p:spPr>
              <a:xfrm>
                <a:off x="931796" y="2344011"/>
                <a:ext cx="114114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20</a:t>
                </a:r>
                <a:endParaRPr kumimoji="1" lang="ja-JP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</p:grpSp>
      <p:sp>
        <p:nvSpPr>
          <p:cNvPr id="126" name="テキスト ボックス 259"/>
          <p:cNvSpPr txBox="1">
            <a:spLocks noChangeArrowheads="1"/>
          </p:cNvSpPr>
          <p:nvPr/>
        </p:nvSpPr>
        <p:spPr bwMode="auto">
          <a:xfrm>
            <a:off x="1807229" y="3782359"/>
            <a:ext cx="349154" cy="15388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altLang="ja-JP" sz="1000" dirty="0" smtClean="0">
                <a:latin typeface="Arial"/>
                <a:ea typeface="Arial" charset="0"/>
                <a:cs typeface="Arial"/>
              </a:rPr>
              <a:t>CCR5</a:t>
            </a:r>
            <a:endParaRPr lang="ja-JP" altLang="en-US" sz="1000" dirty="0">
              <a:latin typeface="Arial"/>
              <a:ea typeface="Arial" charset="0"/>
              <a:cs typeface="Arial"/>
            </a:endParaRPr>
          </a:p>
        </p:txBody>
      </p:sp>
      <p:cxnSp>
        <p:nvCxnSpPr>
          <p:cNvPr id="127" name="直線矢印コネクタ 126"/>
          <p:cNvCxnSpPr/>
          <p:nvPr/>
        </p:nvCxnSpPr>
        <p:spPr bwMode="auto">
          <a:xfrm>
            <a:off x="2212042" y="3859303"/>
            <a:ext cx="947737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テキスト ボックス 259"/>
          <p:cNvSpPr txBox="1">
            <a:spLocks noChangeArrowheads="1"/>
          </p:cNvSpPr>
          <p:nvPr/>
        </p:nvSpPr>
        <p:spPr bwMode="auto">
          <a:xfrm>
            <a:off x="4058864" y="3782359"/>
            <a:ext cx="349154" cy="15388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altLang="ja-JP" sz="1000" dirty="0" smtClean="0">
                <a:latin typeface="Arial"/>
                <a:ea typeface="Arial" charset="0"/>
                <a:cs typeface="Arial"/>
              </a:rPr>
              <a:t>CCR7</a:t>
            </a:r>
            <a:endParaRPr lang="ja-JP" altLang="en-US" sz="1000" dirty="0">
              <a:latin typeface="Arial"/>
              <a:ea typeface="Arial" charset="0"/>
              <a:cs typeface="Arial"/>
            </a:endParaRPr>
          </a:p>
        </p:txBody>
      </p:sp>
      <p:cxnSp>
        <p:nvCxnSpPr>
          <p:cNvPr id="129" name="直線矢印コネクタ 128"/>
          <p:cNvCxnSpPr/>
          <p:nvPr/>
        </p:nvCxnSpPr>
        <p:spPr bwMode="auto">
          <a:xfrm>
            <a:off x="4402812" y="3869515"/>
            <a:ext cx="947737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1829132" y="5696101"/>
            <a:ext cx="16467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2612030" y="6525301"/>
            <a:ext cx="189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2625032" y="6285036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>
            <a:off x="2625032" y="6047538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2625032" y="4871938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2625032" y="5097536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2625032" y="5335036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2625032" y="5572537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>
            <a:off x="2625032" y="5810037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テキスト ボックス 136"/>
          <p:cNvSpPr txBox="1"/>
          <p:nvPr/>
        </p:nvSpPr>
        <p:spPr>
          <a:xfrm>
            <a:off x="2430428" y="4803197"/>
            <a:ext cx="17117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140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2430428" y="5043010"/>
            <a:ext cx="17117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120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2430428" y="5286975"/>
            <a:ext cx="17117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100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2473709" y="5530940"/>
            <a:ext cx="11411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80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2473709" y="5774905"/>
            <a:ext cx="11411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60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473709" y="6000882"/>
            <a:ext cx="11411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40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2473709" y="6237220"/>
            <a:ext cx="11411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20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2516990" y="6480899"/>
            <a:ext cx="57057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5" name="正方形/長方形 144"/>
          <p:cNvSpPr/>
          <p:nvPr/>
        </p:nvSpPr>
        <p:spPr>
          <a:xfrm>
            <a:off x="2839345" y="5408173"/>
            <a:ext cx="267893" cy="111877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/>
              <a:cs typeface="Arial"/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3107238" y="5336762"/>
            <a:ext cx="267893" cy="118639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/>
              <a:cs typeface="Arial"/>
            </a:endParaRPr>
          </a:p>
        </p:txBody>
      </p:sp>
      <p:cxnSp>
        <p:nvCxnSpPr>
          <p:cNvPr id="147" name="直線コネクタ 146"/>
          <p:cNvCxnSpPr/>
          <p:nvPr/>
        </p:nvCxnSpPr>
        <p:spPr>
          <a:xfrm>
            <a:off x="2963330" y="5092798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>
            <a:off x="2963330" y="5710316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コネクタ 148"/>
          <p:cNvCxnSpPr/>
          <p:nvPr/>
        </p:nvCxnSpPr>
        <p:spPr>
          <a:xfrm rot="5400000">
            <a:off x="2672967" y="5402234"/>
            <a:ext cx="609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>
            <a:off x="3230537" y="5164212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/>
          <p:nvPr/>
        </p:nvCxnSpPr>
        <p:spPr>
          <a:xfrm>
            <a:off x="3227376" y="5785327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/>
          <p:cNvCxnSpPr/>
          <p:nvPr/>
        </p:nvCxnSpPr>
        <p:spPr>
          <a:xfrm rot="5400000">
            <a:off x="2937013" y="5473648"/>
            <a:ext cx="609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正方形/長方形 152"/>
          <p:cNvSpPr/>
          <p:nvPr/>
        </p:nvSpPr>
        <p:spPr>
          <a:xfrm>
            <a:off x="3696601" y="5263395"/>
            <a:ext cx="267893" cy="12632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/>
              <a:cs typeface="Arial"/>
            </a:endParaRPr>
          </a:p>
        </p:txBody>
      </p:sp>
      <p:sp>
        <p:nvSpPr>
          <p:cNvPr id="154" name="正方形/長方形 153"/>
          <p:cNvSpPr/>
          <p:nvPr/>
        </p:nvSpPr>
        <p:spPr>
          <a:xfrm>
            <a:off x="3964494" y="5107060"/>
            <a:ext cx="267893" cy="141998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/>
              <a:cs typeface="Arial"/>
            </a:endParaRPr>
          </a:p>
        </p:txBody>
      </p:sp>
      <p:cxnSp>
        <p:nvCxnSpPr>
          <p:cNvPr id="155" name="直線コネクタ 154"/>
          <p:cNvCxnSpPr/>
          <p:nvPr/>
        </p:nvCxnSpPr>
        <p:spPr>
          <a:xfrm>
            <a:off x="3816144" y="5121503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>
            <a:off x="3816059" y="5368968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 rot="5400000">
            <a:off x="3709205" y="5247946"/>
            <a:ext cx="2458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>
          <a:xfrm>
            <a:off x="4086329" y="4975017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コネクタ 158"/>
          <p:cNvCxnSpPr/>
          <p:nvPr/>
        </p:nvCxnSpPr>
        <p:spPr>
          <a:xfrm>
            <a:off x="4086243" y="5222482"/>
            <a:ext cx="2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/>
          <p:nvPr/>
        </p:nvCxnSpPr>
        <p:spPr>
          <a:xfrm rot="5400000">
            <a:off x="3979390" y="5101460"/>
            <a:ext cx="2458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テキスト ボックス 160"/>
          <p:cNvSpPr txBox="1"/>
          <p:nvPr/>
        </p:nvSpPr>
        <p:spPr>
          <a:xfrm>
            <a:off x="2892924" y="6567792"/>
            <a:ext cx="598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CXCL9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3750180" y="6567792"/>
            <a:ext cx="669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CXCL10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63" name="Rectangle 89"/>
          <p:cNvSpPr>
            <a:spLocks noChangeArrowheads="1"/>
          </p:cNvSpPr>
          <p:nvPr/>
        </p:nvSpPr>
        <p:spPr bwMode="auto">
          <a:xfrm>
            <a:off x="3000678" y="4399212"/>
            <a:ext cx="60722" cy="650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1600">
              <a:latin typeface="Arial"/>
              <a:ea typeface="Arial" charset="0"/>
              <a:cs typeface="Arial"/>
            </a:endParaRPr>
          </a:p>
        </p:txBody>
      </p:sp>
      <p:sp>
        <p:nvSpPr>
          <p:cNvPr id="164" name="Rectangle 90"/>
          <p:cNvSpPr>
            <a:spLocks noChangeArrowheads="1"/>
          </p:cNvSpPr>
          <p:nvPr/>
        </p:nvSpPr>
        <p:spPr bwMode="auto">
          <a:xfrm>
            <a:off x="3102014" y="4355171"/>
            <a:ext cx="325059" cy="12311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/>
                <a:ea typeface="Arial" charset="0"/>
                <a:cs typeface="Arial"/>
              </a:rPr>
              <a:t>non-Tg</a:t>
            </a:r>
          </a:p>
        </p:txBody>
      </p:sp>
      <p:sp>
        <p:nvSpPr>
          <p:cNvPr id="165" name="Rectangle 91"/>
          <p:cNvSpPr>
            <a:spLocks noChangeArrowheads="1"/>
          </p:cNvSpPr>
          <p:nvPr/>
        </p:nvSpPr>
        <p:spPr bwMode="auto">
          <a:xfrm>
            <a:off x="3000678" y="4529326"/>
            <a:ext cx="60722" cy="65057"/>
          </a:xfrm>
          <a:prstGeom prst="rect">
            <a:avLst/>
          </a:prstGeom>
          <a:solidFill>
            <a:srgbClr val="000000"/>
          </a:solidFill>
          <a:ln w="63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1600">
              <a:latin typeface="Arial"/>
              <a:ea typeface="Arial" charset="0"/>
              <a:cs typeface="Arial"/>
            </a:endParaRPr>
          </a:p>
        </p:txBody>
      </p:sp>
      <p:sp>
        <p:nvSpPr>
          <p:cNvPr id="166" name="Rectangle 92"/>
          <p:cNvSpPr>
            <a:spLocks noChangeArrowheads="1"/>
          </p:cNvSpPr>
          <p:nvPr/>
        </p:nvSpPr>
        <p:spPr bwMode="auto">
          <a:xfrm>
            <a:off x="3097251" y="4492061"/>
            <a:ext cx="359073" cy="12311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solidFill>
                  <a:srgbClr val="000000"/>
                </a:solidFill>
                <a:latin typeface="Arial"/>
                <a:ea typeface="Arial" charset="0"/>
                <a:cs typeface="Arial"/>
              </a:rPr>
              <a:t>HBZ-Tg</a:t>
            </a:r>
            <a:endParaRPr lang="en-US" altLang="ja-JP" sz="800">
              <a:latin typeface="Arial"/>
              <a:ea typeface="Arial" charset="0"/>
              <a:cs typeface="Arial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2946503" y="4738053"/>
            <a:ext cx="5126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P=0.89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3750180" y="4677061"/>
            <a:ext cx="5126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P=0.47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69" name="Rectangle 492"/>
          <p:cNvSpPr>
            <a:spLocks noChangeArrowheads="1"/>
          </p:cNvSpPr>
          <p:nvPr/>
        </p:nvSpPr>
        <p:spPr bwMode="auto">
          <a:xfrm>
            <a:off x="1456184" y="1635801"/>
            <a:ext cx="3029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Arial"/>
                <a:ea typeface="Arial" charset="0"/>
                <a:cs typeface="Arial"/>
              </a:rPr>
              <a:t>A</a:t>
            </a:r>
          </a:p>
        </p:txBody>
      </p:sp>
      <p:sp>
        <p:nvSpPr>
          <p:cNvPr id="170" name="Rectangle 492"/>
          <p:cNvSpPr>
            <a:spLocks noChangeArrowheads="1"/>
          </p:cNvSpPr>
          <p:nvPr/>
        </p:nvSpPr>
        <p:spPr bwMode="auto">
          <a:xfrm>
            <a:off x="3760440" y="1635801"/>
            <a:ext cx="2957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Arial"/>
                <a:ea typeface="Arial" charset="0"/>
                <a:cs typeface="Arial"/>
              </a:rPr>
              <a:t>B</a:t>
            </a:r>
          </a:p>
        </p:txBody>
      </p:sp>
      <p:sp>
        <p:nvSpPr>
          <p:cNvPr id="171" name="Rectangle 492"/>
          <p:cNvSpPr>
            <a:spLocks noChangeArrowheads="1"/>
          </p:cNvSpPr>
          <p:nvPr/>
        </p:nvSpPr>
        <p:spPr bwMode="auto">
          <a:xfrm>
            <a:off x="2176264" y="4300097"/>
            <a:ext cx="2957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>
                <a:latin typeface="Arial"/>
                <a:ea typeface="Arial" charset="0"/>
                <a:cs typeface="Arial"/>
              </a:rPr>
              <a:t>C</a:t>
            </a:r>
          </a:p>
        </p:txBody>
      </p:sp>
      <p:sp>
        <p:nvSpPr>
          <p:cNvPr id="2" name="テキスト ボックス 1"/>
          <p:cNvSpPr txBox="1"/>
          <p:nvPr/>
        </p:nvSpPr>
        <p:spPr>
          <a:xfrm rot="10800000">
            <a:off x="2088868" y="5041388"/>
            <a:ext cx="338554" cy="132539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Concentration (</a:t>
            </a:r>
            <a:r>
              <a:rPr kumimoji="1" lang="en-US" altLang="ja-JP" sz="1000" dirty="0" err="1" smtClean="0">
                <a:latin typeface="Arial"/>
                <a:cs typeface="Arial"/>
              </a:rPr>
              <a:t>pg</a:t>
            </a:r>
            <a:r>
              <a:rPr kumimoji="1" lang="en-US" altLang="ja-JP" sz="1000" dirty="0" smtClean="0">
                <a:latin typeface="Arial"/>
                <a:cs typeface="Arial"/>
              </a:rPr>
              <a:t>/ml)</a:t>
            </a:r>
            <a:endParaRPr kumimoji="1" lang="ja-JP" alt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36857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</Words>
  <Application>Microsoft Macintosh PowerPoint</Application>
  <PresentationFormat>画面に合わせる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Manager/>
  <Company>Kyoto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Matsuoka Masao</dc:creator>
  <cp:keywords/>
  <dc:description/>
  <cp:lastModifiedBy>Matsuoka Masao</cp:lastModifiedBy>
  <cp:revision>1</cp:revision>
  <dcterms:created xsi:type="dcterms:W3CDTF">2013-08-16T07:54:25Z</dcterms:created>
  <dcterms:modified xsi:type="dcterms:W3CDTF">2013-08-16T07:55:32Z</dcterms:modified>
  <cp:category/>
</cp:coreProperties>
</file>