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8DCB7-3B5B-4BF2-A816-02D26FAB39D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BD4FF-72F4-469B-8BDC-371E8CBEB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7732" t="16200" r="21869" b="39600"/>
          <a:stretch>
            <a:fillRect/>
          </a:stretch>
        </p:blipFill>
        <p:spPr bwMode="auto">
          <a:xfrm>
            <a:off x="76200" y="1371600"/>
            <a:ext cx="2803177" cy="202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524000" y="926068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CB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-130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24531" y="914400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CB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-252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67731" y="914400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CB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-255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13693" r="30604" b="41078"/>
          <a:stretch>
            <a:fillRect/>
          </a:stretch>
        </p:blipFill>
        <p:spPr bwMode="auto">
          <a:xfrm>
            <a:off x="5839966" y="1295400"/>
            <a:ext cx="3151634" cy="217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13693" r="27478" b="42599"/>
          <a:stretch>
            <a:fillRect/>
          </a:stretch>
        </p:blipFill>
        <p:spPr bwMode="auto">
          <a:xfrm>
            <a:off x="2819400" y="1295400"/>
            <a:ext cx="3089094" cy="210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457200"/>
            <a:ext cx="66293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Figure S2. Saturation binding of [</a:t>
            </a:r>
            <a:r>
              <a:rPr kumimoji="0" lang="en-US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H]-CP-55,940 on CB</a:t>
            </a:r>
            <a:r>
              <a:rPr kumimoji="0" lang="en-US" sz="12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in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 coli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membranes.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5720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Membrane preparations from cells expressing CB</a:t>
            </a:r>
            <a:r>
              <a:rPr lang="en-US" sz="1200" baseline="-30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-130, CB</a:t>
            </a:r>
            <a:r>
              <a:rPr lang="en-US" sz="1200" baseline="-30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-252 and CB</a:t>
            </a:r>
            <a:r>
              <a:rPr lang="en-US" sz="1200" baseline="-30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-255 (10 mg total protein) were analyzed in a saturation binding assay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with ligand </a:t>
            </a:r>
            <a:r>
              <a:rPr lang="en-US" sz="12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H-CP 55,940 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as described in Supplemental materials.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Due to nonspecific  partitioning of the ligand into membranes, the curves do not attain saturation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NIAAA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yeliseeva</dc:creator>
  <cp:lastModifiedBy>yeliseeva</cp:lastModifiedBy>
  <cp:revision>13</cp:revision>
  <dcterms:created xsi:type="dcterms:W3CDTF">2013-01-10T21:53:33Z</dcterms:created>
  <dcterms:modified xsi:type="dcterms:W3CDTF">2013-05-16T21:08:27Z</dcterms:modified>
</cp:coreProperties>
</file>