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20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FC43-C64E-4F5E-8087-92819D0C5FC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E36C-AABA-4864-9CCC-9729F8AC4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FC43-C64E-4F5E-8087-92819D0C5FC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E36C-AABA-4864-9CCC-9729F8AC4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FC43-C64E-4F5E-8087-92819D0C5FC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E36C-AABA-4864-9CCC-9729F8AC4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FC43-C64E-4F5E-8087-92819D0C5FC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E36C-AABA-4864-9CCC-9729F8AC4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FC43-C64E-4F5E-8087-92819D0C5FC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E36C-AABA-4864-9CCC-9729F8AC4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FC43-C64E-4F5E-8087-92819D0C5FC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E36C-AABA-4864-9CCC-9729F8AC4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FC43-C64E-4F5E-8087-92819D0C5FC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E36C-AABA-4864-9CCC-9729F8AC4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FC43-C64E-4F5E-8087-92819D0C5FC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E36C-AABA-4864-9CCC-9729F8AC4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FC43-C64E-4F5E-8087-92819D0C5FC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E36C-AABA-4864-9CCC-9729F8AC4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FC43-C64E-4F5E-8087-92819D0C5FC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E36C-AABA-4864-9CCC-9729F8AC4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FC43-C64E-4F5E-8087-92819D0C5FC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CE36C-AABA-4864-9CCC-9729F8AC4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FFC43-C64E-4F5E-8087-92819D0C5FCA}" type="datetimeFigureOut">
              <a:rPr lang="en-US" smtClean="0"/>
              <a:pPr/>
              <a:t>5/16/2013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CE36C-AABA-4864-9CCC-9729F8AC4A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5843078" y="4172070"/>
            <a:ext cx="1689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Coommassie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-blue staining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Purification of CB</a:t>
            </a:r>
            <a:r>
              <a:rPr lang="en-US" sz="10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-252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304800" y="457200"/>
            <a:ext cx="33253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179888"/>
            <a:r>
              <a:rPr lang="en-US" b="1" dirty="0" smtClean="0"/>
              <a:t>Figure S3. Purification of CB</a:t>
            </a:r>
            <a:r>
              <a:rPr lang="en-US" b="1" baseline="-25000" dirty="0" smtClean="0"/>
              <a:t>2</a:t>
            </a:r>
            <a:r>
              <a:rPr lang="en-US" b="1" dirty="0" smtClean="0"/>
              <a:t>-252</a:t>
            </a:r>
            <a:endParaRPr lang="en-US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2209800" y="4667370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53200" y="4667370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4362450" y="914400"/>
            <a:ext cx="4781550" cy="3211820"/>
            <a:chOff x="4362450" y="1428630"/>
            <a:chExt cx="4781550" cy="3211820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r="10619" b="9664"/>
            <a:stretch>
              <a:fillRect/>
            </a:stretch>
          </p:blipFill>
          <p:spPr bwMode="auto">
            <a:xfrm>
              <a:off x="4785487" y="2076450"/>
              <a:ext cx="3865206" cy="256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TextBox 16"/>
            <p:cNvSpPr txBox="1"/>
            <p:nvPr/>
          </p:nvSpPr>
          <p:spPr>
            <a:xfrm>
              <a:off x="4362450" y="1868329"/>
              <a:ext cx="43620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 </a:t>
              </a:r>
              <a:r>
                <a:rPr lang="en-US" sz="1000" dirty="0" err="1" smtClean="0">
                  <a:latin typeface="Arial" pitchFamily="34" charset="0"/>
                  <a:cs typeface="Arial" pitchFamily="34" charset="0"/>
                </a:rPr>
                <a:t>kDa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     M        L       FT      1        3       4         5        6       7        FT    Fns 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Left Brace 17"/>
            <p:cNvSpPr/>
            <p:nvPr/>
          </p:nvSpPr>
          <p:spPr>
            <a:xfrm rot="5400000">
              <a:off x="6590817" y="705332"/>
              <a:ext cx="228600" cy="2285034"/>
            </a:xfrm>
            <a:prstGeom prst="lef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Left Brace 18"/>
            <p:cNvSpPr/>
            <p:nvPr/>
          </p:nvSpPr>
          <p:spPr>
            <a:xfrm rot="5400000">
              <a:off x="8153400" y="1543049"/>
              <a:ext cx="266700" cy="609600"/>
            </a:xfrm>
            <a:prstGeom prst="lef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277737" y="1428630"/>
              <a:ext cx="103746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Fractions from </a:t>
              </a:r>
            </a:p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1D4-Ab resin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924800" y="1428690"/>
              <a:ext cx="1219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Fractions from</a:t>
              </a:r>
            </a:p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Ni-NTA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37442" y="2713077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100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505257" y="3428226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itchFamily="34" charset="0"/>
                  <a:cs typeface="Arial" pitchFamily="34" charset="0"/>
                </a:rPr>
                <a:t>5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505257" y="3780651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37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143500" y="2743200"/>
              <a:ext cx="2857500" cy="381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353425" y="3886200"/>
              <a:ext cx="333375" cy="2286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7907" y="914460"/>
            <a:ext cx="3848293" cy="3465731"/>
            <a:chOff x="37907" y="1428690"/>
            <a:chExt cx="3848293" cy="3465731"/>
          </a:xfrm>
        </p:grpSpPr>
        <p:sp>
          <p:nvSpPr>
            <p:cNvPr id="4" name="TextBox 3"/>
            <p:cNvSpPr txBox="1"/>
            <p:nvPr/>
          </p:nvSpPr>
          <p:spPr>
            <a:xfrm>
              <a:off x="1283994" y="2057400"/>
              <a:ext cx="9509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Anti CB2/Cy5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Left Brace 4"/>
            <p:cNvSpPr/>
            <p:nvPr/>
          </p:nvSpPr>
          <p:spPr>
            <a:xfrm rot="5400000">
              <a:off x="1698148" y="1381123"/>
              <a:ext cx="152399" cy="990600"/>
            </a:xfrm>
            <a:prstGeom prst="lef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Left Brace 5"/>
            <p:cNvSpPr/>
            <p:nvPr/>
          </p:nvSpPr>
          <p:spPr>
            <a:xfrm rot="5400000">
              <a:off x="3069748" y="1381124"/>
              <a:ext cx="152400" cy="990600"/>
            </a:xfrm>
            <a:prstGeom prst="lef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6265" y="2819400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100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4389" y="3456801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itchFamily="34" charset="0"/>
                  <a:cs typeface="Arial" pitchFamily="34" charset="0"/>
                </a:rPr>
                <a:t>5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5573" y="3837801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37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7907" y="1887379"/>
              <a:ext cx="38331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 </a:t>
              </a:r>
              <a:r>
                <a:rPr lang="en-US" sz="1000" dirty="0" err="1" smtClean="0">
                  <a:latin typeface="Arial" pitchFamily="34" charset="0"/>
                  <a:cs typeface="Arial" pitchFamily="34" charset="0"/>
                </a:rPr>
                <a:t>kDa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    M       L        FT      W      Fns    TEV    FT       W     Fns  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r="9722" b="3478"/>
            <a:stretch>
              <a:fillRect/>
            </a:stretch>
          </p:blipFill>
          <p:spPr bwMode="auto">
            <a:xfrm>
              <a:off x="440848" y="2095500"/>
              <a:ext cx="3396591" cy="2537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TextBox 13"/>
            <p:cNvSpPr txBox="1"/>
            <p:nvPr/>
          </p:nvSpPr>
          <p:spPr>
            <a:xfrm>
              <a:off x="1096836" y="4648200"/>
              <a:ext cx="19832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Western blot: Anti CB</a:t>
              </a:r>
              <a:r>
                <a:rPr lang="en-US" sz="1000" baseline="-25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Antibody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314450" y="1438215"/>
              <a:ext cx="103746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Fractions from </a:t>
              </a:r>
            </a:p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1D4-Ab resin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666034" y="1428690"/>
              <a:ext cx="10677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Fractions  from</a:t>
              </a:r>
            </a:p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Ni-NTA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09625" y="2819400"/>
              <a:ext cx="1524000" cy="381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362200" y="3838575"/>
              <a:ext cx="1524000" cy="381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2400" y="5257800"/>
            <a:ext cx="88392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Western blot analysis.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M, marker; L, load before 1D4 antibody chromatography; FT, W and Fns,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flowthrough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wash and elution fractions from indicated chromatographic step respectively; TEV, proteins after TEV protease digest. Relevant bands corresponding to CB</a:t>
            </a:r>
            <a:r>
              <a:rPr kumimoji="0" 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are indicated by squares.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Coomassie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blue staining.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M, marker; L, load before 1D4 antibody chromatography; FT,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flowthrough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from indicated chromatographic step; 1, 3, 4, 5, 6,7, Fns, elution fractions from indicated chromatographic step; TEV, proteins after TEV protease digest. Relevant bands corresponding to CB</a:t>
            </a:r>
            <a:r>
              <a:rPr kumimoji="0" 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are indicated by squares.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179</Words>
  <Application>Microsoft Office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NIAAA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yeliseeva</dc:creator>
  <cp:lastModifiedBy>yeliseeva</cp:lastModifiedBy>
  <cp:revision>7</cp:revision>
  <dcterms:created xsi:type="dcterms:W3CDTF">2013-01-10T22:01:43Z</dcterms:created>
  <dcterms:modified xsi:type="dcterms:W3CDTF">2013-05-16T21:08:50Z</dcterms:modified>
</cp:coreProperties>
</file>