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12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93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6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77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11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4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6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53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19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98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248D7-894D-4BC0-9D2B-8EA1E44745D9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FDD0B-0049-4FCC-B529-868E61E61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5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671" y="134157"/>
            <a:ext cx="1777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Supplementary Figure S1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1" y="533400"/>
            <a:ext cx="5169259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9" y="1524000"/>
            <a:ext cx="2599427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6019800"/>
            <a:ext cx="800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Supplementary Figure S1: Processing of tumors and marginal tissues</a:t>
            </a:r>
            <a:r>
              <a:rPr lang="en-US" sz="1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5504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Khalili</dc:creator>
  <cp:lastModifiedBy>Amir Khalili</cp:lastModifiedBy>
  <cp:revision>2</cp:revision>
  <dcterms:created xsi:type="dcterms:W3CDTF">2012-05-10T16:04:35Z</dcterms:created>
  <dcterms:modified xsi:type="dcterms:W3CDTF">2012-05-10T16:48:41Z</dcterms:modified>
</cp:coreProperties>
</file>