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20A90-3565-431F-BAAB-88A7D39FC79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C6A6-B1DC-479D-8E48-08E375404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349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20A90-3565-431F-BAAB-88A7D39FC79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C6A6-B1DC-479D-8E48-08E375404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482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20A90-3565-431F-BAAB-88A7D39FC79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C6A6-B1DC-479D-8E48-08E375404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409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20A90-3565-431F-BAAB-88A7D39FC79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C6A6-B1DC-479D-8E48-08E375404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301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20A90-3565-431F-BAAB-88A7D39FC79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C6A6-B1DC-479D-8E48-08E375404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79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20A90-3565-431F-BAAB-88A7D39FC79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C6A6-B1DC-479D-8E48-08E375404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7994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20A90-3565-431F-BAAB-88A7D39FC79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C6A6-B1DC-479D-8E48-08E375404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404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20A90-3565-431F-BAAB-88A7D39FC79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C6A6-B1DC-479D-8E48-08E375404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559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20A90-3565-431F-BAAB-88A7D39FC79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C6A6-B1DC-479D-8E48-08E375404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598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20A90-3565-431F-BAAB-88A7D39FC79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C6A6-B1DC-479D-8E48-08E375404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324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20A90-3565-431F-BAAB-88A7D39FC79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23C6A6-B1DC-479D-8E48-08E375404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455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720A90-3565-431F-BAAB-88A7D39FC790}" type="datetimeFigureOut">
              <a:rPr lang="en-US" smtClean="0"/>
              <a:t>5/10/2012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23C6A6-B1DC-479D-8E48-08E375404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8655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4793796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291" y="838200"/>
            <a:ext cx="3869592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6324600" y="381000"/>
            <a:ext cx="1777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/>
              <a:t>Supplementary Figure S3</a:t>
            </a:r>
            <a:endParaRPr lang="en-US" sz="1200" dirty="0"/>
          </a:p>
        </p:txBody>
      </p:sp>
      <p:sp>
        <p:nvSpPr>
          <p:cNvPr id="5" name="Rectangle 4"/>
          <p:cNvSpPr/>
          <p:nvPr/>
        </p:nvSpPr>
        <p:spPr>
          <a:xfrm>
            <a:off x="154709" y="6096000"/>
            <a:ext cx="8839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/>
              <a:t>Supplementary Figure S3 (A-B): Combination of indomethacin, </a:t>
            </a:r>
            <a:r>
              <a:rPr lang="en-US" sz="1200" b="1" dirty="0" err="1"/>
              <a:t>IFNa</a:t>
            </a:r>
            <a:r>
              <a:rPr lang="en-US" sz="1200" b="1" dirty="0"/>
              <a:t> and poly-I:C induces the optimal pattern of chemokine expression in isolated cell cultures</a:t>
            </a:r>
            <a:r>
              <a:rPr lang="en-US" sz="1200" b="1" dirty="0" smtClean="0"/>
              <a:t>.</a:t>
            </a:r>
            <a:r>
              <a:rPr lang="en-US" sz="1200" b="1" dirty="0"/>
              <a:t> (C-D): Combination of </a:t>
            </a:r>
            <a:r>
              <a:rPr lang="en-US" sz="1200" b="1" dirty="0" err="1"/>
              <a:t>IFNa</a:t>
            </a:r>
            <a:r>
              <a:rPr lang="en-US" sz="1200" b="1" dirty="0"/>
              <a:t>, poly-I:C and cyclooxygenase blockade is needed for the optimal and consistent modulation of chemokine production in metastatic colorectal cancer lesions.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09185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56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Amir Khalili</dc:creator>
  <cp:lastModifiedBy>Amir Khalili</cp:lastModifiedBy>
  <cp:revision>3</cp:revision>
  <dcterms:created xsi:type="dcterms:W3CDTF">2012-05-10T16:14:51Z</dcterms:created>
  <dcterms:modified xsi:type="dcterms:W3CDTF">2012-05-10T16:46:20Z</dcterms:modified>
</cp:coreProperties>
</file>