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5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0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1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93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3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5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6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3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1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BEC52-6998-47D3-AD69-D64429D24937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44B1-57DA-4781-8CDE-6CE90CAF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5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"/>
            <a:ext cx="49815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304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Supplementary Figure S6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1752600" y="6379043"/>
            <a:ext cx="6400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Supplementary Figure S6: </a:t>
            </a:r>
            <a:r>
              <a:rPr lang="en-US" sz="1200" b="1" dirty="0" err="1"/>
              <a:t>T</a:t>
            </a:r>
            <a:r>
              <a:rPr lang="en-US" sz="1200" b="1" baseline="-25000" dirty="0" err="1"/>
              <a:t>regs</a:t>
            </a:r>
            <a:r>
              <a:rPr lang="en-US" sz="1200" b="1" dirty="0"/>
              <a:t> are preferentially attracted by untreated tumors.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21565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2012-05-10T16:42:13Z</dcterms:created>
  <dcterms:modified xsi:type="dcterms:W3CDTF">2012-05-10T16:46:53Z</dcterms:modified>
</cp:coreProperties>
</file>