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8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5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9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1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8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4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6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9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9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3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3DA87-E5E4-DD45-807D-002CACE60E15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C489C-9764-A547-93C6-61C507AC1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1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563" y="860290"/>
            <a:ext cx="5829443" cy="50452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6448" y="511443"/>
            <a:ext cx="10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Scramble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74887" y="521684"/>
            <a:ext cx="96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miR-124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7111" y="1453982"/>
            <a:ext cx="1307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Splenocytes</a:t>
            </a:r>
          </a:p>
          <a:p>
            <a:pPr algn="ctr"/>
            <a:r>
              <a:rPr lang="en-US" dirty="0" smtClean="0"/>
              <a:t> + GL261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84815" y="3878465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GL261 </a:t>
            </a:r>
          </a:p>
          <a:p>
            <a:pPr algn="ctr"/>
            <a:r>
              <a:rPr lang="en-US" dirty="0" smtClean="0"/>
              <a:t>only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17220" y="5468976"/>
            <a:ext cx="6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CFSE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810268" y="4894230"/>
            <a:ext cx="36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13753" y="6289375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Supplementary </a:t>
            </a:r>
            <a:r>
              <a:rPr lang="en-US">
                <a:latin typeface="Arial" pitchFamily="34" charset="0"/>
                <a:cs typeface="Arial" pitchFamily="34" charset="0"/>
              </a:rPr>
              <a:t>Figure </a:t>
            </a:r>
            <a:r>
              <a:rPr lang="en-US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3213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13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MD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Quann, Karen</cp:lastModifiedBy>
  <cp:revision>7</cp:revision>
  <dcterms:created xsi:type="dcterms:W3CDTF">2013-01-17T16:50:48Z</dcterms:created>
  <dcterms:modified xsi:type="dcterms:W3CDTF">2013-04-25T18:44:20Z</dcterms:modified>
</cp:coreProperties>
</file>