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81" r:id="rId20"/>
    <p:sldId id="278" r:id="rId21"/>
    <p:sldId id="279" r:id="rId22"/>
    <p:sldId id="280" r:id="rId23"/>
    <p:sldId id="283" r:id="rId24"/>
    <p:sldId id="290" r:id="rId25"/>
    <p:sldId id="286" r:id="rId26"/>
    <p:sldId id="287" r:id="rId27"/>
    <p:sldId id="288" r:id="rId28"/>
    <p:sldId id="291" r:id="rId29"/>
    <p:sldId id="292" r:id="rId30"/>
    <p:sldId id="293" r:id="rId31"/>
    <p:sldId id="299" r:id="rId32"/>
    <p:sldId id="300" r:id="rId33"/>
    <p:sldId id="297" r:id="rId34"/>
    <p:sldId id="296" r:id="rId35"/>
    <p:sldId id="294" r:id="rId36"/>
    <p:sldId id="301" r:id="rId37"/>
    <p:sldId id="302" r:id="rId38"/>
    <p:sldId id="298" r:id="rId39"/>
    <p:sldId id="295" r:id="rId40"/>
    <p:sldId id="303" r:id="rId41"/>
    <p:sldId id="304" r:id="rId42"/>
    <p:sldId id="305" r:id="rId43"/>
    <p:sldId id="307" r:id="rId44"/>
    <p:sldId id="308" r:id="rId45"/>
    <p:sldId id="311" r:id="rId46"/>
    <p:sldId id="312" r:id="rId47"/>
    <p:sldId id="313" r:id="rId48"/>
    <p:sldId id="314" r:id="rId49"/>
    <p:sldId id="315" r:id="rId50"/>
    <p:sldId id="335" r:id="rId51"/>
    <p:sldId id="336" r:id="rId52"/>
    <p:sldId id="325" r:id="rId53"/>
    <p:sldId id="316" r:id="rId54"/>
    <p:sldId id="317" r:id="rId55"/>
    <p:sldId id="318" r:id="rId56"/>
    <p:sldId id="319" r:id="rId57"/>
    <p:sldId id="320" r:id="rId58"/>
    <p:sldId id="326" r:id="rId59"/>
    <p:sldId id="321" r:id="rId60"/>
    <p:sldId id="327" r:id="rId61"/>
    <p:sldId id="322" r:id="rId62"/>
    <p:sldId id="328" r:id="rId63"/>
    <p:sldId id="329" r:id="rId64"/>
    <p:sldId id="330" r:id="rId65"/>
    <p:sldId id="331" r:id="rId66"/>
    <p:sldId id="332" r:id="rId67"/>
    <p:sldId id="333" r:id="rId68"/>
    <p:sldId id="343" r:id="rId69"/>
    <p:sldId id="341" r:id="rId70"/>
    <p:sldId id="342" r:id="rId71"/>
    <p:sldId id="344" r:id="rId72"/>
    <p:sldId id="347" r:id="rId73"/>
    <p:sldId id="346" r:id="rId74"/>
    <p:sldId id="348" r:id="rId75"/>
    <p:sldId id="349" r:id="rId76"/>
    <p:sldId id="350" r:id="rId77"/>
    <p:sldId id="353" r:id="rId78"/>
    <p:sldId id="351" r:id="rId79"/>
    <p:sldId id="354" r:id="rId80"/>
    <p:sldId id="352" r:id="rId81"/>
    <p:sldId id="355" r:id="rId82"/>
    <p:sldId id="356" r:id="rId83"/>
    <p:sldId id="357" r:id="rId84"/>
    <p:sldId id="359" r:id="rId85"/>
    <p:sldId id="360" r:id="rId86"/>
    <p:sldId id="361" r:id="rId87"/>
    <p:sldId id="362" r:id="rId88"/>
    <p:sldId id="363" r:id="rId89"/>
    <p:sldId id="364" r:id="rId9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4660"/>
  </p:normalViewPr>
  <p:slideViewPr>
    <p:cSldViewPr>
      <p:cViewPr varScale="1">
        <p:scale>
          <a:sx n="46" d="100"/>
          <a:sy n="4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07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97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889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2741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64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23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9039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6071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7269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451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0298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469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860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7415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1397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06451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351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859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342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7734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800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4671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5868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34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A827C-3C14-4CE3-9794-E941221A471C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A97F3-776E-4F40-B3E9-751592A88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79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6ED07-C883-41A6-B783-36B1929C731D}" type="datetimeFigureOut">
              <a:rPr lang="nl-NL" smtClean="0"/>
              <a:t>2-11-2012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FF787-863C-4113-AC87-8BC3CA580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542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1008112"/>
          </a:xfrm>
        </p:spPr>
        <p:txBody>
          <a:bodyPr/>
          <a:lstStyle/>
          <a:p>
            <a:r>
              <a:rPr lang="en-GB" b="1" dirty="0" smtClean="0"/>
              <a:t>SELDI-TOF results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1640" y="1700808"/>
            <a:ext cx="6400800" cy="439248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GB" b="1" dirty="0" smtClean="0">
                <a:solidFill>
                  <a:schemeClr val="tx1"/>
                </a:solidFill>
              </a:rPr>
              <a:t>Pigs:</a:t>
            </a:r>
          </a:p>
          <a:p>
            <a:pPr algn="l"/>
            <a:r>
              <a:rPr lang="en-GB" dirty="0" err="1" smtClean="0">
                <a:solidFill>
                  <a:schemeClr val="tx1"/>
                </a:solidFill>
              </a:rPr>
              <a:t>Streptozotocin</a:t>
            </a:r>
            <a:r>
              <a:rPr lang="en-GB" dirty="0" smtClean="0">
                <a:solidFill>
                  <a:schemeClr val="tx1"/>
                </a:solidFill>
              </a:rPr>
              <a:t> induced diabetic and control pigs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Both fed a high unsaturated fat Mediterranean diet or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A high saturated fat Cafeteria diet:</a:t>
            </a:r>
          </a:p>
          <a:p>
            <a:pPr algn="l"/>
            <a:r>
              <a:rPr lang="en-GB" sz="4400" b="1" dirty="0" smtClean="0">
                <a:solidFill>
                  <a:schemeClr val="tx1"/>
                </a:solidFill>
              </a:rPr>
              <a:t>4 groups in each analysis</a:t>
            </a:r>
          </a:p>
          <a:p>
            <a:pPr algn="l"/>
            <a:endParaRPr lang="en-GB" dirty="0" smtClean="0">
              <a:solidFill>
                <a:schemeClr val="tx1"/>
              </a:solidFill>
            </a:endParaRP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Proteomics:</a:t>
            </a:r>
            <a:endParaRPr lang="en-GB" b="1" dirty="0">
              <a:solidFill>
                <a:schemeClr val="tx1"/>
              </a:solidFill>
            </a:endParaRP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SELDI-TOF arrays: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CM10, pH7 buffer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CM10, pH 4 buffer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H50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IMAC30</a:t>
            </a:r>
          </a:p>
          <a:p>
            <a:pPr algn="l"/>
            <a:endParaRPr lang="en-GB" dirty="0" smtClean="0">
              <a:solidFill>
                <a:schemeClr val="tx1"/>
              </a:solidFill>
            </a:endParaRPr>
          </a:p>
          <a:p>
            <a:pPr algn="l"/>
            <a:r>
              <a:rPr lang="en-GB" b="1" dirty="0" smtClean="0">
                <a:solidFill>
                  <a:schemeClr val="tx1"/>
                </a:solidFill>
              </a:rPr>
              <a:t>Sample enrichment:</a:t>
            </a:r>
            <a:endParaRPr lang="en-GB" b="1" dirty="0">
              <a:solidFill>
                <a:schemeClr val="tx1"/>
              </a:solidFill>
            </a:endParaRPr>
          </a:p>
          <a:p>
            <a:pPr algn="l"/>
            <a:r>
              <a:rPr lang="en-GB" dirty="0" smtClean="0">
                <a:solidFill>
                  <a:schemeClr val="tx1"/>
                </a:solidFill>
              </a:rPr>
              <a:t>Proteominer 4 fractions (</a:t>
            </a:r>
            <a:r>
              <a:rPr lang="en-GB" dirty="0" err="1" smtClean="0">
                <a:solidFill>
                  <a:schemeClr val="tx1"/>
                </a:solidFill>
              </a:rPr>
              <a:t>fr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722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13114, </a:t>
            </a:r>
            <a:r>
              <a:rPr lang="en-GB" dirty="0"/>
              <a:t>CM10 pH7, fr2</a:t>
            </a:r>
            <a:endParaRPr lang="nl-N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7820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CM10 pH7, </a:t>
            </a:r>
            <a:r>
              <a:rPr lang="en-GB" dirty="0" smtClean="0"/>
              <a:t>fr3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M/Z</a:t>
            </a:r>
            <a:r>
              <a:rPr lang="pl-PL" dirty="0"/>
              <a:t>	</a:t>
            </a:r>
            <a:r>
              <a:rPr lang="pl-PL" dirty="0" smtClean="0"/>
              <a:t>P-value</a:t>
            </a:r>
            <a:r>
              <a:rPr lang="pl-PL" dirty="0"/>
              <a:t>	</a:t>
            </a:r>
            <a:r>
              <a:rPr lang="en-GB" dirty="0" smtClean="0"/>
              <a:t>		</a:t>
            </a:r>
            <a:r>
              <a:rPr lang="pl-PL" dirty="0" smtClean="0"/>
              <a:t>M/Z</a:t>
            </a:r>
            <a:r>
              <a:rPr lang="pl-PL" dirty="0"/>
              <a:t>	</a:t>
            </a:r>
            <a:r>
              <a:rPr lang="pl-PL" dirty="0" smtClean="0"/>
              <a:t>P-value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28537</a:t>
            </a:r>
            <a:r>
              <a:rPr lang="pl-PL" dirty="0"/>
              <a:t>	0.000259	</a:t>
            </a:r>
            <a:r>
              <a:rPr lang="en-GB" dirty="0" smtClean="0"/>
              <a:t>		</a:t>
            </a:r>
            <a:r>
              <a:rPr lang="pl-PL" dirty="0" smtClean="0"/>
              <a:t>8546</a:t>
            </a:r>
            <a:r>
              <a:rPr lang="pl-PL" dirty="0"/>
              <a:t>	</a:t>
            </a:r>
            <a:r>
              <a:rPr lang="pl-PL" dirty="0" smtClean="0"/>
              <a:t>0.001510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14264</a:t>
            </a:r>
            <a:r>
              <a:rPr lang="pl-PL" dirty="0"/>
              <a:t>	0.000333	</a:t>
            </a:r>
            <a:r>
              <a:rPr lang="en-GB" dirty="0" smtClean="0"/>
              <a:t>		</a:t>
            </a:r>
            <a:r>
              <a:rPr lang="pl-PL" dirty="0" smtClean="0"/>
              <a:t>23188</a:t>
            </a:r>
            <a:r>
              <a:rPr lang="pl-PL" dirty="0"/>
              <a:t>	</a:t>
            </a:r>
            <a:r>
              <a:rPr lang="pl-PL" dirty="0" smtClean="0"/>
              <a:t>0.002122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7391</a:t>
            </a:r>
            <a:r>
              <a:rPr lang="pl-PL" dirty="0"/>
              <a:t>	</a:t>
            </a:r>
            <a:r>
              <a:rPr lang="pl-PL" dirty="0" smtClean="0"/>
              <a:t>0.000390</a:t>
            </a:r>
            <a:r>
              <a:rPr lang="pl-PL" dirty="0"/>
              <a:t>	</a:t>
            </a:r>
            <a:r>
              <a:rPr lang="en-GB" dirty="0" smtClean="0"/>
              <a:t>		</a:t>
            </a:r>
            <a:r>
              <a:rPr lang="pl-PL" dirty="0" smtClean="0"/>
              <a:t>118652</a:t>
            </a:r>
            <a:r>
              <a:rPr lang="pl-PL" dirty="0"/>
              <a:t>	</a:t>
            </a:r>
            <a:r>
              <a:rPr lang="pl-PL" dirty="0" smtClean="0"/>
              <a:t>0.002320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4997</a:t>
            </a:r>
            <a:r>
              <a:rPr lang="pl-PL" dirty="0"/>
              <a:t>	</a:t>
            </a:r>
            <a:r>
              <a:rPr lang="pl-PL" dirty="0" smtClean="0"/>
              <a:t>0.000485</a:t>
            </a:r>
            <a:r>
              <a:rPr lang="pl-PL" dirty="0"/>
              <a:t>	</a:t>
            </a:r>
            <a:r>
              <a:rPr lang="en-GB" dirty="0" smtClean="0"/>
              <a:t>		</a:t>
            </a:r>
            <a:r>
              <a:rPr lang="pl-PL" dirty="0" smtClean="0"/>
              <a:t>3907</a:t>
            </a:r>
            <a:r>
              <a:rPr lang="pl-PL" dirty="0"/>
              <a:t>	</a:t>
            </a:r>
            <a:r>
              <a:rPr lang="pl-PL" dirty="0" smtClean="0"/>
              <a:t>0.002462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11810</a:t>
            </a:r>
            <a:r>
              <a:rPr lang="pl-PL" dirty="0"/>
              <a:t>	0.000517	</a:t>
            </a:r>
            <a:r>
              <a:rPr lang="en-GB" dirty="0" smtClean="0"/>
              <a:t>		</a:t>
            </a:r>
            <a:r>
              <a:rPr lang="pl-PL" dirty="0" smtClean="0"/>
              <a:t>18014</a:t>
            </a:r>
            <a:r>
              <a:rPr lang="pl-PL" dirty="0"/>
              <a:t>	</a:t>
            </a:r>
            <a:r>
              <a:rPr lang="pl-PL" dirty="0" smtClean="0"/>
              <a:t>0.002767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89745</a:t>
            </a:r>
            <a:r>
              <a:rPr lang="pl-PL" dirty="0"/>
              <a:t>	0.000572	</a:t>
            </a:r>
            <a:r>
              <a:rPr lang="en-GB" dirty="0" smtClean="0"/>
              <a:t>		</a:t>
            </a:r>
            <a:r>
              <a:rPr lang="pl-PL" dirty="0" smtClean="0"/>
              <a:t>8336</a:t>
            </a:r>
            <a:r>
              <a:rPr lang="pl-PL" dirty="0"/>
              <a:t>	</a:t>
            </a:r>
            <a:r>
              <a:rPr lang="pl-PL" dirty="0" smtClean="0"/>
              <a:t>0.002782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6959</a:t>
            </a:r>
            <a:r>
              <a:rPr lang="pl-PL" dirty="0"/>
              <a:t>	</a:t>
            </a:r>
            <a:r>
              <a:rPr lang="pl-PL" dirty="0" smtClean="0"/>
              <a:t>0.000711</a:t>
            </a:r>
            <a:r>
              <a:rPr lang="pl-PL" dirty="0"/>
              <a:t>	</a:t>
            </a:r>
            <a:r>
              <a:rPr lang="en-GB" dirty="0" smtClean="0"/>
              <a:t>		</a:t>
            </a:r>
            <a:r>
              <a:rPr lang="pl-PL" dirty="0" smtClean="0"/>
              <a:t>67128</a:t>
            </a:r>
            <a:r>
              <a:rPr lang="pl-PL" dirty="0"/>
              <a:t>	</a:t>
            </a:r>
            <a:r>
              <a:rPr lang="pl-PL" dirty="0" smtClean="0"/>
              <a:t>0.003214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13785</a:t>
            </a:r>
            <a:r>
              <a:rPr lang="pl-PL" dirty="0"/>
              <a:t>	0.000870	</a:t>
            </a:r>
            <a:r>
              <a:rPr lang="en-GB" dirty="0" smtClean="0"/>
              <a:t>		</a:t>
            </a:r>
            <a:r>
              <a:rPr lang="pl-PL" dirty="0" smtClean="0"/>
              <a:t>6419</a:t>
            </a:r>
            <a:r>
              <a:rPr lang="pl-PL" dirty="0"/>
              <a:t>	</a:t>
            </a:r>
            <a:r>
              <a:rPr lang="pl-PL" dirty="0" smtClean="0"/>
              <a:t>0.003367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21261</a:t>
            </a:r>
            <a:r>
              <a:rPr lang="pl-PL" dirty="0"/>
              <a:t>	0.001100	</a:t>
            </a:r>
            <a:r>
              <a:rPr lang="en-GB" dirty="0" smtClean="0"/>
              <a:t>		</a:t>
            </a:r>
            <a:r>
              <a:rPr lang="pl-PL" dirty="0" smtClean="0"/>
              <a:t>27658</a:t>
            </a:r>
            <a:r>
              <a:rPr lang="pl-PL" dirty="0"/>
              <a:t>	</a:t>
            </a:r>
            <a:r>
              <a:rPr lang="pl-PL" dirty="0" smtClean="0"/>
              <a:t>0.003713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10322</a:t>
            </a:r>
            <a:r>
              <a:rPr lang="pl-PL" dirty="0"/>
              <a:t>	0.001145	</a:t>
            </a:r>
            <a:r>
              <a:rPr lang="en-GB" dirty="0" smtClean="0"/>
              <a:t>		</a:t>
            </a:r>
            <a:r>
              <a:rPr lang="pl-PL" dirty="0" smtClean="0"/>
              <a:t>123354</a:t>
            </a:r>
            <a:r>
              <a:rPr lang="pl-PL" dirty="0"/>
              <a:t>	</a:t>
            </a:r>
            <a:r>
              <a:rPr lang="pl-PL" dirty="0" smtClean="0"/>
              <a:t>0.004163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56277</a:t>
            </a:r>
            <a:r>
              <a:rPr lang="pl-PL" dirty="0"/>
              <a:t>	0.001190	</a:t>
            </a:r>
            <a:r>
              <a:rPr lang="en-GB" dirty="0" smtClean="0"/>
              <a:t>		</a:t>
            </a:r>
            <a:r>
              <a:rPr lang="pl-PL" dirty="0" smtClean="0"/>
              <a:t>36059</a:t>
            </a:r>
            <a:r>
              <a:rPr lang="pl-PL" dirty="0"/>
              <a:t>	</a:t>
            </a:r>
            <a:r>
              <a:rPr lang="pl-PL" dirty="0" smtClean="0"/>
              <a:t>0.005209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6623</a:t>
            </a:r>
            <a:r>
              <a:rPr lang="pl-PL" dirty="0"/>
              <a:t>	</a:t>
            </a:r>
            <a:r>
              <a:rPr lang="pl-PL" dirty="0" smtClean="0"/>
              <a:t>0.001191</a:t>
            </a:r>
            <a:r>
              <a:rPr lang="pl-PL" dirty="0"/>
              <a:t>	</a:t>
            </a:r>
            <a:r>
              <a:rPr lang="en-GB" dirty="0" smtClean="0"/>
              <a:t>		</a:t>
            </a:r>
            <a:r>
              <a:rPr lang="pl-PL" dirty="0" smtClean="0"/>
              <a:t>3650</a:t>
            </a:r>
            <a:r>
              <a:rPr lang="pl-PL" dirty="0"/>
              <a:t>	</a:t>
            </a:r>
            <a:r>
              <a:rPr lang="pl-PL" dirty="0" smtClean="0"/>
              <a:t>0.005701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41501</a:t>
            </a:r>
            <a:r>
              <a:rPr lang="pl-PL" dirty="0"/>
              <a:t>	0.001222	</a:t>
            </a:r>
            <a:r>
              <a:rPr lang="en-GB" dirty="0" smtClean="0"/>
              <a:t>		</a:t>
            </a:r>
            <a:r>
              <a:rPr lang="pl-PL" dirty="0" smtClean="0"/>
              <a:t>7828</a:t>
            </a:r>
            <a:r>
              <a:rPr lang="pl-PL" dirty="0"/>
              <a:t>	</a:t>
            </a:r>
            <a:r>
              <a:rPr lang="pl-PL" dirty="0" smtClean="0"/>
              <a:t>0.007046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8651</a:t>
            </a:r>
            <a:r>
              <a:rPr lang="pl-PL" dirty="0"/>
              <a:t>	</a:t>
            </a:r>
            <a:r>
              <a:rPr lang="pl-PL" dirty="0" smtClean="0"/>
              <a:t>0.001366</a:t>
            </a:r>
            <a:r>
              <a:rPr lang="pl-PL" dirty="0"/>
              <a:t>	</a:t>
            </a:r>
            <a:r>
              <a:rPr lang="en-GB" dirty="0" smtClean="0"/>
              <a:t>		</a:t>
            </a:r>
            <a:r>
              <a:rPr lang="pl-PL" dirty="0" smtClean="0"/>
              <a:t>83261</a:t>
            </a:r>
            <a:r>
              <a:rPr lang="pl-PL" dirty="0"/>
              <a:t>	</a:t>
            </a:r>
            <a:r>
              <a:rPr lang="pl-PL" dirty="0" smtClean="0"/>
              <a:t>0.008554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8502</a:t>
            </a:r>
            <a:r>
              <a:rPr lang="pl-PL" dirty="0"/>
              <a:t>	</a:t>
            </a:r>
            <a:r>
              <a:rPr lang="pl-PL" dirty="0" smtClean="0"/>
              <a:t>0.001455</a:t>
            </a:r>
            <a:r>
              <a:rPr lang="pl-PL" dirty="0"/>
              <a:t>	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3439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28537, </a:t>
            </a:r>
            <a:r>
              <a:rPr lang="en-GB" dirty="0"/>
              <a:t>CM10 pH7, </a:t>
            </a:r>
            <a:r>
              <a:rPr lang="en-GB" dirty="0" smtClean="0"/>
              <a:t>fr3</a:t>
            </a:r>
            <a:endParaRPr lang="nl-NL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3640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11810, </a:t>
            </a:r>
            <a:r>
              <a:rPr lang="en-GB" dirty="0"/>
              <a:t>CM10 pH7, fr3</a:t>
            </a:r>
            <a:endParaRPr lang="nl-NL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134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89745, </a:t>
            </a:r>
            <a:r>
              <a:rPr lang="en-GB" dirty="0"/>
              <a:t>CM10 pH7, fr3</a:t>
            </a:r>
            <a:endParaRPr lang="nl-NL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654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6959, </a:t>
            </a:r>
            <a:r>
              <a:rPr lang="en-GB" dirty="0"/>
              <a:t>CM10 pH7, fr3</a:t>
            </a:r>
            <a:endParaRPr lang="nl-NL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104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10322, </a:t>
            </a:r>
            <a:r>
              <a:rPr lang="en-GB" dirty="0"/>
              <a:t>CM10 pH7, fr3</a:t>
            </a:r>
            <a:endParaRPr lang="nl-NL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2383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6623, </a:t>
            </a:r>
            <a:r>
              <a:rPr lang="en-GB" dirty="0"/>
              <a:t>CM10 pH7, fr3</a:t>
            </a:r>
            <a:endParaRPr lang="nl-NL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693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CM10 pH7, </a:t>
            </a:r>
            <a:r>
              <a:rPr lang="en-GB" dirty="0" smtClean="0"/>
              <a:t>fr4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M/Z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P-value</a:t>
            </a:r>
            <a:endParaRPr lang="en-GB" dirty="0"/>
          </a:p>
          <a:p>
            <a:pPr marL="0" indent="0">
              <a:buNone/>
            </a:pPr>
            <a:r>
              <a:rPr lang="nl-NL" dirty="0" smtClean="0"/>
              <a:t>	11841</a:t>
            </a:r>
            <a:r>
              <a:rPr lang="nl-NL" dirty="0"/>
              <a:t>	</a:t>
            </a:r>
            <a:r>
              <a:rPr lang="nl-NL" dirty="0" smtClean="0"/>
              <a:t>	0.000477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6427</a:t>
            </a:r>
            <a:r>
              <a:rPr lang="nl-NL" dirty="0"/>
              <a:t>	</a:t>
            </a:r>
            <a:r>
              <a:rPr lang="nl-NL" dirty="0" smtClean="0"/>
              <a:t>	0.001857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6621</a:t>
            </a:r>
            <a:r>
              <a:rPr lang="nl-NL" dirty="0"/>
              <a:t>	</a:t>
            </a:r>
            <a:r>
              <a:rPr lang="nl-NL" dirty="0" smtClean="0"/>
              <a:t>	0.002160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34792</a:t>
            </a:r>
            <a:r>
              <a:rPr lang="nl-NL" dirty="0"/>
              <a:t>	</a:t>
            </a:r>
            <a:r>
              <a:rPr lang="nl-NL" dirty="0" smtClean="0"/>
              <a:t>	0.002490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10242</a:t>
            </a:r>
            <a:r>
              <a:rPr lang="nl-NL" dirty="0"/>
              <a:t>	</a:t>
            </a:r>
            <a:r>
              <a:rPr lang="nl-NL" dirty="0" smtClean="0"/>
              <a:t>	0.002639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6504</a:t>
            </a:r>
            <a:r>
              <a:rPr lang="nl-NL" dirty="0"/>
              <a:t>	</a:t>
            </a:r>
            <a:r>
              <a:rPr lang="nl-NL" dirty="0" smtClean="0"/>
              <a:t>	0.002874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4578</a:t>
            </a:r>
            <a:r>
              <a:rPr lang="nl-NL" dirty="0"/>
              <a:t>	</a:t>
            </a:r>
            <a:r>
              <a:rPr lang="nl-NL" dirty="0" smtClean="0"/>
              <a:t>	0.005327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4995</a:t>
            </a:r>
            <a:r>
              <a:rPr lang="nl-NL" dirty="0"/>
              <a:t>	</a:t>
            </a:r>
            <a:r>
              <a:rPr lang="nl-NL" dirty="0" smtClean="0"/>
              <a:t>	0.006458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3907</a:t>
            </a:r>
            <a:r>
              <a:rPr lang="nl-NL" dirty="0"/>
              <a:t>	</a:t>
            </a:r>
            <a:r>
              <a:rPr lang="nl-NL" dirty="0" smtClean="0"/>
              <a:t>	0.007978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38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11841, </a:t>
            </a:r>
            <a:r>
              <a:rPr lang="en-GB" dirty="0"/>
              <a:t>CM10 pH7, </a:t>
            </a:r>
            <a:r>
              <a:rPr lang="en-GB" dirty="0" smtClean="0"/>
              <a:t>fr4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75582"/>
            <a:ext cx="8229600" cy="337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06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CM10 pH7, fr1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M/Z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P-value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4784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0.000896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6249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0.001759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4574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0.005584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4995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0.007090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2654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0.007717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4622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0.008207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22259</a:t>
            </a:r>
            <a:r>
              <a:rPr lang="pl-PL" dirty="0"/>
              <a:t>	0.009799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883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6427, </a:t>
            </a:r>
            <a:r>
              <a:rPr lang="en-GB" dirty="0"/>
              <a:t>CM10 pH7, fr4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75582"/>
            <a:ext cx="8229600" cy="337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751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Principal component analysis</a:t>
            </a:r>
            <a:br>
              <a:rPr lang="en-GB" dirty="0" smtClean="0"/>
            </a:br>
            <a:r>
              <a:rPr lang="en-GB" dirty="0" smtClean="0"/>
              <a:t>CM10 High Stringent fr3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798" y="1572100"/>
            <a:ext cx="5774521" cy="4593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903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Principal component </a:t>
            </a:r>
            <a:r>
              <a:rPr lang="en-GB" dirty="0"/>
              <a:t>analysis</a:t>
            </a:r>
            <a:br>
              <a:rPr lang="en-GB" dirty="0"/>
            </a:br>
            <a:r>
              <a:rPr lang="en-GB" dirty="0"/>
              <a:t>CM10 High Stringent fr3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29" y="1600200"/>
            <a:ext cx="629854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3440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CM10 </a:t>
            </a:r>
            <a:r>
              <a:rPr lang="en-GB" dirty="0" smtClean="0"/>
              <a:t>pH4(Low Stringent), fr1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 smtClean="0"/>
              <a:t>	</a:t>
            </a:r>
            <a:r>
              <a:rPr lang="pl-PL" b="1" dirty="0" smtClean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/>
              <a:t>	8333	</a:t>
            </a:r>
            <a:r>
              <a:rPr lang="nl-NL" dirty="0" smtClean="0"/>
              <a:t>	0.000857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22340</a:t>
            </a:r>
            <a:r>
              <a:rPr lang="nl-NL" dirty="0"/>
              <a:t>	</a:t>
            </a:r>
            <a:r>
              <a:rPr lang="nl-NL" dirty="0" smtClean="0"/>
              <a:t>	0.001196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10706</a:t>
            </a:r>
            <a:r>
              <a:rPr lang="nl-NL" dirty="0"/>
              <a:t>	</a:t>
            </a:r>
            <a:r>
              <a:rPr lang="nl-NL" dirty="0" smtClean="0"/>
              <a:t>	0.001219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8545</a:t>
            </a:r>
            <a:r>
              <a:rPr lang="nl-NL" dirty="0"/>
              <a:t>	</a:t>
            </a:r>
            <a:r>
              <a:rPr lang="nl-NL" dirty="0" smtClean="0"/>
              <a:t>	0.001844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2122</a:t>
            </a:r>
            <a:r>
              <a:rPr lang="nl-NL" dirty="0"/>
              <a:t>	</a:t>
            </a:r>
            <a:r>
              <a:rPr lang="nl-NL" dirty="0" smtClean="0"/>
              <a:t>	0.003138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7616</a:t>
            </a:r>
            <a:r>
              <a:rPr lang="nl-NL" dirty="0"/>
              <a:t>	</a:t>
            </a:r>
            <a:r>
              <a:rPr lang="nl-NL" dirty="0" smtClean="0"/>
              <a:t>	0.004524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6803</a:t>
            </a:r>
            <a:r>
              <a:rPr lang="nl-NL" dirty="0"/>
              <a:t>	</a:t>
            </a:r>
            <a:r>
              <a:rPr lang="nl-NL" dirty="0" smtClean="0"/>
              <a:t>	0.004710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9887</a:t>
            </a:r>
            <a:r>
              <a:rPr lang="nl-NL" dirty="0"/>
              <a:t>	</a:t>
            </a:r>
            <a:r>
              <a:rPr lang="nl-NL" dirty="0" smtClean="0"/>
              <a:t>	0.004771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4988</a:t>
            </a:r>
            <a:r>
              <a:rPr lang="nl-NL" dirty="0"/>
              <a:t>	</a:t>
            </a:r>
            <a:r>
              <a:rPr lang="nl-NL" dirty="0" smtClean="0"/>
              <a:t>	0.008042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6208</a:t>
            </a:r>
            <a:r>
              <a:rPr lang="nl-NL" dirty="0"/>
              <a:t>	</a:t>
            </a:r>
            <a:r>
              <a:rPr lang="nl-NL" dirty="0" smtClean="0"/>
              <a:t>	0.008068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12638</a:t>
            </a:r>
            <a:r>
              <a:rPr lang="nl-NL" dirty="0"/>
              <a:t>	</a:t>
            </a:r>
            <a:r>
              <a:rPr lang="nl-NL" dirty="0" smtClean="0"/>
              <a:t>	0.009241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7303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8333, </a:t>
            </a:r>
            <a:r>
              <a:rPr lang="en-GB" dirty="0"/>
              <a:t>CM10 </a:t>
            </a:r>
            <a:r>
              <a:rPr lang="en-GB" dirty="0" smtClean="0"/>
              <a:t>pH4, fr1</a:t>
            </a:r>
            <a:endParaRPr lang="nl-N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75582"/>
            <a:ext cx="8229600" cy="337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60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22340, </a:t>
            </a:r>
            <a:r>
              <a:rPr lang="en-GB" dirty="0"/>
              <a:t>CM10 pH4, fr1</a:t>
            </a:r>
            <a:endParaRPr lang="nl-NL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75582"/>
            <a:ext cx="8229600" cy="337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32356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6803, </a:t>
            </a:r>
            <a:r>
              <a:rPr lang="en-GB" dirty="0"/>
              <a:t>CM10 pH4, fr1</a:t>
            </a:r>
            <a:endParaRPr lang="nl-NL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75582"/>
            <a:ext cx="8229600" cy="337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9128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CM10 </a:t>
            </a:r>
            <a:r>
              <a:rPr lang="en-GB" dirty="0" smtClean="0"/>
              <a:t>pH4(Low Stringent), fr2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 smtClean="0"/>
              <a:t>	</a:t>
            </a:r>
            <a:r>
              <a:rPr lang="pl-PL" b="1" dirty="0" smtClean="0"/>
              <a:t>P-value</a:t>
            </a:r>
            <a:r>
              <a:rPr lang="en-GB" b="1" dirty="0" smtClean="0"/>
              <a:t>	</a:t>
            </a:r>
            <a:r>
              <a:rPr lang="pl-PL" b="1" dirty="0" smtClean="0"/>
              <a:t> </a:t>
            </a:r>
            <a:r>
              <a:rPr lang="pl-PL" b="1" dirty="0"/>
              <a:t>M/Z	</a:t>
            </a:r>
            <a:r>
              <a:rPr lang="en-GB" b="1" dirty="0"/>
              <a:t>	</a:t>
            </a:r>
            <a:r>
              <a:rPr lang="pl-PL" b="1" dirty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/>
              <a:t>	5861	</a:t>
            </a:r>
            <a:r>
              <a:rPr lang="nl-NL" dirty="0" smtClean="0"/>
              <a:t>	0.000705</a:t>
            </a:r>
            <a:r>
              <a:rPr lang="nl-NL" dirty="0"/>
              <a:t>	7168	</a:t>
            </a:r>
            <a:r>
              <a:rPr lang="nl-NL" dirty="0" smtClean="0"/>
              <a:t>	0.003184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13103</a:t>
            </a:r>
            <a:r>
              <a:rPr lang="nl-NL" dirty="0"/>
              <a:t>	</a:t>
            </a:r>
            <a:r>
              <a:rPr lang="nl-NL" dirty="0" smtClean="0"/>
              <a:t>	0.000855</a:t>
            </a:r>
            <a:r>
              <a:rPr lang="nl-NL" dirty="0"/>
              <a:t>	28780	</a:t>
            </a:r>
            <a:r>
              <a:rPr lang="nl-NL" dirty="0" smtClean="0"/>
              <a:t>	0.004085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6801</a:t>
            </a:r>
            <a:r>
              <a:rPr lang="nl-NL" dirty="0"/>
              <a:t>	</a:t>
            </a:r>
            <a:r>
              <a:rPr lang="nl-NL" dirty="0" smtClean="0"/>
              <a:t>	0.001287</a:t>
            </a:r>
            <a:r>
              <a:rPr lang="nl-NL" dirty="0"/>
              <a:t>	6958	</a:t>
            </a:r>
            <a:r>
              <a:rPr lang="nl-NL" dirty="0" smtClean="0"/>
              <a:t>	0.004511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3915</a:t>
            </a:r>
            <a:r>
              <a:rPr lang="nl-NL" dirty="0"/>
              <a:t>	</a:t>
            </a:r>
            <a:r>
              <a:rPr lang="nl-NL" dirty="0" smtClean="0"/>
              <a:t>	0.001411</a:t>
            </a:r>
            <a:r>
              <a:rPr lang="nl-NL" dirty="0"/>
              <a:t>	4272	</a:t>
            </a:r>
            <a:r>
              <a:rPr lang="nl-NL" dirty="0" smtClean="0"/>
              <a:t>	0.005260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6431</a:t>
            </a:r>
            <a:r>
              <a:rPr lang="nl-NL" dirty="0"/>
              <a:t>	</a:t>
            </a:r>
            <a:r>
              <a:rPr lang="nl-NL" dirty="0" smtClean="0"/>
              <a:t>	0.001412</a:t>
            </a:r>
            <a:r>
              <a:rPr lang="nl-NL" dirty="0"/>
              <a:t>	2853	</a:t>
            </a:r>
            <a:r>
              <a:rPr lang="nl-NL" dirty="0" smtClean="0"/>
              <a:t>	0.005565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8648</a:t>
            </a:r>
            <a:r>
              <a:rPr lang="nl-NL" dirty="0"/>
              <a:t>	</a:t>
            </a:r>
            <a:r>
              <a:rPr lang="nl-NL" dirty="0" smtClean="0"/>
              <a:t>	0.001429</a:t>
            </a:r>
            <a:r>
              <a:rPr lang="nl-NL" dirty="0"/>
              <a:t>	7828	</a:t>
            </a:r>
            <a:r>
              <a:rPr lang="nl-NL" dirty="0" smtClean="0"/>
              <a:t>	0.006583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8548</a:t>
            </a:r>
            <a:r>
              <a:rPr lang="nl-NL" dirty="0"/>
              <a:t>	</a:t>
            </a:r>
            <a:r>
              <a:rPr lang="nl-NL" dirty="0" smtClean="0"/>
              <a:t>	0.001550</a:t>
            </a:r>
            <a:r>
              <a:rPr lang="nl-NL" dirty="0"/>
              <a:t>	34773	</a:t>
            </a:r>
            <a:r>
              <a:rPr lang="nl-NL" dirty="0" smtClean="0"/>
              <a:t>	0.006602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89704</a:t>
            </a:r>
            <a:r>
              <a:rPr lang="nl-NL" dirty="0"/>
              <a:t>	</a:t>
            </a:r>
            <a:r>
              <a:rPr lang="nl-NL" dirty="0" smtClean="0"/>
              <a:t>	0.002206</a:t>
            </a:r>
            <a:r>
              <a:rPr lang="nl-NL" dirty="0"/>
              <a:t>	6207	</a:t>
            </a:r>
            <a:r>
              <a:rPr lang="nl-NL" dirty="0" smtClean="0"/>
              <a:t>	0.006893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6488</a:t>
            </a:r>
            <a:r>
              <a:rPr lang="nl-NL" dirty="0"/>
              <a:t>	</a:t>
            </a:r>
            <a:r>
              <a:rPr lang="nl-NL" dirty="0" smtClean="0"/>
              <a:t>	0.002440</a:t>
            </a:r>
            <a:r>
              <a:rPr lang="nl-NL" dirty="0"/>
              <a:t>	8834	</a:t>
            </a:r>
            <a:r>
              <a:rPr lang="nl-NL" dirty="0" smtClean="0"/>
              <a:t>	0.006976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5000</a:t>
            </a:r>
            <a:r>
              <a:rPr lang="nl-NL" dirty="0"/>
              <a:t>	</a:t>
            </a:r>
            <a:r>
              <a:rPr lang="nl-NL" dirty="0" smtClean="0"/>
              <a:t>	0.002580</a:t>
            </a:r>
            <a:r>
              <a:rPr lang="nl-NL" dirty="0"/>
              <a:t>	7397	</a:t>
            </a:r>
            <a:r>
              <a:rPr lang="nl-NL" dirty="0" smtClean="0"/>
              <a:t>	0.009650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4409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5861, </a:t>
            </a:r>
            <a:r>
              <a:rPr lang="en-GB" dirty="0"/>
              <a:t>CM10 </a:t>
            </a:r>
            <a:r>
              <a:rPr lang="en-GB" dirty="0" smtClean="0"/>
              <a:t>pH4, fr2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5429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6431, </a:t>
            </a:r>
            <a:r>
              <a:rPr lang="en-GB" dirty="0"/>
              <a:t>CM10 </a:t>
            </a:r>
            <a:r>
              <a:rPr lang="en-GB" dirty="0" smtClean="0"/>
              <a:t>pH4, fr2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53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M/Z 4784, CM10 pH7, fr1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86527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8648, </a:t>
            </a:r>
            <a:r>
              <a:rPr lang="en-GB" dirty="0"/>
              <a:t>CM10 </a:t>
            </a:r>
            <a:r>
              <a:rPr lang="en-GB" dirty="0" smtClean="0"/>
              <a:t>pH4, </a:t>
            </a:r>
            <a:r>
              <a:rPr lang="en-GB" dirty="0"/>
              <a:t>fr2</a:t>
            </a:r>
            <a:endParaRPr lang="nl-NL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8105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28780, </a:t>
            </a:r>
            <a:r>
              <a:rPr lang="en-GB" dirty="0"/>
              <a:t>CM10 </a:t>
            </a:r>
            <a:r>
              <a:rPr lang="en-GB" dirty="0" smtClean="0"/>
              <a:t>pH4, </a:t>
            </a:r>
            <a:r>
              <a:rPr lang="en-GB" dirty="0"/>
              <a:t>fr2</a:t>
            </a:r>
            <a:endParaRPr lang="nl-NL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3841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CM10 </a:t>
            </a:r>
            <a:r>
              <a:rPr lang="en-GB" dirty="0" smtClean="0"/>
              <a:t>pH4, fr3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pl-PL" b="1" dirty="0" smtClean="0"/>
              <a:t>P-value</a:t>
            </a:r>
            <a:r>
              <a:rPr lang="en-GB" b="1" dirty="0" smtClean="0"/>
              <a:t>	</a:t>
            </a:r>
            <a:r>
              <a:rPr lang="pl-PL" b="1" dirty="0" smtClean="0"/>
              <a:t> </a:t>
            </a: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pl-PL" b="1" dirty="0" smtClean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/>
              <a:t>	8499	0.000379	13825	0.002813</a:t>
            </a:r>
          </a:p>
          <a:p>
            <a:pPr marL="0" indent="0">
              <a:buNone/>
            </a:pPr>
            <a:r>
              <a:rPr lang="nl-NL" dirty="0" smtClean="0"/>
              <a:t>	17680</a:t>
            </a:r>
            <a:r>
              <a:rPr lang="nl-NL" dirty="0"/>
              <a:t>	0.000572	16676	0.002898</a:t>
            </a:r>
          </a:p>
          <a:p>
            <a:pPr marL="0" indent="0">
              <a:buNone/>
            </a:pPr>
            <a:r>
              <a:rPr lang="nl-NL" dirty="0" smtClean="0"/>
              <a:t>	34754</a:t>
            </a:r>
            <a:r>
              <a:rPr lang="nl-NL" dirty="0"/>
              <a:t>	0.000688	27656	0.003163</a:t>
            </a:r>
          </a:p>
          <a:p>
            <a:pPr marL="0" indent="0">
              <a:buNone/>
            </a:pPr>
            <a:r>
              <a:rPr lang="nl-NL" dirty="0" smtClean="0"/>
              <a:t>	8650</a:t>
            </a:r>
            <a:r>
              <a:rPr lang="nl-NL" dirty="0"/>
              <a:t>	0.000852	56189	0.003296</a:t>
            </a:r>
          </a:p>
          <a:p>
            <a:pPr marL="0" indent="0">
              <a:buNone/>
            </a:pPr>
            <a:r>
              <a:rPr lang="nl-NL" dirty="0" smtClean="0"/>
              <a:t>	8539</a:t>
            </a:r>
            <a:r>
              <a:rPr lang="nl-NL" dirty="0"/>
              <a:t>	0.000860	8391	0.003330</a:t>
            </a:r>
          </a:p>
          <a:p>
            <a:pPr marL="0" indent="0">
              <a:buNone/>
            </a:pPr>
            <a:r>
              <a:rPr lang="nl-NL" dirty="0" smtClean="0"/>
              <a:t>	8550</a:t>
            </a:r>
            <a:r>
              <a:rPr lang="nl-NL" dirty="0"/>
              <a:t>	0.001347	41518	0.003538</a:t>
            </a:r>
          </a:p>
          <a:p>
            <a:pPr marL="0" indent="0">
              <a:buNone/>
            </a:pPr>
            <a:r>
              <a:rPr lang="nl-NL" dirty="0" smtClean="0"/>
              <a:t>	10885</a:t>
            </a:r>
            <a:r>
              <a:rPr lang="nl-NL" dirty="0"/>
              <a:t>	0.001455	6959	0.004262</a:t>
            </a:r>
          </a:p>
          <a:p>
            <a:pPr marL="0" indent="0">
              <a:buNone/>
            </a:pPr>
            <a:r>
              <a:rPr lang="nl-NL" dirty="0" smtClean="0"/>
              <a:t>	28527</a:t>
            </a:r>
            <a:r>
              <a:rPr lang="nl-NL" dirty="0"/>
              <a:t>	0.001493	83775	0.004428</a:t>
            </a:r>
          </a:p>
          <a:p>
            <a:pPr marL="0" indent="0">
              <a:buNone/>
            </a:pPr>
            <a:r>
              <a:rPr lang="nl-NL" dirty="0" smtClean="0"/>
              <a:t>	14441</a:t>
            </a:r>
            <a:r>
              <a:rPr lang="nl-NL" dirty="0"/>
              <a:t>	0.001544	3944	0.004991</a:t>
            </a:r>
          </a:p>
          <a:p>
            <a:pPr marL="0" indent="0">
              <a:buNone/>
            </a:pPr>
            <a:r>
              <a:rPr lang="nl-NL" dirty="0" smtClean="0"/>
              <a:t>	7390</a:t>
            </a:r>
            <a:r>
              <a:rPr lang="nl-NL" dirty="0"/>
              <a:t>	0.001709	23182	0.005046</a:t>
            </a:r>
          </a:p>
          <a:p>
            <a:pPr marL="0" indent="0">
              <a:buNone/>
            </a:pPr>
            <a:r>
              <a:rPr lang="nl-NL" dirty="0" smtClean="0"/>
              <a:t>	4996</a:t>
            </a:r>
            <a:r>
              <a:rPr lang="nl-NL" dirty="0"/>
              <a:t>	0.001785	95161	0.005775</a:t>
            </a:r>
          </a:p>
          <a:p>
            <a:pPr marL="0" indent="0">
              <a:buNone/>
            </a:pPr>
            <a:r>
              <a:rPr lang="nl-NL" dirty="0" smtClean="0"/>
              <a:t>	8336</a:t>
            </a:r>
            <a:r>
              <a:rPr lang="nl-NL" dirty="0"/>
              <a:t>	0.002360	55475	0.006396</a:t>
            </a:r>
          </a:p>
          <a:p>
            <a:pPr marL="0" indent="0">
              <a:buNone/>
            </a:pPr>
            <a:r>
              <a:rPr lang="nl-NL" dirty="0" smtClean="0"/>
              <a:t>	4162</a:t>
            </a:r>
            <a:r>
              <a:rPr lang="nl-NL" dirty="0"/>
              <a:t>	0.002700		</a:t>
            </a:r>
          </a:p>
        </p:txBody>
      </p:sp>
    </p:spTree>
    <p:extLst>
      <p:ext uri="{BB962C8B-B14F-4D97-AF65-F5344CB8AC3E}">
        <p14:creationId xmlns:p14="http://schemas.microsoft.com/office/powerpoint/2010/main" val="41140774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8499, </a:t>
            </a:r>
            <a:r>
              <a:rPr lang="en-GB" dirty="0"/>
              <a:t>CM10 </a:t>
            </a:r>
            <a:r>
              <a:rPr lang="en-GB" dirty="0" smtClean="0"/>
              <a:t>pH4, fr3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08277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34754, </a:t>
            </a:r>
            <a:r>
              <a:rPr lang="en-GB" dirty="0"/>
              <a:t>CM10 pH4, fr3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55078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10885, </a:t>
            </a:r>
            <a:r>
              <a:rPr lang="en-GB" dirty="0"/>
              <a:t>CM10 pH4, fr3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12974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M/Z </a:t>
            </a:r>
            <a:r>
              <a:rPr lang="en-GB" dirty="0" smtClean="0"/>
              <a:t>28527, </a:t>
            </a:r>
            <a:r>
              <a:rPr lang="en-GB" dirty="0"/>
              <a:t>CM10 pH4, fr3</a:t>
            </a:r>
            <a:endParaRPr lang="nl-N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8489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CM10 </a:t>
            </a:r>
            <a:r>
              <a:rPr lang="en-GB" dirty="0" smtClean="0"/>
              <a:t>pH4, fr4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 smtClean="0"/>
              <a:t>	</a:t>
            </a:r>
            <a:r>
              <a:rPr lang="pl-PL" b="1" dirty="0" smtClean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/>
              <a:t>	28500	</a:t>
            </a:r>
            <a:r>
              <a:rPr lang="nl-NL" dirty="0" smtClean="0"/>
              <a:t>	0.000499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4995</a:t>
            </a:r>
            <a:r>
              <a:rPr lang="nl-NL" dirty="0"/>
              <a:t>	</a:t>
            </a:r>
            <a:r>
              <a:rPr lang="nl-NL" dirty="0" smtClean="0"/>
              <a:t>	0.000553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36225</a:t>
            </a:r>
            <a:r>
              <a:rPr lang="nl-NL" dirty="0"/>
              <a:t>	</a:t>
            </a:r>
            <a:r>
              <a:rPr lang="nl-NL" dirty="0" smtClean="0"/>
              <a:t>	0.000782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8210</a:t>
            </a:r>
            <a:r>
              <a:rPr lang="nl-NL" dirty="0"/>
              <a:t>	</a:t>
            </a:r>
            <a:r>
              <a:rPr lang="nl-NL" dirty="0" smtClean="0"/>
              <a:t>	0.000797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8331</a:t>
            </a:r>
            <a:r>
              <a:rPr lang="nl-NL" dirty="0"/>
              <a:t>	</a:t>
            </a:r>
            <a:r>
              <a:rPr lang="nl-NL" dirty="0" smtClean="0"/>
              <a:t>	0.000842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34742</a:t>
            </a:r>
            <a:r>
              <a:rPr lang="nl-NL" dirty="0"/>
              <a:t>	</a:t>
            </a:r>
            <a:r>
              <a:rPr lang="nl-NL" dirty="0" smtClean="0"/>
              <a:t>	0.001030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3726</a:t>
            </a:r>
            <a:r>
              <a:rPr lang="nl-NL" dirty="0"/>
              <a:t>	</a:t>
            </a:r>
            <a:r>
              <a:rPr lang="nl-NL" dirty="0" smtClean="0"/>
              <a:t>	0.001134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14437</a:t>
            </a:r>
            <a:r>
              <a:rPr lang="nl-NL" dirty="0"/>
              <a:t>	</a:t>
            </a:r>
            <a:r>
              <a:rPr lang="nl-NL" dirty="0" smtClean="0"/>
              <a:t>	0.001154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8647</a:t>
            </a:r>
            <a:r>
              <a:rPr lang="nl-NL" dirty="0"/>
              <a:t>	</a:t>
            </a:r>
            <a:r>
              <a:rPr lang="nl-NL" dirty="0" smtClean="0"/>
              <a:t>	0.001545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8553</a:t>
            </a:r>
            <a:r>
              <a:rPr lang="nl-NL" dirty="0"/>
              <a:t>	</a:t>
            </a:r>
            <a:r>
              <a:rPr lang="nl-NL" dirty="0" smtClean="0"/>
              <a:t>	0.001857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3921</a:t>
            </a:r>
            <a:r>
              <a:rPr lang="nl-NL" dirty="0"/>
              <a:t>	</a:t>
            </a:r>
            <a:r>
              <a:rPr lang="nl-NL" dirty="0" smtClean="0"/>
              <a:t>	0.002626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6956</a:t>
            </a:r>
            <a:r>
              <a:rPr lang="nl-NL" dirty="0"/>
              <a:t>	</a:t>
            </a:r>
            <a:r>
              <a:rPr lang="nl-NL" dirty="0" smtClean="0"/>
              <a:t>	0.003853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28850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28500, </a:t>
            </a:r>
            <a:r>
              <a:rPr lang="en-GB" dirty="0"/>
              <a:t>CM10 pH4, </a:t>
            </a:r>
            <a:r>
              <a:rPr lang="en-GB" dirty="0" smtClean="0"/>
              <a:t>fr4</a:t>
            </a:r>
            <a:endParaRPr lang="nl-N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77546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4995, </a:t>
            </a:r>
            <a:r>
              <a:rPr lang="en-GB" dirty="0"/>
              <a:t>CM10 pH4, fr4</a:t>
            </a:r>
            <a:endParaRPr lang="nl-NL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91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6249, </a:t>
            </a:r>
            <a:r>
              <a:rPr lang="en-GB" dirty="0"/>
              <a:t>CM10 pH7, fr1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00006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8210, </a:t>
            </a:r>
            <a:r>
              <a:rPr lang="en-GB" dirty="0"/>
              <a:t>CM10 pH4, fr4</a:t>
            </a:r>
            <a:endParaRPr lang="nl-NL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7105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8553, </a:t>
            </a:r>
            <a:r>
              <a:rPr lang="en-GB" dirty="0"/>
              <a:t>CM10 pH4, fr4</a:t>
            </a:r>
            <a:endParaRPr lang="nl-NL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8260"/>
            <a:ext cx="8229600" cy="318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7585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H50 arrays, fr1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 smtClean="0"/>
              <a:t>P-value</a:t>
            </a:r>
            <a:r>
              <a:rPr lang="en-GB" b="1" dirty="0" smtClean="0"/>
              <a:t>	</a:t>
            </a:r>
            <a:r>
              <a:rPr lang="pl-PL" b="1" dirty="0"/>
              <a:t> </a:t>
            </a: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 smtClean="0"/>
              <a:t>	10874</a:t>
            </a:r>
            <a:r>
              <a:rPr lang="nl-NL" dirty="0"/>
              <a:t>	</a:t>
            </a:r>
            <a:r>
              <a:rPr lang="nl-NL" dirty="0" smtClean="0"/>
              <a:t>	0.000764</a:t>
            </a:r>
            <a:r>
              <a:rPr lang="nl-NL" dirty="0"/>
              <a:t>	4171	</a:t>
            </a:r>
            <a:r>
              <a:rPr lang="nl-NL" dirty="0" smtClean="0"/>
              <a:t>	0.004718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8342</a:t>
            </a:r>
            <a:r>
              <a:rPr lang="nl-NL" dirty="0"/>
              <a:t>	</a:t>
            </a:r>
            <a:r>
              <a:rPr lang="nl-NL" dirty="0" smtClean="0"/>
              <a:t>	0.001264</a:t>
            </a:r>
            <a:r>
              <a:rPr lang="nl-NL" dirty="0"/>
              <a:t>	13105	</a:t>
            </a:r>
            <a:r>
              <a:rPr lang="nl-NL" dirty="0" smtClean="0"/>
              <a:t>	0.004861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8549</a:t>
            </a:r>
            <a:r>
              <a:rPr lang="nl-NL" dirty="0"/>
              <a:t>	</a:t>
            </a:r>
            <a:r>
              <a:rPr lang="nl-NL" dirty="0" smtClean="0"/>
              <a:t>	0.002086</a:t>
            </a:r>
            <a:r>
              <a:rPr lang="nl-NL" dirty="0"/>
              <a:t>	5000	</a:t>
            </a:r>
            <a:r>
              <a:rPr lang="nl-NL" dirty="0" smtClean="0"/>
              <a:t>	0.00507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6952</a:t>
            </a:r>
            <a:r>
              <a:rPr lang="nl-NL" dirty="0"/>
              <a:t>	</a:t>
            </a:r>
            <a:r>
              <a:rPr lang="nl-NL" dirty="0" smtClean="0"/>
              <a:t>	0.002128</a:t>
            </a:r>
            <a:r>
              <a:rPr lang="nl-NL" dirty="0"/>
              <a:t>	53724	</a:t>
            </a:r>
            <a:r>
              <a:rPr lang="nl-NL" dirty="0" smtClean="0"/>
              <a:t>	0.005154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8534</a:t>
            </a:r>
            <a:r>
              <a:rPr lang="nl-NL" dirty="0"/>
              <a:t>	</a:t>
            </a:r>
            <a:r>
              <a:rPr lang="nl-NL" dirty="0" smtClean="0"/>
              <a:t>	0.002256</a:t>
            </a:r>
            <a:r>
              <a:rPr lang="nl-NL" dirty="0"/>
              <a:t>	14553	</a:t>
            </a:r>
            <a:r>
              <a:rPr lang="nl-NL" dirty="0" smtClean="0"/>
              <a:t>	0.005617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8641</a:t>
            </a:r>
            <a:r>
              <a:rPr lang="nl-NL" dirty="0"/>
              <a:t>	</a:t>
            </a:r>
            <a:r>
              <a:rPr lang="nl-NL" dirty="0" smtClean="0"/>
              <a:t>	0.002545</a:t>
            </a:r>
            <a:r>
              <a:rPr lang="nl-NL" dirty="0"/>
              <a:t>	4268	</a:t>
            </a:r>
            <a:r>
              <a:rPr lang="nl-NL" dirty="0" smtClean="0"/>
              <a:t>	0.005744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6967	</a:t>
            </a:r>
            <a:r>
              <a:rPr lang="nl-NL" dirty="0"/>
              <a:t>	0.002608	5457	</a:t>
            </a:r>
            <a:r>
              <a:rPr lang="nl-NL" dirty="0" smtClean="0"/>
              <a:t>	0.006031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8328</a:t>
            </a:r>
            <a:r>
              <a:rPr lang="nl-NL" dirty="0"/>
              <a:t>	</a:t>
            </a:r>
            <a:r>
              <a:rPr lang="nl-NL" dirty="0" smtClean="0"/>
              <a:t>	0.002699</a:t>
            </a:r>
            <a:r>
              <a:rPr lang="nl-NL" dirty="0"/>
              <a:t>	8835	</a:t>
            </a:r>
            <a:r>
              <a:rPr lang="nl-NL" dirty="0" smtClean="0"/>
              <a:t>	0.006367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7167</a:t>
            </a:r>
            <a:r>
              <a:rPr lang="nl-NL" dirty="0"/>
              <a:t>	</a:t>
            </a:r>
            <a:r>
              <a:rPr lang="nl-NL" dirty="0" smtClean="0"/>
              <a:t>	0.003131</a:t>
            </a:r>
            <a:r>
              <a:rPr lang="nl-NL" dirty="0"/>
              <a:t>	14710	</a:t>
            </a:r>
            <a:r>
              <a:rPr lang="nl-NL" dirty="0" smtClean="0"/>
              <a:t>	0.006705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43504</a:t>
            </a:r>
            <a:r>
              <a:rPr lang="nl-NL" dirty="0"/>
              <a:t>	</a:t>
            </a:r>
            <a:r>
              <a:rPr lang="nl-NL" dirty="0" smtClean="0"/>
              <a:t>	0.003549</a:t>
            </a:r>
            <a:r>
              <a:rPr lang="nl-NL" dirty="0"/>
              <a:t>	95357	</a:t>
            </a:r>
            <a:r>
              <a:rPr lang="nl-NL" dirty="0" smtClean="0"/>
              <a:t>	0.008911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55468</a:t>
            </a:r>
            <a:r>
              <a:rPr lang="nl-NL" dirty="0"/>
              <a:t>	</a:t>
            </a:r>
            <a:r>
              <a:rPr lang="nl-NL" dirty="0" smtClean="0"/>
              <a:t>	0.004025</a:t>
            </a:r>
            <a:r>
              <a:rPr lang="nl-NL" dirty="0"/>
              <a:t>	28504	</a:t>
            </a:r>
            <a:r>
              <a:rPr lang="nl-NL" dirty="0" smtClean="0"/>
              <a:t>	0.009478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41341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10874, H50, fr1</a:t>
            </a:r>
            <a:endParaRPr lang="nl-NL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0321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8342, </a:t>
            </a:r>
            <a:r>
              <a:rPr lang="en-GB" dirty="0"/>
              <a:t>H50, fr1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68778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6952, </a:t>
            </a:r>
            <a:r>
              <a:rPr lang="en-GB" dirty="0"/>
              <a:t>H50, fr1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833556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53724, </a:t>
            </a:r>
            <a:r>
              <a:rPr lang="en-GB" dirty="0"/>
              <a:t>H50, fr1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04518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14553, </a:t>
            </a:r>
            <a:r>
              <a:rPr lang="en-GB" dirty="0"/>
              <a:t>H50, fr1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96479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5457, </a:t>
            </a:r>
            <a:r>
              <a:rPr lang="en-GB" dirty="0"/>
              <a:t>H50, fr1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85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H50, fr1</a:t>
            </a:r>
            <a:endParaRPr lang="nl-NL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83" y="1600200"/>
            <a:ext cx="681683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88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4995, </a:t>
            </a:r>
            <a:r>
              <a:rPr lang="en-GB" dirty="0"/>
              <a:t>CM10 pH7, fr1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3607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H50, fr1</a:t>
            </a:r>
            <a:endParaRPr lang="nl-NL" dirty="0"/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981" y="1600200"/>
            <a:ext cx="662203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H50 arrays, fr2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 smtClean="0"/>
              <a:t>P-value</a:t>
            </a: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8642	</a:t>
            </a:r>
            <a:r>
              <a:rPr lang="nl-NL" dirty="0" smtClean="0"/>
              <a:t>	0.000931</a:t>
            </a:r>
            <a:r>
              <a:rPr lang="nl-NL" dirty="0"/>
              <a:t>	8552	</a:t>
            </a:r>
            <a:r>
              <a:rPr lang="nl-NL" dirty="0" smtClean="0"/>
              <a:t>	0.002610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28513</a:t>
            </a:r>
            <a:r>
              <a:rPr lang="nl-NL" dirty="0"/>
              <a:t>	</a:t>
            </a:r>
            <a:r>
              <a:rPr lang="nl-NL" dirty="0" smtClean="0"/>
              <a:t>	0.001352</a:t>
            </a:r>
            <a:r>
              <a:rPr lang="nl-NL" dirty="0"/>
              <a:t>	21225	</a:t>
            </a:r>
            <a:r>
              <a:rPr lang="nl-NL" dirty="0" smtClean="0"/>
              <a:t>	0.004057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7392</a:t>
            </a:r>
            <a:r>
              <a:rPr lang="nl-NL" dirty="0"/>
              <a:t>	</a:t>
            </a:r>
            <a:r>
              <a:rPr lang="nl-NL" dirty="0" smtClean="0"/>
              <a:t>	0.001389</a:t>
            </a:r>
            <a:r>
              <a:rPr lang="nl-NL" dirty="0"/>
              <a:t>	14260	</a:t>
            </a:r>
            <a:r>
              <a:rPr lang="nl-NL" dirty="0" smtClean="0"/>
              <a:t>	0.004135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8535</a:t>
            </a:r>
            <a:r>
              <a:rPr lang="nl-NL" dirty="0"/>
              <a:t>	</a:t>
            </a:r>
            <a:r>
              <a:rPr lang="nl-NL" dirty="0" smtClean="0"/>
              <a:t>	0.001390</a:t>
            </a:r>
            <a:r>
              <a:rPr lang="nl-NL" dirty="0"/>
              <a:t>	8343	</a:t>
            </a:r>
            <a:r>
              <a:rPr lang="nl-NL" dirty="0" smtClean="0"/>
              <a:t>	0.004922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3904</a:t>
            </a:r>
            <a:r>
              <a:rPr lang="nl-NL" dirty="0"/>
              <a:t>	</a:t>
            </a:r>
            <a:r>
              <a:rPr lang="nl-NL" dirty="0" smtClean="0"/>
              <a:t>	0.001460</a:t>
            </a:r>
            <a:r>
              <a:rPr lang="nl-NL" dirty="0"/>
              <a:t>	41466	</a:t>
            </a:r>
            <a:r>
              <a:rPr lang="nl-NL" dirty="0" smtClean="0"/>
              <a:t>	0.005339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8329</a:t>
            </a:r>
            <a:r>
              <a:rPr lang="nl-NL" dirty="0"/>
              <a:t>	</a:t>
            </a:r>
            <a:r>
              <a:rPr lang="nl-NL" dirty="0" smtClean="0"/>
              <a:t>	0.001607</a:t>
            </a:r>
            <a:r>
              <a:rPr lang="nl-NL" dirty="0"/>
              <a:t>	126055	0.006718</a:t>
            </a:r>
          </a:p>
          <a:p>
            <a:pPr marL="0" indent="0">
              <a:buNone/>
            </a:pPr>
            <a:r>
              <a:rPr lang="nl-NL" dirty="0" smtClean="0"/>
              <a:t>	14547</a:t>
            </a:r>
            <a:r>
              <a:rPr lang="nl-NL" dirty="0"/>
              <a:t>	</a:t>
            </a:r>
            <a:r>
              <a:rPr lang="nl-NL" dirty="0" smtClean="0"/>
              <a:t>	0.001696</a:t>
            </a:r>
            <a:r>
              <a:rPr lang="nl-NL" dirty="0"/>
              <a:t>	99112	</a:t>
            </a:r>
            <a:r>
              <a:rPr lang="nl-NL" dirty="0" smtClean="0"/>
              <a:t>	0.008519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4160</a:t>
            </a:r>
            <a:r>
              <a:rPr lang="nl-NL" dirty="0"/>
              <a:t>	</a:t>
            </a:r>
            <a:r>
              <a:rPr lang="nl-NL" dirty="0" smtClean="0"/>
              <a:t>	0.002116</a:t>
            </a:r>
            <a:r>
              <a:rPr lang="nl-NL" dirty="0"/>
              <a:t>	6800	</a:t>
            </a:r>
            <a:r>
              <a:rPr lang="nl-NL" dirty="0" smtClean="0"/>
              <a:t>	0.008870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20833</a:t>
            </a:r>
            <a:r>
              <a:rPr lang="nl-NL" dirty="0"/>
              <a:t>	</a:t>
            </a:r>
            <a:r>
              <a:rPr lang="nl-NL" dirty="0" smtClean="0"/>
              <a:t>	0.002256</a:t>
            </a:r>
            <a:r>
              <a:rPr lang="nl-NL" dirty="0"/>
              <a:t>		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85425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8642, </a:t>
            </a:r>
            <a:r>
              <a:rPr lang="en-GB" dirty="0"/>
              <a:t>H50, </a:t>
            </a:r>
            <a:r>
              <a:rPr lang="en-GB" dirty="0" smtClean="0"/>
              <a:t>fr2</a:t>
            </a:r>
            <a:endParaRPr lang="nl-N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2887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28513, </a:t>
            </a:r>
            <a:r>
              <a:rPr lang="en-GB" dirty="0"/>
              <a:t>H50, fr2</a:t>
            </a:r>
            <a:endParaRPr lang="nl-N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6905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7392, </a:t>
            </a:r>
            <a:r>
              <a:rPr lang="en-GB" dirty="0"/>
              <a:t>H50, fr2</a:t>
            </a:r>
            <a:endParaRPr lang="nl-NL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514164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14547, </a:t>
            </a:r>
            <a:r>
              <a:rPr lang="en-GB" dirty="0"/>
              <a:t>H50, fr2</a:t>
            </a:r>
            <a:endParaRPr lang="nl-NL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88148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20833, </a:t>
            </a:r>
            <a:r>
              <a:rPr lang="en-GB" dirty="0"/>
              <a:t>H50, fr2</a:t>
            </a:r>
            <a:endParaRPr lang="nl-NL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08326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H50 arrays, fr3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 smtClean="0"/>
              <a:t>P-value</a:t>
            </a: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7162	</a:t>
            </a:r>
            <a:r>
              <a:rPr lang="nl-NL" dirty="0" smtClean="0"/>
              <a:t>	0.000593</a:t>
            </a:r>
            <a:r>
              <a:rPr lang="nl-NL" dirty="0"/>
              <a:t>	14256	0.003739</a:t>
            </a:r>
          </a:p>
          <a:p>
            <a:pPr marL="0" indent="0">
              <a:buNone/>
            </a:pPr>
            <a:r>
              <a:rPr lang="nl-NL" dirty="0" smtClean="0"/>
              <a:t>	6956</a:t>
            </a:r>
            <a:r>
              <a:rPr lang="nl-NL" dirty="0"/>
              <a:t>	</a:t>
            </a:r>
            <a:r>
              <a:rPr lang="nl-NL" dirty="0" smtClean="0"/>
              <a:t>	0.001218</a:t>
            </a:r>
            <a:r>
              <a:rPr lang="nl-NL" dirty="0"/>
              <a:t>	28511	0.004824</a:t>
            </a:r>
          </a:p>
          <a:p>
            <a:pPr marL="0" indent="0">
              <a:buNone/>
            </a:pPr>
            <a:r>
              <a:rPr lang="nl-NL" dirty="0" smtClean="0"/>
              <a:t>	34193</a:t>
            </a:r>
            <a:r>
              <a:rPr lang="nl-NL" dirty="0"/>
              <a:t>	0.001384	8552	</a:t>
            </a:r>
            <a:r>
              <a:rPr lang="nl-NL" dirty="0" smtClean="0"/>
              <a:t>	0.005648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8201</a:t>
            </a:r>
            <a:r>
              <a:rPr lang="nl-NL" dirty="0"/>
              <a:t>	</a:t>
            </a:r>
            <a:r>
              <a:rPr lang="nl-NL" dirty="0" smtClean="0"/>
              <a:t>	0.002309</a:t>
            </a:r>
            <a:r>
              <a:rPr lang="nl-NL" dirty="0"/>
              <a:t>	8647	</a:t>
            </a:r>
            <a:r>
              <a:rPr lang="nl-NL" dirty="0" smtClean="0"/>
              <a:t>	0.006326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16671</a:t>
            </a:r>
            <a:r>
              <a:rPr lang="nl-NL" dirty="0"/>
              <a:t>	0.002683	4160	</a:t>
            </a:r>
            <a:r>
              <a:rPr lang="nl-NL" dirty="0" smtClean="0"/>
              <a:t>	0.008796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12002</a:t>
            </a:r>
            <a:r>
              <a:rPr lang="nl-NL" dirty="0"/>
              <a:t>	0.003096		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86246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7162, </a:t>
            </a:r>
            <a:r>
              <a:rPr lang="en-GB" dirty="0"/>
              <a:t>H50, </a:t>
            </a:r>
            <a:r>
              <a:rPr lang="en-GB" dirty="0" smtClean="0"/>
              <a:t>fr3</a:t>
            </a:r>
            <a:endParaRPr lang="nl-NL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32254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16671, </a:t>
            </a:r>
            <a:r>
              <a:rPr lang="en-GB" dirty="0"/>
              <a:t>H50, fr3</a:t>
            </a:r>
            <a:endParaRPr lang="nl-NL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73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CM10 pH7, </a:t>
            </a:r>
            <a:r>
              <a:rPr lang="en-GB" dirty="0" smtClean="0"/>
              <a:t>fr2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u="sng" dirty="0" smtClean="0"/>
              <a:t>M/Z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u="sng" dirty="0" smtClean="0"/>
              <a:t>P-value</a:t>
            </a:r>
            <a:endParaRPr lang="pl-PL" u="sng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6248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0.001131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2654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0.002628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4784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0.002959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12470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0.004171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6803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0.005150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3647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0.005923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6432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0.007451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7396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0.007603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4999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0.007648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13114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0.009235</a:t>
            </a:r>
            <a:endParaRPr lang="pl-PL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pl-PL" dirty="0" smtClean="0"/>
              <a:t>89656</a:t>
            </a:r>
            <a:r>
              <a:rPr lang="pl-PL" dirty="0"/>
              <a:t>	</a:t>
            </a:r>
            <a:r>
              <a:rPr lang="en-GB" dirty="0" smtClean="0"/>
              <a:t>	</a:t>
            </a:r>
            <a:r>
              <a:rPr lang="pl-PL" dirty="0" smtClean="0"/>
              <a:t>0.009593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0143783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28511, </a:t>
            </a:r>
            <a:r>
              <a:rPr lang="en-GB" dirty="0"/>
              <a:t>H50, fr3</a:t>
            </a:r>
            <a:endParaRPr lang="nl-NL" dirty="0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82066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H50 arrays, fr4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 smtClean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12007	0.000516</a:t>
            </a:r>
          </a:p>
          <a:p>
            <a:pPr marL="0" indent="0">
              <a:buNone/>
            </a:pPr>
            <a:r>
              <a:rPr lang="nl-NL" dirty="0" smtClean="0"/>
              <a:t>	8193</a:t>
            </a:r>
            <a:r>
              <a:rPr lang="nl-NL" dirty="0"/>
              <a:t>	</a:t>
            </a:r>
            <a:r>
              <a:rPr lang="nl-NL" dirty="0" smtClean="0"/>
              <a:t>	0.000606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14252</a:t>
            </a:r>
            <a:r>
              <a:rPr lang="nl-NL" dirty="0"/>
              <a:t>	0.000729</a:t>
            </a:r>
          </a:p>
          <a:p>
            <a:pPr marL="0" indent="0">
              <a:buNone/>
            </a:pPr>
            <a:r>
              <a:rPr lang="nl-NL" dirty="0" smtClean="0"/>
              <a:t>	8209</a:t>
            </a:r>
            <a:r>
              <a:rPr lang="nl-NL" dirty="0"/>
              <a:t>	</a:t>
            </a:r>
            <a:r>
              <a:rPr lang="nl-NL" dirty="0" smtClean="0"/>
              <a:t>	0.001678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164083</a:t>
            </a:r>
            <a:r>
              <a:rPr lang="nl-NL" dirty="0"/>
              <a:t>	0.006688</a:t>
            </a:r>
          </a:p>
          <a:p>
            <a:pPr marL="0" indent="0">
              <a:buNone/>
            </a:pPr>
            <a:r>
              <a:rPr lang="nl-NL" dirty="0" smtClean="0"/>
              <a:t>	28176</a:t>
            </a:r>
            <a:r>
              <a:rPr lang="nl-NL" dirty="0"/>
              <a:t>	0.009644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774661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12007, </a:t>
            </a:r>
            <a:r>
              <a:rPr lang="en-GB" dirty="0"/>
              <a:t>H50, </a:t>
            </a:r>
            <a:r>
              <a:rPr lang="en-GB" dirty="0" smtClean="0"/>
              <a:t>fr4</a:t>
            </a:r>
            <a:endParaRPr lang="nl-NL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3788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8193, </a:t>
            </a:r>
            <a:r>
              <a:rPr lang="en-GB" dirty="0"/>
              <a:t>H50, </a:t>
            </a:r>
            <a:r>
              <a:rPr lang="en-GB" dirty="0" smtClean="0"/>
              <a:t>fr4</a:t>
            </a:r>
            <a:endParaRPr lang="nl-NL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7863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14252, </a:t>
            </a:r>
            <a:r>
              <a:rPr lang="en-GB" dirty="0"/>
              <a:t>H50, fr4</a:t>
            </a:r>
            <a:endParaRPr lang="nl-NL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56615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8209, </a:t>
            </a:r>
            <a:r>
              <a:rPr lang="en-GB" dirty="0"/>
              <a:t>H50, fr4</a:t>
            </a:r>
            <a:endParaRPr lang="nl-NL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21434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28176, </a:t>
            </a:r>
            <a:r>
              <a:rPr lang="en-GB" dirty="0"/>
              <a:t>H50, fr4</a:t>
            </a:r>
            <a:endParaRPr lang="nl-NL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92197"/>
            <a:ext cx="8229600" cy="334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14473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IMAC arrays, fr1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 smtClean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2118	</a:t>
            </a:r>
            <a:r>
              <a:rPr lang="nl-NL" dirty="0" smtClean="0"/>
              <a:t>	0.001235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22366</a:t>
            </a:r>
            <a:r>
              <a:rPr lang="nl-NL" dirty="0"/>
              <a:t>	0.001305</a:t>
            </a:r>
          </a:p>
          <a:p>
            <a:pPr marL="0" indent="0">
              <a:buNone/>
            </a:pPr>
            <a:r>
              <a:rPr lang="nl-NL" dirty="0" smtClean="0"/>
              <a:t>	4899</a:t>
            </a:r>
            <a:r>
              <a:rPr lang="nl-NL" dirty="0"/>
              <a:t>	</a:t>
            </a:r>
            <a:r>
              <a:rPr lang="nl-NL" dirty="0" smtClean="0"/>
              <a:t>	0.004580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4914</a:t>
            </a:r>
            <a:r>
              <a:rPr lang="nl-NL" dirty="0"/>
              <a:t>	</a:t>
            </a:r>
            <a:r>
              <a:rPr lang="nl-NL" dirty="0" smtClean="0"/>
              <a:t>	0.005734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20133</a:t>
            </a:r>
            <a:r>
              <a:rPr lang="nl-NL" dirty="0"/>
              <a:t>	0.006144</a:t>
            </a:r>
          </a:p>
          <a:p>
            <a:pPr marL="0" indent="0">
              <a:buNone/>
            </a:pPr>
            <a:r>
              <a:rPr lang="nl-NL" dirty="0" smtClean="0"/>
              <a:t>	25602</a:t>
            </a:r>
            <a:r>
              <a:rPr lang="nl-NL" dirty="0"/>
              <a:t>	0.006249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472927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2118, IMAC, fr1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01453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4899, </a:t>
            </a:r>
            <a:r>
              <a:rPr lang="en-GB" dirty="0"/>
              <a:t>IMAC, fr1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191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6248, </a:t>
            </a:r>
            <a:r>
              <a:rPr lang="en-GB" dirty="0"/>
              <a:t>CM10 pH7, </a:t>
            </a:r>
            <a:r>
              <a:rPr lang="en-GB" dirty="0" smtClean="0"/>
              <a:t>fr2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42661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25602, </a:t>
            </a:r>
            <a:r>
              <a:rPr lang="en-GB" dirty="0"/>
              <a:t>IMAC, fr1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8462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IMAC arrays, fr2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 smtClean="0"/>
              <a:t>P-value</a:t>
            </a: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8835	</a:t>
            </a:r>
            <a:r>
              <a:rPr lang="nl-NL" dirty="0" smtClean="0"/>
              <a:t>	0.000597</a:t>
            </a:r>
            <a:r>
              <a:rPr lang="nl-NL" dirty="0"/>
              <a:t>	10241	0.004374</a:t>
            </a:r>
          </a:p>
          <a:p>
            <a:pPr marL="0" indent="0">
              <a:buNone/>
            </a:pPr>
            <a:r>
              <a:rPr lang="nl-NL" dirty="0" smtClean="0"/>
              <a:t>	6244</a:t>
            </a:r>
            <a:r>
              <a:rPr lang="nl-NL" dirty="0"/>
              <a:t>	</a:t>
            </a:r>
            <a:r>
              <a:rPr lang="nl-NL" dirty="0" smtClean="0"/>
              <a:t>	0.001667</a:t>
            </a:r>
            <a:r>
              <a:rPr lang="nl-NL" dirty="0"/>
              <a:t>	4270	</a:t>
            </a:r>
            <a:r>
              <a:rPr lang="nl-NL" dirty="0" smtClean="0"/>
              <a:t>	0.004515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8329</a:t>
            </a:r>
            <a:r>
              <a:rPr lang="nl-NL" dirty="0"/>
              <a:t>	</a:t>
            </a:r>
            <a:r>
              <a:rPr lang="nl-NL" dirty="0" smtClean="0"/>
              <a:t>	0.002285</a:t>
            </a:r>
            <a:r>
              <a:rPr lang="nl-NL" dirty="0"/>
              <a:t>	13108	0.007803</a:t>
            </a:r>
          </a:p>
          <a:p>
            <a:pPr marL="0" indent="0">
              <a:buNone/>
            </a:pPr>
            <a:r>
              <a:rPr lang="nl-NL" dirty="0" smtClean="0"/>
              <a:t>	20121</a:t>
            </a:r>
            <a:r>
              <a:rPr lang="nl-NL" dirty="0"/>
              <a:t>	0.002454	4993	</a:t>
            </a:r>
            <a:r>
              <a:rPr lang="nl-NL" dirty="0" smtClean="0"/>
              <a:t>	0.008566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8343</a:t>
            </a:r>
            <a:r>
              <a:rPr lang="nl-NL" dirty="0"/>
              <a:t>	</a:t>
            </a:r>
            <a:r>
              <a:rPr lang="nl-NL" dirty="0" smtClean="0"/>
              <a:t>	0.002966</a:t>
            </a:r>
            <a:r>
              <a:rPr lang="nl-NL" dirty="0"/>
              <a:t>	4572	</a:t>
            </a:r>
            <a:r>
              <a:rPr lang="nl-NL" dirty="0" smtClean="0"/>
              <a:t>	0.009452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89856</a:t>
            </a:r>
            <a:r>
              <a:rPr lang="nl-NL" dirty="0"/>
              <a:t>	0.003864	6205	</a:t>
            </a:r>
            <a:r>
              <a:rPr lang="nl-NL" dirty="0" smtClean="0"/>
              <a:t>	0.009685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34761</a:t>
            </a:r>
            <a:r>
              <a:rPr lang="nl-NL" dirty="0"/>
              <a:t>	0.004239		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416495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8835, </a:t>
            </a:r>
            <a:r>
              <a:rPr lang="en-GB" dirty="0"/>
              <a:t>IMAC, </a:t>
            </a:r>
            <a:r>
              <a:rPr lang="en-GB" dirty="0" smtClean="0"/>
              <a:t>fr2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4406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6244, </a:t>
            </a:r>
            <a:r>
              <a:rPr lang="en-GB" dirty="0"/>
              <a:t>IMAC, fr2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20354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34761, </a:t>
            </a:r>
            <a:r>
              <a:rPr lang="en-GB" dirty="0"/>
              <a:t>IMAC, fr2</a:t>
            </a:r>
            <a:endParaRPr lang="nl-N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78904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10241, </a:t>
            </a:r>
            <a:r>
              <a:rPr lang="en-GB" dirty="0"/>
              <a:t>IMAC, fr2</a:t>
            </a:r>
            <a:endParaRPr lang="nl-N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382878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13108, </a:t>
            </a:r>
            <a:r>
              <a:rPr lang="en-GB" dirty="0"/>
              <a:t>IMAC, fr2</a:t>
            </a:r>
            <a:endParaRPr lang="nl-NL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47563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4993, </a:t>
            </a:r>
            <a:r>
              <a:rPr lang="en-GB" dirty="0"/>
              <a:t>IMAC, fr2</a:t>
            </a:r>
            <a:endParaRPr lang="nl-NL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056835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IMAC arrays, fr3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 smtClean="0"/>
              <a:t>P-value</a:t>
            </a: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34733	</a:t>
            </a:r>
            <a:r>
              <a:rPr lang="nl-NL" dirty="0" smtClean="0"/>
              <a:t>	0.000571</a:t>
            </a:r>
            <a:r>
              <a:rPr lang="nl-NL" dirty="0"/>
              <a:t>	8536	</a:t>
            </a:r>
            <a:r>
              <a:rPr lang="nl-NL" dirty="0" smtClean="0"/>
              <a:t>	0.002478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6618</a:t>
            </a:r>
            <a:r>
              <a:rPr lang="nl-NL" dirty="0"/>
              <a:t>	</a:t>
            </a:r>
            <a:r>
              <a:rPr lang="nl-NL" dirty="0" smtClean="0"/>
              <a:t>	0.000595</a:t>
            </a:r>
            <a:r>
              <a:rPr lang="nl-NL" dirty="0"/>
              <a:t>	8329	</a:t>
            </a:r>
            <a:r>
              <a:rPr lang="nl-NL" dirty="0" smtClean="0"/>
              <a:t>	0.002826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22231</a:t>
            </a:r>
            <a:r>
              <a:rPr lang="nl-NL" dirty="0"/>
              <a:t>	</a:t>
            </a:r>
            <a:r>
              <a:rPr lang="nl-NL" dirty="0" smtClean="0"/>
              <a:t>	0.000625</a:t>
            </a:r>
            <a:r>
              <a:rPr lang="nl-NL" dirty="0"/>
              <a:t>	3905	</a:t>
            </a:r>
            <a:r>
              <a:rPr lang="nl-NL" dirty="0" smtClean="0"/>
              <a:t>	0.002888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4994</a:t>
            </a:r>
            <a:r>
              <a:rPr lang="nl-NL" dirty="0"/>
              <a:t>	</a:t>
            </a:r>
            <a:r>
              <a:rPr lang="nl-NL" dirty="0" smtClean="0"/>
              <a:t>	0.000644</a:t>
            </a:r>
            <a:r>
              <a:rPr lang="nl-NL" dirty="0"/>
              <a:t>	28514	</a:t>
            </a:r>
            <a:r>
              <a:rPr lang="nl-NL" dirty="0" smtClean="0"/>
              <a:t>	0.003113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8207</a:t>
            </a:r>
            <a:r>
              <a:rPr lang="nl-NL" dirty="0"/>
              <a:t>	</a:t>
            </a:r>
            <a:r>
              <a:rPr lang="nl-NL" dirty="0" smtClean="0"/>
              <a:t>	0.000844</a:t>
            </a:r>
            <a:r>
              <a:rPr lang="nl-NL" dirty="0"/>
              <a:t>	10877	</a:t>
            </a:r>
            <a:r>
              <a:rPr lang="nl-NL" dirty="0" smtClean="0"/>
              <a:t>	0.003245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10233</a:t>
            </a:r>
            <a:r>
              <a:rPr lang="nl-NL" dirty="0"/>
              <a:t>	</a:t>
            </a:r>
            <a:r>
              <a:rPr lang="nl-NL" dirty="0" smtClean="0"/>
              <a:t>	0.000913</a:t>
            </a:r>
            <a:r>
              <a:rPr lang="nl-NL" dirty="0"/>
              <a:t>	89773	</a:t>
            </a:r>
            <a:r>
              <a:rPr lang="nl-NL" dirty="0" smtClean="0"/>
              <a:t>	0.003266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7386</a:t>
            </a:r>
            <a:r>
              <a:rPr lang="nl-NL" dirty="0"/>
              <a:t>	</a:t>
            </a:r>
            <a:r>
              <a:rPr lang="nl-NL" dirty="0" smtClean="0"/>
              <a:t>	0.001186</a:t>
            </a:r>
            <a:r>
              <a:rPr lang="nl-NL" dirty="0"/>
              <a:t>	14432	</a:t>
            </a:r>
            <a:r>
              <a:rPr lang="nl-NL" dirty="0" smtClean="0"/>
              <a:t>	0.004008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20111</a:t>
            </a:r>
            <a:r>
              <a:rPr lang="nl-NL" dirty="0"/>
              <a:t>	</a:t>
            </a:r>
            <a:r>
              <a:rPr lang="nl-NL" dirty="0" smtClean="0"/>
              <a:t>	0.001776</a:t>
            </a:r>
            <a:r>
              <a:rPr lang="nl-NL" dirty="0"/>
              <a:t>	6422	</a:t>
            </a:r>
            <a:r>
              <a:rPr lang="nl-NL" dirty="0" smtClean="0"/>
              <a:t>	0.004730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5223</a:t>
            </a:r>
            <a:r>
              <a:rPr lang="nl-NL" dirty="0"/>
              <a:t>	</a:t>
            </a:r>
            <a:r>
              <a:rPr lang="nl-NL" dirty="0" smtClean="0"/>
              <a:t>	0.002225</a:t>
            </a:r>
            <a:r>
              <a:rPr lang="nl-NL" dirty="0"/>
              <a:t>	6953	</a:t>
            </a:r>
            <a:r>
              <a:rPr lang="nl-NL" dirty="0" smtClean="0"/>
              <a:t>	0.007260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424168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34733, </a:t>
            </a:r>
            <a:r>
              <a:rPr lang="en-GB" dirty="0"/>
              <a:t>IMAC, </a:t>
            </a:r>
            <a:r>
              <a:rPr lang="en-GB" dirty="0" smtClean="0"/>
              <a:t>fr3</a:t>
            </a:r>
            <a:endParaRPr lang="nl-NL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063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3647, </a:t>
            </a:r>
            <a:r>
              <a:rPr lang="en-GB" dirty="0"/>
              <a:t>CM10 pH7, fr2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50584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6618, </a:t>
            </a:r>
            <a:r>
              <a:rPr lang="en-GB" dirty="0"/>
              <a:t>IMAC, fr3</a:t>
            </a:r>
            <a:endParaRPr lang="nl-NL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33026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8207, </a:t>
            </a:r>
            <a:r>
              <a:rPr lang="en-GB" dirty="0"/>
              <a:t>IMAC, fr3</a:t>
            </a:r>
            <a:endParaRPr lang="nl-NL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27988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28514, </a:t>
            </a:r>
            <a:r>
              <a:rPr lang="en-GB" dirty="0"/>
              <a:t>IMAC, fr3</a:t>
            </a:r>
            <a:endParaRPr lang="nl-NL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71112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IMAC arrays, fr4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 smtClean="0"/>
              <a:t>P-value</a:t>
            </a:r>
            <a:r>
              <a:rPr lang="en-GB" b="1" dirty="0" smtClean="0"/>
              <a:t>	</a:t>
            </a:r>
            <a:r>
              <a:rPr lang="pl-PL" b="1" dirty="0" smtClean="0"/>
              <a:t>M/Z</a:t>
            </a:r>
            <a:r>
              <a:rPr lang="pl-PL" b="1" dirty="0"/>
              <a:t>	</a:t>
            </a:r>
            <a:r>
              <a:rPr lang="en-GB" b="1" dirty="0"/>
              <a:t>	</a:t>
            </a:r>
            <a:r>
              <a:rPr lang="pl-PL" b="1" dirty="0"/>
              <a:t>P-value</a:t>
            </a:r>
            <a:endParaRPr lang="en-GB" b="1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6617	</a:t>
            </a:r>
            <a:r>
              <a:rPr lang="nl-NL" dirty="0" smtClean="0"/>
              <a:t>	0.000628</a:t>
            </a:r>
            <a:r>
              <a:rPr lang="nl-NL" dirty="0"/>
              <a:t>	8199	</a:t>
            </a:r>
            <a:r>
              <a:rPr lang="nl-NL" dirty="0" smtClean="0"/>
              <a:t>	0.002932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10233</a:t>
            </a:r>
            <a:r>
              <a:rPr lang="nl-NL" dirty="0"/>
              <a:t>	0.000668	3912	</a:t>
            </a:r>
            <a:r>
              <a:rPr lang="nl-NL" dirty="0" smtClean="0"/>
              <a:t>	0.003517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10154</a:t>
            </a:r>
            <a:r>
              <a:rPr lang="nl-NL" dirty="0"/>
              <a:t>	0.000841	9209	</a:t>
            </a:r>
            <a:r>
              <a:rPr lang="nl-NL" dirty="0" smtClean="0"/>
              <a:t>	0.004326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4995</a:t>
            </a:r>
            <a:r>
              <a:rPr lang="nl-NL" dirty="0"/>
              <a:t>	</a:t>
            </a:r>
            <a:r>
              <a:rPr lang="nl-NL" dirty="0" smtClean="0"/>
              <a:t>	0.000965</a:t>
            </a:r>
            <a:r>
              <a:rPr lang="nl-NL" dirty="0"/>
              <a:t>	4040	</a:t>
            </a:r>
            <a:r>
              <a:rPr lang="nl-NL" dirty="0" smtClean="0"/>
              <a:t>	0.004769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89561</a:t>
            </a:r>
            <a:r>
              <a:rPr lang="nl-NL" dirty="0"/>
              <a:t>	0.001311	91513	0.005585</a:t>
            </a:r>
          </a:p>
          <a:p>
            <a:pPr marL="0" indent="0">
              <a:buNone/>
            </a:pPr>
            <a:r>
              <a:rPr lang="nl-NL" dirty="0" smtClean="0"/>
              <a:t>	14252</a:t>
            </a:r>
            <a:r>
              <a:rPr lang="nl-NL" dirty="0"/>
              <a:t>	0.001878	3724	</a:t>
            </a:r>
            <a:r>
              <a:rPr lang="nl-NL" dirty="0" smtClean="0"/>
              <a:t>	0.008563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67156</a:t>
            </a:r>
            <a:r>
              <a:rPr lang="nl-NL" dirty="0"/>
              <a:t>	0.002234	33611	0.008898</a:t>
            </a:r>
          </a:p>
        </p:txBody>
      </p:sp>
    </p:spTree>
    <p:extLst>
      <p:ext uri="{BB962C8B-B14F-4D97-AF65-F5344CB8AC3E}">
        <p14:creationId xmlns:p14="http://schemas.microsoft.com/office/powerpoint/2010/main" val="409053197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6617, </a:t>
            </a:r>
            <a:r>
              <a:rPr lang="en-GB" dirty="0"/>
              <a:t>IMAC, </a:t>
            </a:r>
            <a:r>
              <a:rPr lang="en-GB" dirty="0" smtClean="0"/>
              <a:t>fr4</a:t>
            </a:r>
            <a:endParaRPr lang="nl-NL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899591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8199, </a:t>
            </a:r>
            <a:r>
              <a:rPr lang="en-GB" dirty="0"/>
              <a:t>IMAC, fr4</a:t>
            </a:r>
            <a:endParaRPr lang="nl-NL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95839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3912, </a:t>
            </a:r>
            <a:r>
              <a:rPr lang="en-GB" dirty="0"/>
              <a:t>IMAC, fr4</a:t>
            </a:r>
            <a:endParaRPr lang="nl-NL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064650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9208, </a:t>
            </a:r>
            <a:r>
              <a:rPr lang="en-GB" dirty="0"/>
              <a:t>IMAC, fr4</a:t>
            </a:r>
            <a:endParaRPr lang="nl-NL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59701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3724, </a:t>
            </a:r>
            <a:r>
              <a:rPr lang="en-GB" dirty="0"/>
              <a:t>IMAC, fr4</a:t>
            </a:r>
            <a:endParaRPr lang="nl-NL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52246"/>
            <a:ext cx="8229600" cy="34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115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M/Z </a:t>
            </a:r>
            <a:r>
              <a:rPr lang="en-GB" dirty="0" smtClean="0"/>
              <a:t>6432, </a:t>
            </a:r>
            <a:r>
              <a:rPr lang="en-GB" dirty="0"/>
              <a:t>CM10 pH7, fr2</a:t>
            </a:r>
            <a:endParaRPr lang="nl-N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4717"/>
            <a:ext cx="8229600" cy="3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7010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3130</TotalTime>
  <Words>566</Words>
  <Application>Microsoft Office PowerPoint</Application>
  <PresentationFormat>Diavoorstelling (4:3)</PresentationFormat>
  <Paragraphs>269</Paragraphs>
  <Slides>88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88</vt:i4>
      </vt:variant>
    </vt:vector>
  </HeadingPairs>
  <TitlesOfParts>
    <vt:vector size="90" baseType="lpstr">
      <vt:lpstr>Kantoorthema</vt:lpstr>
      <vt:lpstr>Aangepast ontwerp</vt:lpstr>
      <vt:lpstr>SELDI-TOF results</vt:lpstr>
      <vt:lpstr>CM10 pH7, fr1</vt:lpstr>
      <vt:lpstr>M/Z 4784, CM10 pH7, fr1</vt:lpstr>
      <vt:lpstr>M/Z 6249, CM10 pH7, fr1</vt:lpstr>
      <vt:lpstr>M/Z 4995, CM10 pH7, fr1</vt:lpstr>
      <vt:lpstr>CM10 pH7, fr2</vt:lpstr>
      <vt:lpstr>M/Z 6248, CM10 pH7, fr2</vt:lpstr>
      <vt:lpstr>M/Z 3647, CM10 pH7, fr2</vt:lpstr>
      <vt:lpstr>M/Z 6432, CM10 pH7, fr2</vt:lpstr>
      <vt:lpstr>M/Z 13114, CM10 pH7, fr2</vt:lpstr>
      <vt:lpstr>CM10 pH7, fr3</vt:lpstr>
      <vt:lpstr>M/Z 28537, CM10 pH7, fr3</vt:lpstr>
      <vt:lpstr>M/Z 11810, CM10 pH7, fr3</vt:lpstr>
      <vt:lpstr>M/Z 89745, CM10 pH7, fr3</vt:lpstr>
      <vt:lpstr>M/Z 6959, CM10 pH7, fr3</vt:lpstr>
      <vt:lpstr>M/Z 10322, CM10 pH7, fr3</vt:lpstr>
      <vt:lpstr>M/Z 6623, CM10 pH7, fr3</vt:lpstr>
      <vt:lpstr>CM10 pH7, fr4</vt:lpstr>
      <vt:lpstr>M/Z 11841, CM10 pH7, fr4</vt:lpstr>
      <vt:lpstr>M/Z 6427, CM10 pH7, fr4</vt:lpstr>
      <vt:lpstr>Principal component analysis CM10 High Stringent fr3</vt:lpstr>
      <vt:lpstr>Principal component analysis CM10 High Stringent fr3</vt:lpstr>
      <vt:lpstr>CM10 pH4(Low Stringent), fr1</vt:lpstr>
      <vt:lpstr>M/Z 8333, CM10 pH4, fr1</vt:lpstr>
      <vt:lpstr>M/Z 22340, CM10 pH4, fr1</vt:lpstr>
      <vt:lpstr>M/Z 6803, CM10 pH4, fr1</vt:lpstr>
      <vt:lpstr>CM10 pH4(Low Stringent), fr2</vt:lpstr>
      <vt:lpstr>M/Z 5861, CM10 pH4, fr2</vt:lpstr>
      <vt:lpstr>M/Z 6431, CM10 pH4, fr2</vt:lpstr>
      <vt:lpstr>M/Z 8648, CM10 pH4, fr2</vt:lpstr>
      <vt:lpstr>M/Z 28780, CM10 pH4, fr2</vt:lpstr>
      <vt:lpstr>CM10 pH4, fr3</vt:lpstr>
      <vt:lpstr>M/Z 8499, CM10 pH4, fr3</vt:lpstr>
      <vt:lpstr>M/Z 34754, CM10 pH4, fr3</vt:lpstr>
      <vt:lpstr>M/Z 10885, CM10 pH4, fr3</vt:lpstr>
      <vt:lpstr>M/Z 28527, CM10 pH4, fr3</vt:lpstr>
      <vt:lpstr>CM10 pH4, fr4</vt:lpstr>
      <vt:lpstr>M/Z 28500, CM10 pH4, fr4</vt:lpstr>
      <vt:lpstr>M/Z 4995, CM10 pH4, fr4</vt:lpstr>
      <vt:lpstr>M/Z 8210, CM10 pH4, fr4</vt:lpstr>
      <vt:lpstr>M/Z 8553, CM10 pH4, fr4</vt:lpstr>
      <vt:lpstr>H50 arrays, fr1</vt:lpstr>
      <vt:lpstr>M/Z 10874, H50, fr1</vt:lpstr>
      <vt:lpstr>M/Z 8342, H50, fr1</vt:lpstr>
      <vt:lpstr>M/Z 6952, H50, fr1</vt:lpstr>
      <vt:lpstr>M/Z 53724, H50, fr1</vt:lpstr>
      <vt:lpstr>M/Z 14553, H50, fr1</vt:lpstr>
      <vt:lpstr>M/Z 5457, H50, fr1</vt:lpstr>
      <vt:lpstr>H50, fr1</vt:lpstr>
      <vt:lpstr>H50, fr1</vt:lpstr>
      <vt:lpstr>H50 arrays, fr2</vt:lpstr>
      <vt:lpstr>M/Z 8642, H50, fr2</vt:lpstr>
      <vt:lpstr>M/Z 28513, H50, fr2</vt:lpstr>
      <vt:lpstr>M/Z 7392, H50, fr2</vt:lpstr>
      <vt:lpstr>M/Z 14547, H50, fr2</vt:lpstr>
      <vt:lpstr>M/Z 20833, H50, fr2</vt:lpstr>
      <vt:lpstr>H50 arrays, fr3</vt:lpstr>
      <vt:lpstr>M/Z 7162, H50, fr3</vt:lpstr>
      <vt:lpstr>M/Z 16671, H50, fr3</vt:lpstr>
      <vt:lpstr>M/Z 28511, H50, fr3</vt:lpstr>
      <vt:lpstr>H50 arrays, fr4</vt:lpstr>
      <vt:lpstr>M/Z 12007, H50, fr4</vt:lpstr>
      <vt:lpstr>M/Z 8193, H50, fr4</vt:lpstr>
      <vt:lpstr>M/Z 14252, H50, fr4</vt:lpstr>
      <vt:lpstr>M/Z 8209, H50, fr4</vt:lpstr>
      <vt:lpstr>M/Z 28176, H50, fr4</vt:lpstr>
      <vt:lpstr>IMAC arrays, fr1</vt:lpstr>
      <vt:lpstr>M/Z 2118, IMAC, fr1</vt:lpstr>
      <vt:lpstr>M/Z 4899, IMAC, fr1</vt:lpstr>
      <vt:lpstr>M/Z 25602, IMAC, fr1</vt:lpstr>
      <vt:lpstr>IMAC arrays, fr2</vt:lpstr>
      <vt:lpstr>M/Z 8835, IMAC, fr2</vt:lpstr>
      <vt:lpstr>M/Z 6244, IMAC, fr2</vt:lpstr>
      <vt:lpstr>M/Z 34761, IMAC, fr2</vt:lpstr>
      <vt:lpstr>M/Z 10241, IMAC, fr2</vt:lpstr>
      <vt:lpstr>M/Z 13108, IMAC, fr2</vt:lpstr>
      <vt:lpstr>M/Z 4993, IMAC, fr2</vt:lpstr>
      <vt:lpstr>IMAC arrays, fr3</vt:lpstr>
      <vt:lpstr>M/Z 34733, IMAC, fr3</vt:lpstr>
      <vt:lpstr>M/Z 6618, IMAC, fr3</vt:lpstr>
      <vt:lpstr>M/Z 8207, IMAC, fr3</vt:lpstr>
      <vt:lpstr>M/Z 28514, IMAC, fr3</vt:lpstr>
      <vt:lpstr>IMAC arrays, fr4</vt:lpstr>
      <vt:lpstr>M/Z 6617, IMAC, fr4</vt:lpstr>
      <vt:lpstr>M/Z 8199, IMAC, fr4</vt:lpstr>
      <vt:lpstr>M/Z 3912, IMAC, fr4</vt:lpstr>
      <vt:lpstr>M/Z 9208, IMAC, fr4</vt:lpstr>
      <vt:lpstr>M/Z 3724, IMAC, fr4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SELDI resultaten</dc:title>
  <dc:creator>Kruijt, Leo</dc:creator>
  <cp:lastModifiedBy>Pas, Marinus te</cp:lastModifiedBy>
  <cp:revision>109</cp:revision>
  <dcterms:created xsi:type="dcterms:W3CDTF">2011-11-03T13:11:40Z</dcterms:created>
  <dcterms:modified xsi:type="dcterms:W3CDTF">2012-11-02T11:04:43Z</dcterms:modified>
</cp:coreProperties>
</file>