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12" autoAdjust="0"/>
    <p:restoredTop sz="94660"/>
  </p:normalViewPr>
  <p:slideViewPr>
    <p:cSldViewPr>
      <p:cViewPr>
        <p:scale>
          <a:sx n="100" d="100"/>
          <a:sy n="100" d="100"/>
        </p:scale>
        <p:origin x="-1037" y="27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74"/>
          <p:cNvSpPr txBox="1"/>
          <p:nvPr/>
        </p:nvSpPr>
        <p:spPr>
          <a:xfrm>
            <a:off x="2139409" y="777240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Supplementary Figure 1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8" name="Group 177"/>
          <p:cNvGrpSpPr/>
          <p:nvPr/>
        </p:nvGrpSpPr>
        <p:grpSpPr>
          <a:xfrm>
            <a:off x="662940" y="3505200"/>
            <a:ext cx="5433060" cy="1680865"/>
            <a:chOff x="662940" y="6019800"/>
            <a:chExt cx="5433060" cy="1680865"/>
          </a:xfrm>
        </p:grpSpPr>
        <p:pic>
          <p:nvPicPr>
            <p:cNvPr id="173" name="Picture 2"/>
            <p:cNvPicPr>
              <a:picLocks noChangeAspect="1" noChangeArrowheads="1"/>
            </p:cNvPicPr>
            <p:nvPr/>
          </p:nvPicPr>
          <p:blipFill>
            <a:blip r:embed="rId2"/>
            <a:srcRect l="15982" t="39854" r="2775" b="45388"/>
            <a:stretch>
              <a:fillRect/>
            </a:stretch>
          </p:blipFill>
          <p:spPr bwMode="auto">
            <a:xfrm>
              <a:off x="1447800" y="6019800"/>
              <a:ext cx="4648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6" name="TextBox 175"/>
            <p:cNvSpPr txBox="1"/>
            <p:nvPr/>
          </p:nvSpPr>
          <p:spPr>
            <a:xfrm>
              <a:off x="662940" y="7239000"/>
              <a:ext cx="54248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Size (mm) 1.08 (L), 0.6 (B)         2.06           3.03 (L), 4.05 (B)        2.62 (L), 3.93 (B)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SE             0.05 (L), 0.07 (B)       0.04           0.03 (L), 0.04 (B)        0.04 (L), 0.09 (B)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62000" y="6477000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Shape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59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LR GROUP</cp:lastModifiedBy>
  <cp:revision>94</cp:revision>
  <dcterms:created xsi:type="dcterms:W3CDTF">2006-08-16T00:00:00Z</dcterms:created>
  <dcterms:modified xsi:type="dcterms:W3CDTF">2013-06-10T08:12:43Z</dcterms:modified>
</cp:coreProperties>
</file>