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112" autoAdjust="0"/>
    <p:restoredTop sz="94660"/>
  </p:normalViewPr>
  <p:slideViewPr>
    <p:cSldViewPr>
      <p:cViewPr>
        <p:scale>
          <a:sx n="125" d="100"/>
          <a:sy n="125" d="100"/>
        </p:scale>
        <p:origin x="-499" y="385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990600" y="1219200"/>
            <a:ext cx="5105400" cy="6629400"/>
            <a:chOff x="990600" y="1219200"/>
            <a:chExt cx="5105400" cy="66294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/>
            <a:srcRect l="12708" t="4804" r="3385" b="14950"/>
            <a:stretch>
              <a:fillRect/>
            </a:stretch>
          </p:blipFill>
          <p:spPr bwMode="auto">
            <a:xfrm>
              <a:off x="1295400" y="1219200"/>
              <a:ext cx="4800600" cy="662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Oval 4"/>
            <p:cNvSpPr/>
            <p:nvPr/>
          </p:nvSpPr>
          <p:spPr>
            <a:xfrm>
              <a:off x="990600" y="3992880"/>
              <a:ext cx="274320" cy="2743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1005840" y="7345680"/>
              <a:ext cx="274320" cy="2743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524000" y="7566660"/>
              <a:ext cx="78638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>
              <a:off x="2262346" y="7573486"/>
              <a:ext cx="9144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>
              <a:off x="1479074" y="7565866"/>
              <a:ext cx="9144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489524" y="7383780"/>
              <a:ext cx="44595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10µm*</a:t>
              </a:r>
              <a:endParaRPr lang="en-US" sz="7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98612" y="7457896"/>
              <a:ext cx="22781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EHT = 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10.00kV   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Zone </a:t>
              </a:r>
              <a:r>
                <a:rPr lang="en-US" sz="700" b="1" dirty="0" err="1" smtClean="0">
                  <a:latin typeface="Times New Roman" pitchFamily="18" charset="0"/>
                  <a:cs typeface="Times New Roman" pitchFamily="18" charset="0"/>
                </a:rPr>
                <a:t>Mag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 = 2.01KX     WD =  14mm</a:t>
              </a:r>
              <a:endParaRPr lang="en-US" sz="7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59680" y="7376160"/>
              <a:ext cx="8386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Signal A= SE1</a:t>
              </a:r>
            </a:p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Photo No. = 1306</a:t>
              </a:r>
              <a:endParaRPr lang="en-US" sz="7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478280" y="4168140"/>
              <a:ext cx="73152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>
              <a:off x="2170906" y="4174966"/>
              <a:ext cx="9144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>
              <a:off x="1433354" y="4167346"/>
              <a:ext cx="9144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420944" y="3985260"/>
              <a:ext cx="44595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10µm*</a:t>
              </a:r>
              <a:endParaRPr lang="en-US" sz="7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62200" y="4066996"/>
              <a:ext cx="22781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EHT = 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10.00kV   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Zone </a:t>
              </a:r>
              <a:r>
                <a:rPr lang="en-US" sz="700" b="1" dirty="0" err="1" smtClean="0">
                  <a:latin typeface="Times New Roman" pitchFamily="18" charset="0"/>
                  <a:cs typeface="Times New Roman" pitchFamily="18" charset="0"/>
                </a:rPr>
                <a:t>Mag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 = 1.70KX     WD =  14mm</a:t>
              </a:r>
              <a:endParaRPr lang="en-US" sz="7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91100" y="4000500"/>
              <a:ext cx="8386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Signal A= SE1</a:t>
              </a:r>
            </a:p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Photo No. = 1302</a:t>
              </a:r>
              <a:endParaRPr lang="en-US" sz="7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209800" y="87630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2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47</Words>
  <Application>Microsoft Office PowerPoint</Application>
  <PresentationFormat>A4 Paper (210x297 mm)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LR GROUP</cp:lastModifiedBy>
  <cp:revision>103</cp:revision>
  <dcterms:created xsi:type="dcterms:W3CDTF">2006-08-16T00:00:00Z</dcterms:created>
  <dcterms:modified xsi:type="dcterms:W3CDTF">2013-06-10T09:43:15Z</dcterms:modified>
</cp:coreProperties>
</file>