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112" autoAdjust="0"/>
    <p:restoredTop sz="94660"/>
  </p:normalViewPr>
  <p:slideViewPr>
    <p:cSldViewPr>
      <p:cViewPr>
        <p:scale>
          <a:sx n="50" d="100"/>
          <a:sy n="50" d="100"/>
        </p:scale>
        <p:origin x="-2117" y="21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2209800" y="87630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Supplementary Figure </a:t>
            </a:r>
            <a:r>
              <a:rPr lang="en-US" b="1" dirty="0" smtClean="0"/>
              <a:t>3</a:t>
            </a:r>
            <a:endParaRPr lang="en-US" b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1097280" y="990600"/>
            <a:ext cx="4541520" cy="7239000"/>
            <a:chOff x="1097280" y="990600"/>
            <a:chExt cx="4541520" cy="7239000"/>
          </a:xfrm>
        </p:grpSpPr>
        <p:sp>
          <p:nvSpPr>
            <p:cNvPr id="5" name="Oval 4"/>
            <p:cNvSpPr/>
            <p:nvPr/>
          </p:nvSpPr>
          <p:spPr>
            <a:xfrm>
              <a:off x="1097280" y="4267200"/>
              <a:ext cx="274320" cy="2743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</a:t>
              </a:r>
              <a:endPara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1143000" y="7802880"/>
              <a:ext cx="274320" cy="27432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B</a:t>
              </a:r>
              <a:endParaRPr 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2"/>
            <a:srcRect l="15372" t="2037" r="11376" b="10338"/>
            <a:stretch>
              <a:fillRect/>
            </a:stretch>
          </p:blipFill>
          <p:spPr bwMode="auto">
            <a:xfrm>
              <a:off x="1447800" y="990600"/>
              <a:ext cx="4191000" cy="723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7" name="Straight Connector 6"/>
            <p:cNvCxnSpPr/>
            <p:nvPr/>
          </p:nvCxnSpPr>
          <p:spPr>
            <a:xfrm>
              <a:off x="1633237" y="7962900"/>
              <a:ext cx="78638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rot="16200000">
              <a:off x="2371583" y="7969726"/>
              <a:ext cx="914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>
              <a:off x="1588311" y="7962106"/>
              <a:ext cx="9144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598761" y="7780020"/>
              <a:ext cx="40107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3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µm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*</a:t>
              </a:r>
              <a:endParaRPr lang="en-US" sz="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38400" y="7854136"/>
              <a:ext cx="2278188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EHT = 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10.00kV   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Zone </a:t>
              </a:r>
              <a:r>
                <a:rPr lang="en-US" sz="700" b="1" dirty="0" err="1" smtClean="0">
                  <a:latin typeface="Times New Roman" pitchFamily="18" charset="0"/>
                  <a:cs typeface="Times New Roman" pitchFamily="18" charset="0"/>
                </a:rPr>
                <a:t>Mag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5.01KX     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WD =  14mm</a:t>
              </a:r>
              <a:endParaRPr lang="en-US" sz="7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48200" y="7772400"/>
              <a:ext cx="838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Signal A= SE1</a:t>
              </a:r>
            </a:p>
            <a:p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Photo No. = </a:t>
              </a:r>
              <a:r>
                <a:rPr lang="en-US" sz="700" b="1" dirty="0" smtClean="0">
                  <a:latin typeface="Times New Roman" pitchFamily="18" charset="0"/>
                  <a:cs typeface="Times New Roman" pitchFamily="18" charset="0"/>
                </a:rPr>
                <a:t>1291</a:t>
              </a:r>
              <a:endParaRPr lang="en-US" sz="7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26</Words>
  <Application>Microsoft Office PowerPoint</Application>
  <PresentationFormat>A4 Paper (210x297 mm)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LR GROUP</cp:lastModifiedBy>
  <cp:revision>103</cp:revision>
  <dcterms:created xsi:type="dcterms:W3CDTF">2006-08-16T00:00:00Z</dcterms:created>
  <dcterms:modified xsi:type="dcterms:W3CDTF">2013-06-10T09:42:53Z</dcterms:modified>
</cp:coreProperties>
</file>