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Default Extension="jpeg" ContentType="image/jpeg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2024" y="-8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BC7A7-E1E9-9044-ADB1-3F83F3B2E2CB}" type="datetimeFigureOut">
              <a:rPr lang="en-US" smtClean="0"/>
              <a:pPr/>
              <a:t>12/18/12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C96D-AFE0-6143-BA40-FCFDA277D4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BC7A7-E1E9-9044-ADB1-3F83F3B2E2CB}" type="datetimeFigureOut">
              <a:rPr lang="en-US" smtClean="0"/>
              <a:pPr/>
              <a:t>12/18/12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C96D-AFE0-6143-BA40-FCFDA277D4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BC7A7-E1E9-9044-ADB1-3F83F3B2E2CB}" type="datetimeFigureOut">
              <a:rPr lang="en-US" smtClean="0"/>
              <a:pPr/>
              <a:t>12/18/12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C96D-AFE0-6143-BA40-FCFDA277D4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BC7A7-E1E9-9044-ADB1-3F83F3B2E2CB}" type="datetimeFigureOut">
              <a:rPr lang="en-US" smtClean="0"/>
              <a:pPr/>
              <a:t>12/18/12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C96D-AFE0-6143-BA40-FCFDA277D4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BC7A7-E1E9-9044-ADB1-3F83F3B2E2CB}" type="datetimeFigureOut">
              <a:rPr lang="en-US" smtClean="0"/>
              <a:pPr/>
              <a:t>12/18/12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C96D-AFE0-6143-BA40-FCFDA277D4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BC7A7-E1E9-9044-ADB1-3F83F3B2E2CB}" type="datetimeFigureOut">
              <a:rPr lang="en-US" smtClean="0"/>
              <a:pPr/>
              <a:t>12/18/12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C96D-AFE0-6143-BA40-FCFDA277D4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BC7A7-E1E9-9044-ADB1-3F83F3B2E2CB}" type="datetimeFigureOut">
              <a:rPr lang="en-US" smtClean="0"/>
              <a:pPr/>
              <a:t>12/18/12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C96D-AFE0-6143-BA40-FCFDA277D4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BC7A7-E1E9-9044-ADB1-3F83F3B2E2CB}" type="datetimeFigureOut">
              <a:rPr lang="en-US" smtClean="0"/>
              <a:pPr/>
              <a:t>12/18/12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C96D-AFE0-6143-BA40-FCFDA277D4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BC7A7-E1E9-9044-ADB1-3F83F3B2E2CB}" type="datetimeFigureOut">
              <a:rPr lang="en-US" smtClean="0"/>
              <a:pPr/>
              <a:t>12/18/12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C96D-AFE0-6143-BA40-FCFDA277D4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BC7A7-E1E9-9044-ADB1-3F83F3B2E2CB}" type="datetimeFigureOut">
              <a:rPr lang="en-US" smtClean="0"/>
              <a:pPr/>
              <a:t>12/18/12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C96D-AFE0-6143-BA40-FCFDA277D4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BC7A7-E1E9-9044-ADB1-3F83F3B2E2CB}" type="datetimeFigureOut">
              <a:rPr lang="en-US" smtClean="0"/>
              <a:pPr/>
              <a:t>12/18/12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C96D-AFE0-6143-BA40-FCFDA277D4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BC7A7-E1E9-9044-ADB1-3F83F3B2E2CB}" type="datetimeFigureOut">
              <a:rPr lang="en-US" smtClean="0"/>
              <a:pPr/>
              <a:t>12/18/12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7C96D-AFE0-6143-BA40-FCFDA277D47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5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5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5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Relationship Id="rId3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Relationship Id="rId3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Pictorial stepwise depiction of a Midface VFT from Donor to Recipient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PowerPoint presentation, Supplemental Digital Content 2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“cup” shaped cutting plane is designed from two </a:t>
            </a:r>
            <a:r>
              <a:rPr lang="en-US" dirty="0" err="1" smtClean="0"/>
              <a:t>osteotomy</a:t>
            </a:r>
            <a:r>
              <a:rPr lang="en-US" dirty="0" smtClean="0"/>
              <a:t> planes in the shape of the desired pattern</a:t>
            </a:r>
            <a:endParaRPr lang="en-US" dirty="0"/>
          </a:p>
        </p:txBody>
      </p:sp>
      <p:pic>
        <p:nvPicPr>
          <p:cNvPr id="5" name="Picture 4" descr="Cutter_Fron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11337"/>
            <a:ext cx="4499542" cy="3886050"/>
          </a:xfrm>
          <a:prstGeom prst="rect">
            <a:avLst/>
          </a:prstGeom>
        </p:spPr>
      </p:pic>
      <p:pic>
        <p:nvPicPr>
          <p:cNvPr id="6" name="Picture 5" descr="Cutter_Sid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4458" y="2111337"/>
            <a:ext cx="4499542" cy="38860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47601" y="6195225"/>
            <a:ext cx="1334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Frontal view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392240" y="6195225"/>
            <a:ext cx="1280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Profile view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Pre-VFT Donor (green) and </a:t>
            </a:r>
            <a:r>
              <a:rPr lang="en-US" dirty="0" err="1" smtClean="0"/>
              <a:t>Recipient(red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14825" y="6195225"/>
            <a:ext cx="1334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Frontal view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749598" y="6195225"/>
            <a:ext cx="1280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Profile view</a:t>
            </a:r>
            <a:endParaRPr lang="en-US" dirty="0"/>
          </a:p>
        </p:txBody>
      </p:sp>
      <p:pic>
        <p:nvPicPr>
          <p:cNvPr id="10" name="Picture 9" descr="D_Front_S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7466" y="1458172"/>
            <a:ext cx="2694602" cy="2327206"/>
          </a:xfrm>
          <a:prstGeom prst="rect">
            <a:avLst/>
          </a:prstGeom>
        </p:spPr>
      </p:pic>
      <p:pic>
        <p:nvPicPr>
          <p:cNvPr id="11" name="Picture 10" descr="D_Side_S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8405" y="1458174"/>
            <a:ext cx="2702141" cy="2327203"/>
          </a:xfrm>
          <a:prstGeom prst="rect">
            <a:avLst/>
          </a:prstGeom>
        </p:spPr>
      </p:pic>
      <p:pic>
        <p:nvPicPr>
          <p:cNvPr id="12" name="Picture 11" descr="R_Front_S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7613" y="3868019"/>
            <a:ext cx="2692449" cy="2327206"/>
          </a:xfrm>
          <a:prstGeom prst="rect">
            <a:avLst/>
          </a:prstGeom>
        </p:spPr>
      </p:pic>
      <p:pic>
        <p:nvPicPr>
          <p:cNvPr id="13" name="Picture 12" descr="R_Side_ST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8698" y="3868019"/>
            <a:ext cx="2697835" cy="232720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57200" y="2379844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Donor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74834" y="4900706"/>
            <a:ext cx="1056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Recipient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same cutting plane is used on both Donor and Recipient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14825" y="6195225"/>
            <a:ext cx="1334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Frontal view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749598" y="6195225"/>
            <a:ext cx="1280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Profile view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2379844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Donor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74834" y="4900706"/>
            <a:ext cx="1056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Recipient</a:t>
            </a:r>
            <a:endParaRPr lang="en-US" dirty="0"/>
          </a:p>
        </p:txBody>
      </p:sp>
      <p:pic>
        <p:nvPicPr>
          <p:cNvPr id="15" name="Picture 14" descr="D_Front_ToCu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7613" y="1458175"/>
            <a:ext cx="2702141" cy="2327202"/>
          </a:xfrm>
          <a:prstGeom prst="rect">
            <a:avLst/>
          </a:prstGeom>
        </p:spPr>
      </p:pic>
      <p:pic>
        <p:nvPicPr>
          <p:cNvPr id="16" name="Picture 15" descr="D_Side_ToCu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5175" y="1458175"/>
            <a:ext cx="2691358" cy="2329060"/>
          </a:xfrm>
          <a:prstGeom prst="rect">
            <a:avLst/>
          </a:prstGeom>
        </p:spPr>
      </p:pic>
      <p:pic>
        <p:nvPicPr>
          <p:cNvPr id="17" name="Picture 16" descr="R_Front_ToCu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7613" y="3868019"/>
            <a:ext cx="2694593" cy="2329060"/>
          </a:xfrm>
          <a:prstGeom prst="rect">
            <a:avLst/>
          </a:prstGeom>
        </p:spPr>
      </p:pic>
      <p:pic>
        <p:nvPicPr>
          <p:cNvPr id="18" name="Picture 17" descr="R_Side_ToCut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65175" y="3868019"/>
            <a:ext cx="2702141" cy="232906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After the cut and prior to removing the </a:t>
            </a:r>
            <a:r>
              <a:rPr lang="en-US" dirty="0" err="1" smtClean="0"/>
              <a:t>osteotomy</a:t>
            </a:r>
            <a:r>
              <a:rPr lang="en-US" dirty="0" smtClean="0"/>
              <a:t> tool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14825" y="6195225"/>
            <a:ext cx="1334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Frontal view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749598" y="6195225"/>
            <a:ext cx="1280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Profile view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2379844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Donor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74834" y="4900706"/>
            <a:ext cx="1056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Recipient</a:t>
            </a:r>
            <a:endParaRPr lang="en-US" dirty="0"/>
          </a:p>
        </p:txBody>
      </p:sp>
      <p:pic>
        <p:nvPicPr>
          <p:cNvPr id="11" name="Picture 10" descr="D_Side_CutTransplan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4097" y="1458175"/>
            <a:ext cx="2704297" cy="2329060"/>
          </a:xfrm>
          <a:prstGeom prst="rect">
            <a:avLst/>
          </a:prstGeom>
        </p:spPr>
      </p:pic>
      <p:pic>
        <p:nvPicPr>
          <p:cNvPr id="12" name="Picture 11" descr="D_Front_CutTransplan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1771" y="1458175"/>
            <a:ext cx="2699984" cy="2329060"/>
          </a:xfrm>
          <a:prstGeom prst="rect">
            <a:avLst/>
          </a:prstGeom>
        </p:spPr>
      </p:pic>
      <p:pic>
        <p:nvPicPr>
          <p:cNvPr id="13" name="Picture 12" descr="R_Front_CutDefec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1771" y="3868019"/>
            <a:ext cx="2694593" cy="2329060"/>
          </a:xfrm>
          <a:prstGeom prst="rect">
            <a:avLst/>
          </a:prstGeom>
        </p:spPr>
      </p:pic>
      <p:pic>
        <p:nvPicPr>
          <p:cNvPr id="19" name="Picture 18" descr="R_Side_CutDefect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65175" y="3866165"/>
            <a:ext cx="2703219" cy="232906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438"/>
            <a:ext cx="8229600" cy="1143000"/>
          </a:xfrm>
        </p:spPr>
        <p:txBody>
          <a:bodyPr>
            <a:noAutofit/>
          </a:bodyPr>
          <a:lstStyle/>
          <a:p>
            <a:r>
              <a:rPr lang="en-US" sz="3000" dirty="0" smtClean="0"/>
              <a:t>After removing the </a:t>
            </a:r>
            <a:r>
              <a:rPr lang="en-US" sz="3000" dirty="0" err="1" smtClean="0"/>
              <a:t>osteotomy</a:t>
            </a:r>
            <a:r>
              <a:rPr lang="en-US" sz="3000" dirty="0" smtClean="0"/>
              <a:t> tool, the Recipient model is a face with a defect and the Donor model is a facial allograft</a:t>
            </a:r>
            <a:endParaRPr lang="en-US" sz="3000" dirty="0"/>
          </a:p>
        </p:txBody>
      </p:sp>
      <p:sp>
        <p:nvSpPr>
          <p:cNvPr id="7" name="TextBox 6"/>
          <p:cNvSpPr txBox="1"/>
          <p:nvPr/>
        </p:nvSpPr>
        <p:spPr>
          <a:xfrm>
            <a:off x="1814825" y="6195225"/>
            <a:ext cx="1334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Frontal view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749598" y="6195225"/>
            <a:ext cx="1280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Profile view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2379844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Donor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74834" y="4900706"/>
            <a:ext cx="1056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Recipient</a:t>
            </a:r>
            <a:endParaRPr lang="en-US" dirty="0"/>
          </a:p>
        </p:txBody>
      </p:sp>
      <p:pic>
        <p:nvPicPr>
          <p:cNvPr id="15" name="Picture 14" descr="D_Front_Transplan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9616" y="1460029"/>
            <a:ext cx="2704300" cy="2327206"/>
          </a:xfrm>
          <a:prstGeom prst="rect">
            <a:avLst/>
          </a:prstGeom>
        </p:spPr>
      </p:pic>
      <p:pic>
        <p:nvPicPr>
          <p:cNvPr id="16" name="Picture 15" descr="D_Side_Transplan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5175" y="1460029"/>
            <a:ext cx="2694603" cy="2327206"/>
          </a:xfrm>
          <a:prstGeom prst="rect">
            <a:avLst/>
          </a:prstGeom>
        </p:spPr>
      </p:pic>
      <p:pic>
        <p:nvPicPr>
          <p:cNvPr id="17" name="Picture 16" descr="R_Side_Defec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9485" y="3868019"/>
            <a:ext cx="2690293" cy="2327206"/>
          </a:xfrm>
          <a:prstGeom prst="rect">
            <a:avLst/>
          </a:prstGeom>
        </p:spPr>
      </p:pic>
      <p:pic>
        <p:nvPicPr>
          <p:cNvPr id="18" name="Picture 17" descr="R_Front_Defect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31771" y="3868019"/>
            <a:ext cx="2702145" cy="232720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Donor allograft is superimposed on the Recipient Defect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91025" y="5825893"/>
            <a:ext cx="1334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Frontal view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28998" y="5825893"/>
            <a:ext cx="1280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Profile view</a:t>
            </a:r>
            <a:endParaRPr lang="en-US" dirty="0"/>
          </a:p>
        </p:txBody>
      </p:sp>
      <p:pic>
        <p:nvPicPr>
          <p:cNvPr id="15" name="Picture 14" descr="VFT_Front_Col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1" y="2184400"/>
            <a:ext cx="4114799" cy="3536795"/>
          </a:xfrm>
          <a:prstGeom prst="rect">
            <a:avLst/>
          </a:prstGeom>
        </p:spPr>
      </p:pic>
      <p:pic>
        <p:nvPicPr>
          <p:cNvPr id="16" name="Picture 15" descr="VFT_Side_Colo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5810" y="2184400"/>
            <a:ext cx="4109887" cy="353679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VFT_Side_Ski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5810" y="2184400"/>
            <a:ext cx="4113162" cy="35367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Post-transplant model is then colored in a uniform tone to simulate reality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91025" y="5825893"/>
            <a:ext cx="1334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Frontal view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28998" y="5825893"/>
            <a:ext cx="1280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Profile view</a:t>
            </a:r>
            <a:endParaRPr lang="en-US" dirty="0"/>
          </a:p>
        </p:txBody>
      </p:sp>
      <p:pic>
        <p:nvPicPr>
          <p:cNvPr id="9" name="Picture 8" descr="VFT_Front_Ski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184400"/>
            <a:ext cx="4109887" cy="353679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154</Words>
  <Application>Microsoft Macintosh PowerPoint</Application>
  <PresentationFormat>On-screen Show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Pictorial stepwise depiction of a Midface VFT from Donor to Recipient</vt:lpstr>
      <vt:lpstr>A “cup” shaped cutting plane is designed from two osteotomy planes in the shape of the desired pattern</vt:lpstr>
      <vt:lpstr>Pre-VFT Donor (green) and Recipient(red)</vt:lpstr>
      <vt:lpstr>The same cutting plane is used on both Donor and Recipient</vt:lpstr>
      <vt:lpstr>After the cut and prior to removing the osteotomy tool</vt:lpstr>
      <vt:lpstr>After removing the osteotomy tool, the Recipient model is a face with a defect and the Donor model is a facial allograft</vt:lpstr>
      <vt:lpstr>The Donor allograft is superimposed on the Recipient Defect</vt:lpstr>
      <vt:lpstr>The Post-transplant model is then colored in a uniform tone to simulate reality</vt:lpstr>
    </vt:vector>
  </TitlesOfParts>
  <Company>Harvard Medical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Pictorial stepwise depiction of a Midface VFT from Donor to Recipient</dc:title>
  <dc:creator>Akash Chandawarkar</dc:creator>
  <cp:lastModifiedBy>Akash Chandawarkar</cp:lastModifiedBy>
  <cp:revision>2</cp:revision>
  <dcterms:created xsi:type="dcterms:W3CDTF">2012-12-19T02:03:54Z</dcterms:created>
  <dcterms:modified xsi:type="dcterms:W3CDTF">2012-12-19T02:08:28Z</dcterms:modified>
</cp:coreProperties>
</file>