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7711" autoAdjust="0"/>
  </p:normalViewPr>
  <p:slideViewPr>
    <p:cSldViewPr>
      <p:cViewPr>
        <p:scale>
          <a:sx n="110" d="100"/>
          <a:sy n="110" d="100"/>
        </p:scale>
        <p:origin x="-1040" y="-19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ADF4-868E-4DE3-B9EA-BEDD7B5C56F4}" type="datetimeFigureOut">
              <a:rPr lang="ko-KR" altLang="en-US" smtClean="0"/>
              <a:pPr/>
              <a:t>12. 10. 16.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143FE-152A-4650-BB47-2481436331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7486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ADF4-868E-4DE3-B9EA-BEDD7B5C56F4}" type="datetimeFigureOut">
              <a:rPr lang="ko-KR" altLang="en-US" smtClean="0"/>
              <a:pPr/>
              <a:t>12. 10. 16.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143FE-152A-4650-BB47-2481436331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4605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ADF4-868E-4DE3-B9EA-BEDD7B5C56F4}" type="datetimeFigureOut">
              <a:rPr lang="ko-KR" altLang="en-US" smtClean="0"/>
              <a:pPr/>
              <a:t>12. 10. 16.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143FE-152A-4650-BB47-2481436331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3555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ADF4-868E-4DE3-B9EA-BEDD7B5C56F4}" type="datetimeFigureOut">
              <a:rPr lang="ko-KR" altLang="en-US" smtClean="0"/>
              <a:pPr/>
              <a:t>12. 10. 16.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143FE-152A-4650-BB47-2481436331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6725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ADF4-868E-4DE3-B9EA-BEDD7B5C56F4}" type="datetimeFigureOut">
              <a:rPr lang="ko-KR" altLang="en-US" smtClean="0"/>
              <a:pPr/>
              <a:t>12. 10. 16.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143FE-152A-4650-BB47-2481436331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5175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ADF4-868E-4DE3-B9EA-BEDD7B5C56F4}" type="datetimeFigureOut">
              <a:rPr lang="ko-KR" altLang="en-US" smtClean="0"/>
              <a:pPr/>
              <a:t>12. 10. 16.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143FE-152A-4650-BB47-2481436331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7897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ADF4-868E-4DE3-B9EA-BEDD7B5C56F4}" type="datetimeFigureOut">
              <a:rPr lang="ko-KR" altLang="en-US" smtClean="0"/>
              <a:pPr/>
              <a:t>12. 10. 16.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143FE-152A-4650-BB47-2481436331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6123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ADF4-868E-4DE3-B9EA-BEDD7B5C56F4}" type="datetimeFigureOut">
              <a:rPr lang="ko-KR" altLang="en-US" smtClean="0"/>
              <a:pPr/>
              <a:t>12. 10. 16.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143FE-152A-4650-BB47-2481436331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1022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ADF4-868E-4DE3-B9EA-BEDD7B5C56F4}" type="datetimeFigureOut">
              <a:rPr lang="ko-KR" altLang="en-US" smtClean="0"/>
              <a:pPr/>
              <a:t>12. 10. 16.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143FE-152A-4650-BB47-2481436331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3063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ADF4-868E-4DE3-B9EA-BEDD7B5C56F4}" type="datetimeFigureOut">
              <a:rPr lang="ko-KR" altLang="en-US" smtClean="0"/>
              <a:pPr/>
              <a:t>12. 10. 16.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143FE-152A-4650-BB47-2481436331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5078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ADF4-868E-4DE3-B9EA-BEDD7B5C56F4}" type="datetimeFigureOut">
              <a:rPr lang="ko-KR" altLang="en-US" smtClean="0"/>
              <a:pPr/>
              <a:t>12. 10. 16.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143FE-152A-4650-BB47-2481436331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7783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EADF4-868E-4DE3-B9EA-BEDD7B5C56F4}" type="datetimeFigureOut">
              <a:rPr lang="ko-KR" altLang="en-US" smtClean="0"/>
              <a:pPr/>
              <a:t>12. 10. 16.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143FE-152A-4650-BB47-2481436331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9520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/>
          <p:cNvSpPr txBox="1"/>
          <p:nvPr/>
        </p:nvSpPr>
        <p:spPr>
          <a:xfrm>
            <a:off x="157786" y="141978"/>
            <a:ext cx="25563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supplementary Figure </a:t>
            </a:r>
            <a:r>
              <a:rPr lang="en-US" sz="1600" b="1" dirty="0">
                <a:latin typeface="Arial"/>
                <a:cs typeface="Arial"/>
              </a:rPr>
              <a:t>1</a:t>
            </a:r>
            <a:r>
              <a:rPr lang="en-US" sz="1600" b="1" dirty="0" smtClean="0">
                <a:latin typeface="Arial"/>
                <a:cs typeface="Arial"/>
              </a:rPr>
              <a:t>.</a:t>
            </a:r>
            <a:endParaRPr lang="en-US" sz="1600" b="1" dirty="0">
              <a:latin typeface="Arial"/>
              <a:cs typeface="Arial"/>
            </a:endParaRPr>
          </a:p>
        </p:txBody>
      </p:sp>
      <p:pic>
        <p:nvPicPr>
          <p:cNvPr id="69" name="Picture 68" descr="coexpression.rusH_gFimdYY.first.first._unassigned._unassigne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42" r="53827"/>
          <a:stretch/>
        </p:blipFill>
        <p:spPr>
          <a:xfrm>
            <a:off x="368829" y="1052736"/>
            <a:ext cx="4101306" cy="4059002"/>
          </a:xfrm>
          <a:prstGeom prst="rect">
            <a:avLst/>
          </a:prstGeom>
        </p:spPr>
      </p:pic>
      <p:sp>
        <p:nvSpPr>
          <p:cNvPr id="72" name="TextBox 71"/>
          <p:cNvSpPr txBox="1"/>
          <p:nvPr/>
        </p:nvSpPr>
        <p:spPr>
          <a:xfrm>
            <a:off x="-36512" y="949358"/>
            <a:ext cx="325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A</a:t>
            </a:r>
          </a:p>
        </p:txBody>
      </p:sp>
      <p:sp>
        <p:nvSpPr>
          <p:cNvPr id="73" name="Rectangle 72"/>
          <p:cNvSpPr/>
          <p:nvPr/>
        </p:nvSpPr>
        <p:spPr>
          <a:xfrm>
            <a:off x="1530879" y="1998886"/>
            <a:ext cx="108000" cy="30226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 rot="5400000">
            <a:off x="1012692" y="1345250"/>
            <a:ext cx="72001" cy="119297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/>
          <p:cNvGrpSpPr/>
          <p:nvPr/>
        </p:nvGrpSpPr>
        <p:grpSpPr>
          <a:xfrm>
            <a:off x="4905333" y="1124744"/>
            <a:ext cx="4280036" cy="4037126"/>
            <a:chOff x="550333" y="5002304"/>
            <a:chExt cx="4280036" cy="4037126"/>
          </a:xfrm>
        </p:grpSpPr>
        <p:pic>
          <p:nvPicPr>
            <p:cNvPr id="78" name="Picture 77" descr="coexpression.rusH_gFimdYY.first.first._unassigned._unassigned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26" t="12118" r="7463"/>
            <a:stretch/>
          </p:blipFill>
          <p:spPr>
            <a:xfrm>
              <a:off x="550333" y="5002304"/>
              <a:ext cx="4140199" cy="4037126"/>
            </a:xfrm>
            <a:prstGeom prst="rect">
              <a:avLst/>
            </a:prstGeom>
          </p:spPr>
        </p:pic>
        <p:sp>
          <p:nvSpPr>
            <p:cNvPr id="80" name="Rectangle 79"/>
            <p:cNvSpPr/>
            <p:nvPr/>
          </p:nvSpPr>
          <p:spPr>
            <a:xfrm rot="14640000">
              <a:off x="3558331" y="4349774"/>
              <a:ext cx="131468" cy="24126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4523394" y="1008769"/>
            <a:ext cx="332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B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6107600" y="2044020"/>
            <a:ext cx="108000" cy="30226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 rot="5400000">
            <a:off x="5592412" y="1399706"/>
            <a:ext cx="72001" cy="119297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7" name="Straight Connector 106"/>
          <p:cNvCxnSpPr/>
          <p:nvPr/>
        </p:nvCxnSpPr>
        <p:spPr>
          <a:xfrm>
            <a:off x="6866030" y="2180340"/>
            <a:ext cx="1349770" cy="0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8214937" y="1972891"/>
            <a:ext cx="877163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M. </a:t>
            </a:r>
            <a:r>
              <a:rPr lang="en-US" sz="800" dirty="0" err="1" smtClean="0">
                <a:latin typeface="Arial"/>
                <a:cs typeface="Arial"/>
              </a:rPr>
              <a:t>musculus</a:t>
            </a:r>
            <a:endParaRPr lang="en-US" sz="800" dirty="0" smtClean="0">
              <a:latin typeface="Arial"/>
              <a:cs typeface="Arial"/>
            </a:endParaRPr>
          </a:p>
          <a:p>
            <a:r>
              <a:rPr lang="en-US" sz="800" dirty="0" smtClean="0">
                <a:latin typeface="Arial"/>
                <a:cs typeface="Arial"/>
              </a:rPr>
              <a:t>S. </a:t>
            </a:r>
            <a:r>
              <a:rPr lang="en-US" sz="800" dirty="0" err="1" smtClean="0">
                <a:latin typeface="Arial"/>
                <a:cs typeface="Arial"/>
              </a:rPr>
              <a:t>cerevisiae</a:t>
            </a:r>
            <a:endParaRPr lang="en-US" sz="800" dirty="0" smtClean="0">
              <a:latin typeface="Arial"/>
              <a:cs typeface="Arial"/>
            </a:endParaRPr>
          </a:p>
          <a:p>
            <a:r>
              <a:rPr lang="en-US" sz="800" dirty="0" smtClean="0">
                <a:latin typeface="Arial"/>
                <a:cs typeface="Arial"/>
              </a:rPr>
              <a:t>M. </a:t>
            </a:r>
            <a:r>
              <a:rPr lang="en-US" sz="800" dirty="0" err="1" smtClean="0">
                <a:latin typeface="Arial"/>
                <a:cs typeface="Arial"/>
              </a:rPr>
              <a:t>mulatta</a:t>
            </a:r>
            <a:endParaRPr lang="en-US" sz="800" dirty="0" smtClean="0">
              <a:latin typeface="Arial"/>
              <a:cs typeface="Arial"/>
            </a:endParaRPr>
          </a:p>
          <a:p>
            <a:r>
              <a:rPr lang="en-US" sz="800" dirty="0" smtClean="0">
                <a:latin typeface="Arial"/>
                <a:cs typeface="Arial"/>
              </a:rPr>
              <a:t>M. tuberculosis</a:t>
            </a:r>
          </a:p>
          <a:p>
            <a:r>
              <a:rPr lang="en-US" sz="800" dirty="0" smtClean="0">
                <a:latin typeface="Arial"/>
                <a:cs typeface="Arial"/>
              </a:rPr>
              <a:t>C. </a:t>
            </a:r>
            <a:r>
              <a:rPr lang="en-US" sz="800" dirty="0" err="1" smtClean="0">
                <a:latin typeface="Arial"/>
                <a:cs typeface="Arial"/>
              </a:rPr>
              <a:t>elegans</a:t>
            </a:r>
            <a:endParaRPr lang="en-US" sz="800" dirty="0" smtClean="0">
              <a:latin typeface="Arial"/>
              <a:cs typeface="Arial"/>
            </a:endParaRPr>
          </a:p>
          <a:p>
            <a:r>
              <a:rPr lang="en-US" sz="800" dirty="0" smtClean="0">
                <a:latin typeface="Arial"/>
                <a:cs typeface="Arial"/>
              </a:rPr>
              <a:t>R. </a:t>
            </a:r>
            <a:r>
              <a:rPr lang="en-US" sz="800" dirty="0" err="1" smtClean="0">
                <a:latin typeface="Arial"/>
                <a:cs typeface="Arial"/>
              </a:rPr>
              <a:t>norvegicus</a:t>
            </a:r>
            <a:endParaRPr lang="en-US" sz="800" dirty="0" smtClean="0">
              <a:latin typeface="Arial"/>
              <a:cs typeface="Arial"/>
            </a:endParaRPr>
          </a:p>
          <a:p>
            <a:r>
              <a:rPr lang="en-US" sz="800" dirty="0" smtClean="0">
                <a:latin typeface="Arial"/>
                <a:cs typeface="Arial"/>
              </a:rPr>
              <a:t>E. coli</a:t>
            </a:r>
          </a:p>
          <a:p>
            <a:r>
              <a:rPr lang="en-US" sz="800" dirty="0" smtClean="0">
                <a:latin typeface="Arial"/>
                <a:cs typeface="Arial"/>
              </a:rPr>
              <a:t>D. </a:t>
            </a:r>
            <a:r>
              <a:rPr lang="en-US" sz="800" dirty="0" err="1" smtClean="0">
                <a:latin typeface="Arial"/>
                <a:cs typeface="Arial"/>
              </a:rPr>
              <a:t>rerio</a:t>
            </a:r>
            <a:endParaRPr lang="en-US" sz="800" dirty="0" smtClean="0">
              <a:latin typeface="Arial"/>
              <a:cs typeface="Arial"/>
            </a:endParaRPr>
          </a:p>
          <a:p>
            <a:r>
              <a:rPr lang="en-US" sz="800" dirty="0" smtClean="0">
                <a:latin typeface="Arial"/>
                <a:cs typeface="Arial"/>
              </a:rPr>
              <a:t>P. </a:t>
            </a:r>
            <a:r>
              <a:rPr lang="en-US" sz="800" dirty="0" err="1" smtClean="0">
                <a:latin typeface="Arial"/>
                <a:cs typeface="Arial"/>
              </a:rPr>
              <a:t>aeruginosa</a:t>
            </a:r>
            <a:endParaRPr lang="en-US" sz="800" dirty="0">
              <a:latin typeface="Arial"/>
              <a:cs typeface="Arial"/>
            </a:endParaRPr>
          </a:p>
        </p:txBody>
      </p:sp>
      <p:cxnSp>
        <p:nvCxnSpPr>
          <p:cNvPr id="109" name="Straight Connector 108"/>
          <p:cNvCxnSpPr/>
          <p:nvPr/>
        </p:nvCxnSpPr>
        <p:spPr>
          <a:xfrm rot="5400000">
            <a:off x="7662365" y="2590193"/>
            <a:ext cx="1116000" cy="0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Rectangle 109"/>
          <p:cNvSpPr/>
          <p:nvPr/>
        </p:nvSpPr>
        <p:spPr>
          <a:xfrm rot="5400000">
            <a:off x="6460305" y="2342587"/>
            <a:ext cx="72001" cy="2808209"/>
          </a:xfrm>
          <a:prstGeom prst="rect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 rot="10800000">
            <a:off x="7859278" y="3782691"/>
            <a:ext cx="108000" cy="1255903"/>
          </a:xfrm>
          <a:prstGeom prst="rect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2" name="Group 111"/>
          <p:cNvGrpSpPr/>
          <p:nvPr/>
        </p:nvGrpSpPr>
        <p:grpSpPr>
          <a:xfrm>
            <a:off x="1763688" y="980728"/>
            <a:ext cx="2441969" cy="315647"/>
            <a:chOff x="2549130" y="761999"/>
            <a:chExt cx="2441969" cy="315647"/>
          </a:xfrm>
        </p:grpSpPr>
        <p:pic>
          <p:nvPicPr>
            <p:cNvPr id="113" name="Picture 112" descr="coexpression.rusH_gFimdYY.first.first._unassigned._unassigned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21" t="2198" r="82770" b="93926"/>
            <a:stretch/>
          </p:blipFill>
          <p:spPr>
            <a:xfrm>
              <a:off x="3415436" y="761999"/>
              <a:ext cx="1575663" cy="315647"/>
            </a:xfrm>
            <a:prstGeom prst="rect">
              <a:avLst/>
            </a:prstGeom>
          </p:spPr>
        </p:pic>
        <p:sp>
          <p:nvSpPr>
            <p:cNvPr id="114" name="TextBox 113"/>
            <p:cNvSpPr txBox="1"/>
            <p:nvPr/>
          </p:nvSpPr>
          <p:spPr>
            <a:xfrm>
              <a:off x="2549130" y="809233"/>
              <a:ext cx="9925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Association score</a:t>
              </a:r>
              <a:endParaRPr lang="en-US" sz="800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9598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36" y="1378852"/>
            <a:ext cx="2520279" cy="1457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16200000">
            <a:off x="-31675" y="1925570"/>
            <a:ext cx="14398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Log normalized intensity  S1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28584" y="2819012"/>
            <a:ext cx="14398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Log normalized intensity  S3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7155" y="1389885"/>
            <a:ext cx="8354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Soft 1</a:t>
            </a:r>
            <a:r>
              <a:rPr lang="en-US" altLang="ko-KR" sz="12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set</a:t>
            </a:r>
            <a:endParaRPr lang="ko-KR" altLang="en-US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832" y="1378852"/>
            <a:ext cx="2489819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 rot="16200000">
            <a:off x="2720017" y="1921460"/>
            <a:ext cx="14398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Log normalized intensity  S1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36128" y="2819012"/>
            <a:ext cx="14398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Log normalized intensity  S3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04848" y="1389885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Soft 2</a:t>
            </a:r>
            <a:r>
              <a:rPr lang="en-US" altLang="ko-KR" sz="12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set</a:t>
            </a:r>
            <a:endParaRPr lang="ko-KR" altLang="en-US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128" y="1378852"/>
            <a:ext cx="2479320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 rot="16200000">
            <a:off x="5397049" y="1849452"/>
            <a:ext cx="14398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Log normalized intensity  S1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13160" y="2747004"/>
            <a:ext cx="14398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Log normalized intensity  S3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09872" y="1389885"/>
            <a:ext cx="995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Soft 3</a:t>
            </a:r>
            <a:r>
              <a:rPr lang="en-US" altLang="ko-KR" sz="12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rd </a:t>
            </a:r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set</a:t>
            </a:r>
            <a:endParaRPr lang="ko-KR" altLang="en-US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36" y="3395076"/>
            <a:ext cx="2314848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832" y="3395076"/>
            <a:ext cx="2314848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128" y="3395076"/>
            <a:ext cx="2348093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 rot="16200000">
            <a:off x="51717" y="4020008"/>
            <a:ext cx="14398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Log normalized intensity  B2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68714" y="4797732"/>
            <a:ext cx="14398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Log normalized intensity  B8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49555" y="3406689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Bone 1</a:t>
            </a:r>
            <a:r>
              <a:rPr lang="en-US" altLang="ko-KR" sz="12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set</a:t>
            </a:r>
            <a:endParaRPr lang="ko-KR" altLang="en-US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rot="16200000">
            <a:off x="2675883" y="3985504"/>
            <a:ext cx="14398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Log normalized intensity  B2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892880" y="4763228"/>
            <a:ext cx="14398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Log normalized intensity  B8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673720" y="3372185"/>
            <a:ext cx="11552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Bone 2</a:t>
            </a:r>
            <a:r>
              <a:rPr lang="en-US" altLang="ko-KR" sz="12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set</a:t>
            </a:r>
            <a:endParaRPr lang="ko-KR" altLang="en-US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5340179" y="3985504"/>
            <a:ext cx="14398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Log normalized intensity  B2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557176" y="4763228"/>
            <a:ext cx="14398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Log normalized intensity  B8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338016" y="3372185"/>
            <a:ext cx="11552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Bone 3</a:t>
            </a:r>
            <a:r>
              <a:rPr lang="en-US" altLang="ko-KR" sz="12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set</a:t>
            </a:r>
            <a:endParaRPr lang="ko-KR" altLang="en-US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9" name="직선 연결선 38"/>
          <p:cNvCxnSpPr/>
          <p:nvPr/>
        </p:nvCxnSpPr>
        <p:spPr>
          <a:xfrm flipV="1">
            <a:off x="899592" y="1484784"/>
            <a:ext cx="2304256" cy="122413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 flipV="1">
            <a:off x="3563888" y="1484784"/>
            <a:ext cx="2232248" cy="122413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연결선 43"/>
          <p:cNvCxnSpPr/>
          <p:nvPr/>
        </p:nvCxnSpPr>
        <p:spPr>
          <a:xfrm flipV="1">
            <a:off x="6228184" y="1433028"/>
            <a:ext cx="2232248" cy="129614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연결선 44"/>
          <p:cNvCxnSpPr/>
          <p:nvPr/>
        </p:nvCxnSpPr>
        <p:spPr>
          <a:xfrm flipV="1">
            <a:off x="882340" y="3454878"/>
            <a:ext cx="2232248" cy="129614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연결선 45"/>
          <p:cNvCxnSpPr/>
          <p:nvPr/>
        </p:nvCxnSpPr>
        <p:spPr>
          <a:xfrm flipV="1">
            <a:off x="3563888" y="3446252"/>
            <a:ext cx="2232248" cy="129614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연결선 46"/>
          <p:cNvCxnSpPr/>
          <p:nvPr/>
        </p:nvCxnSpPr>
        <p:spPr>
          <a:xfrm flipV="1">
            <a:off x="6245436" y="3446252"/>
            <a:ext cx="2232248" cy="129614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연결선 51"/>
          <p:cNvCxnSpPr/>
          <p:nvPr/>
        </p:nvCxnSpPr>
        <p:spPr>
          <a:xfrm flipV="1">
            <a:off x="899592" y="1395524"/>
            <a:ext cx="2232248" cy="115212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/>
          <p:cNvCxnSpPr/>
          <p:nvPr/>
        </p:nvCxnSpPr>
        <p:spPr>
          <a:xfrm flipV="1">
            <a:off x="1026114" y="1582670"/>
            <a:ext cx="2232248" cy="115212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연결선 53"/>
          <p:cNvCxnSpPr/>
          <p:nvPr/>
        </p:nvCxnSpPr>
        <p:spPr>
          <a:xfrm flipV="1">
            <a:off x="3572756" y="1412776"/>
            <a:ext cx="2151372" cy="115775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연결선 54"/>
          <p:cNvCxnSpPr/>
          <p:nvPr/>
        </p:nvCxnSpPr>
        <p:spPr>
          <a:xfrm flipV="1">
            <a:off x="3690652" y="1556792"/>
            <a:ext cx="2177492" cy="119225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직선 연결선 57"/>
          <p:cNvCxnSpPr/>
          <p:nvPr/>
        </p:nvCxnSpPr>
        <p:spPr>
          <a:xfrm flipV="1">
            <a:off x="6262930" y="1340768"/>
            <a:ext cx="2125494" cy="125564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직선 연결선 58"/>
          <p:cNvCxnSpPr/>
          <p:nvPr/>
        </p:nvCxnSpPr>
        <p:spPr>
          <a:xfrm flipV="1">
            <a:off x="6389452" y="1556792"/>
            <a:ext cx="2142988" cy="119225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직선 연결선 61"/>
          <p:cNvCxnSpPr/>
          <p:nvPr/>
        </p:nvCxnSpPr>
        <p:spPr>
          <a:xfrm flipV="1">
            <a:off x="899592" y="3348366"/>
            <a:ext cx="2168866" cy="123276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연결선 62"/>
          <p:cNvCxnSpPr/>
          <p:nvPr/>
        </p:nvCxnSpPr>
        <p:spPr>
          <a:xfrm flipV="1">
            <a:off x="1026356" y="3552764"/>
            <a:ext cx="2160240" cy="1224136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연결선 69"/>
          <p:cNvCxnSpPr/>
          <p:nvPr/>
        </p:nvCxnSpPr>
        <p:spPr>
          <a:xfrm flipV="1">
            <a:off x="3592766" y="3331114"/>
            <a:ext cx="2160240" cy="125301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직선 연결선 70"/>
          <p:cNvCxnSpPr/>
          <p:nvPr/>
        </p:nvCxnSpPr>
        <p:spPr>
          <a:xfrm flipV="1">
            <a:off x="3751034" y="3573016"/>
            <a:ext cx="2117110" cy="119825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직선 연결선 75"/>
          <p:cNvCxnSpPr/>
          <p:nvPr/>
        </p:nvCxnSpPr>
        <p:spPr>
          <a:xfrm flipV="1">
            <a:off x="6248436" y="3348366"/>
            <a:ext cx="2160240" cy="125301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직선 연결선 76"/>
          <p:cNvCxnSpPr/>
          <p:nvPr/>
        </p:nvCxnSpPr>
        <p:spPr>
          <a:xfrm flipV="1">
            <a:off x="6415330" y="3573016"/>
            <a:ext cx="2082606" cy="121551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직선 화살표 연결선 78"/>
          <p:cNvCxnSpPr/>
          <p:nvPr/>
        </p:nvCxnSpPr>
        <p:spPr>
          <a:xfrm flipH="1" flipV="1">
            <a:off x="1907704" y="1700808"/>
            <a:ext cx="144016" cy="2160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직선 화살표 연결선 80"/>
          <p:cNvCxnSpPr/>
          <p:nvPr/>
        </p:nvCxnSpPr>
        <p:spPr>
          <a:xfrm>
            <a:off x="2195736" y="2132856"/>
            <a:ext cx="144016" cy="2160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직선 화살표 연결선 81"/>
          <p:cNvCxnSpPr/>
          <p:nvPr/>
        </p:nvCxnSpPr>
        <p:spPr>
          <a:xfrm flipH="1" flipV="1">
            <a:off x="4716016" y="1628800"/>
            <a:ext cx="144016" cy="2160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직선 화살표 연결선 82"/>
          <p:cNvCxnSpPr/>
          <p:nvPr/>
        </p:nvCxnSpPr>
        <p:spPr>
          <a:xfrm>
            <a:off x="5004048" y="2060848"/>
            <a:ext cx="144016" cy="2160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직선 화살표 연결선 83"/>
          <p:cNvCxnSpPr/>
          <p:nvPr/>
        </p:nvCxnSpPr>
        <p:spPr>
          <a:xfrm flipH="1" flipV="1">
            <a:off x="7308304" y="1628800"/>
            <a:ext cx="144016" cy="2160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직선 화살표 연결선 84"/>
          <p:cNvCxnSpPr/>
          <p:nvPr/>
        </p:nvCxnSpPr>
        <p:spPr>
          <a:xfrm>
            <a:off x="7596336" y="2060848"/>
            <a:ext cx="144016" cy="2160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직선 화살표 연결선 85"/>
          <p:cNvCxnSpPr/>
          <p:nvPr/>
        </p:nvCxnSpPr>
        <p:spPr>
          <a:xfrm flipH="1" flipV="1">
            <a:off x="7236296" y="3717032"/>
            <a:ext cx="144016" cy="2160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직선 화살표 연결선 86"/>
          <p:cNvCxnSpPr/>
          <p:nvPr/>
        </p:nvCxnSpPr>
        <p:spPr>
          <a:xfrm>
            <a:off x="7524328" y="4149080"/>
            <a:ext cx="144016" cy="2160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직선 화살표 연결선 87"/>
          <p:cNvCxnSpPr/>
          <p:nvPr/>
        </p:nvCxnSpPr>
        <p:spPr>
          <a:xfrm flipH="1" flipV="1">
            <a:off x="4644008" y="3645024"/>
            <a:ext cx="144016" cy="2160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직선 화살표 연결선 88"/>
          <p:cNvCxnSpPr/>
          <p:nvPr/>
        </p:nvCxnSpPr>
        <p:spPr>
          <a:xfrm>
            <a:off x="4932040" y="4077072"/>
            <a:ext cx="144016" cy="2160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직선 화살표 연결선 89"/>
          <p:cNvCxnSpPr/>
          <p:nvPr/>
        </p:nvCxnSpPr>
        <p:spPr>
          <a:xfrm flipH="1" flipV="1">
            <a:off x="1907704" y="3717032"/>
            <a:ext cx="144016" cy="2160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직선 화살표 연결선 90"/>
          <p:cNvCxnSpPr/>
          <p:nvPr/>
        </p:nvCxnSpPr>
        <p:spPr>
          <a:xfrm>
            <a:off x="2195736" y="4149080"/>
            <a:ext cx="144016" cy="2160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1959460" y="2311376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Increased in S3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438152" y="1522288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Decreased in S3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860032" y="2273872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Increased in S3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338724" y="1484784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Decreased in S3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452320" y="2273872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Increased in S3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931012" y="1484784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Decreased in S3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345808" y="4339806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Increased in B8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6824500" y="3550718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Decreased in B8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4756520" y="4285050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Increased in B8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235212" y="3495962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Decreased in B8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991712" y="4357058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Increased in B8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470404" y="3567970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latin typeface="Times New Roman" pitchFamily="18" charset="0"/>
                <a:cs typeface="Times New Roman" pitchFamily="18" charset="0"/>
              </a:rPr>
              <a:t>Decreased in B8</a:t>
            </a:r>
            <a:endParaRPr lang="ko-KR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57786" y="141978"/>
            <a:ext cx="25563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supplementary Figure </a:t>
            </a:r>
            <a:r>
              <a:rPr lang="en-US" sz="1600" b="1" dirty="0">
                <a:latin typeface="Arial"/>
                <a:cs typeface="Arial"/>
              </a:rPr>
              <a:t>2</a:t>
            </a:r>
            <a:r>
              <a:rPr lang="en-US" sz="1600" b="1" dirty="0" smtClean="0">
                <a:latin typeface="Arial"/>
                <a:cs typeface="Arial"/>
              </a:rPr>
              <a:t>.</a:t>
            </a:r>
            <a:endParaRPr lang="en-US" sz="16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2351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13310</TotalTime>
  <Words>141</Words>
  <Application>Microsoft Macintosh PowerPoint</Application>
  <PresentationFormat>On-screen Show (4:3)</PresentationFormat>
  <Paragraphs>44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테마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korea</dc:creator>
  <cp:lastModifiedBy>Hee-Young Yang</cp:lastModifiedBy>
  <cp:revision>18</cp:revision>
  <dcterms:created xsi:type="dcterms:W3CDTF">2011-11-04T05:51:49Z</dcterms:created>
  <dcterms:modified xsi:type="dcterms:W3CDTF">2012-10-16T08:09:18Z</dcterms:modified>
</cp:coreProperties>
</file>