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1" autoAdjust="0"/>
    <p:restoredTop sz="99901" autoAdjust="0"/>
  </p:normalViewPr>
  <p:slideViewPr>
    <p:cSldViewPr snapToGrid="0" snapToObjects="1">
      <p:cViewPr>
        <p:scale>
          <a:sx n="200" d="100"/>
          <a:sy n="200" d="100"/>
        </p:scale>
        <p:origin x="-2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20301-DCB5-3848-930D-6C078674DB53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C0EA8-D580-C947-9062-0F48C0E007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308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77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184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77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35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18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7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56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07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635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F6A4B-C952-5B4E-AD9E-337DD81C987D}" type="datetimeFigureOut">
              <a:rPr kumimoji="1" lang="ja-JP" altLang="en-US" smtClean="0"/>
              <a:t>13/08/29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51610-3791-D44C-9C13-2E25119F2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554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887715"/>
              </p:ext>
            </p:extLst>
          </p:nvPr>
        </p:nvGraphicFramePr>
        <p:xfrm>
          <a:off x="188640" y="251520"/>
          <a:ext cx="4217972" cy="2072120"/>
        </p:xfrm>
        <a:graphic>
          <a:graphicData uri="http://schemas.openxmlformats.org/drawingml/2006/table">
            <a:tbl>
              <a:tblPr/>
              <a:tblGrid>
                <a:gridCol w="584777"/>
                <a:gridCol w="563118"/>
                <a:gridCol w="771580"/>
                <a:gridCol w="487314"/>
                <a:gridCol w="1811183"/>
              </a:tblGrid>
              <a:tr h="1512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6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Table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S2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Profile of antibodies used in this study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51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Antigen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Conjugation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Clone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Source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CD117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(c-Kit)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PE-Cy7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104D2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CD11b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Horizon V450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ICRF44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CD11c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Horizon V450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B-ly6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CD3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Horizon V450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UCHT1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CD19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Horizon V450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HIB19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CD56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Horizon V450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B159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CD45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Horizon V500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HI30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BD Biosciences ( San Jose, CA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Fc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e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RI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FITC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CRA-1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Kyokuto ( Tokyo, JAPAN )</a:t>
                      </a: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132" marR="8132" marT="81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71790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117</Words>
  <Application>Microsoft Macintosh PowerPoint</Application>
  <PresentationFormat>画面に合わせる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永井 恵</dc:creator>
  <cp:lastModifiedBy>永井 恵</cp:lastModifiedBy>
  <cp:revision>41</cp:revision>
  <dcterms:created xsi:type="dcterms:W3CDTF">2013-06-24T12:55:05Z</dcterms:created>
  <dcterms:modified xsi:type="dcterms:W3CDTF">2013-08-29T04:23:36Z</dcterms:modified>
</cp:coreProperties>
</file>