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6303" autoAdjust="0"/>
  </p:normalViewPr>
  <p:slideViewPr>
    <p:cSldViewPr snapToGrid="0">
      <p:cViewPr varScale="1">
        <p:scale>
          <a:sx n="164" d="100"/>
          <a:sy n="164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2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6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1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9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6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7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80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2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8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1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5F1EB-0F5B-FB40-AAD7-92B8CBB9973D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451F-38F9-9F41-9817-99F2ABCB1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9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193" y="852657"/>
            <a:ext cx="4043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latin typeface="Arial"/>
                <a:cs typeface="Arial"/>
              </a:rPr>
              <a:t>Table S2</a:t>
            </a:r>
            <a:endParaRPr lang="en-US" sz="2000" b="1" dirty="0">
              <a:latin typeface="Arial"/>
              <a:cs typeface="Arial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779542"/>
              </p:ext>
            </p:extLst>
          </p:nvPr>
        </p:nvGraphicFramePr>
        <p:xfrm>
          <a:off x="457200" y="1828800"/>
          <a:ext cx="8153398" cy="2849880"/>
        </p:xfrm>
        <a:graphic>
          <a:graphicData uri="http://schemas.openxmlformats.org/drawingml/2006/table">
            <a:tbl>
              <a:tblPr/>
              <a:tblGrid>
                <a:gridCol w="1752600"/>
                <a:gridCol w="914400"/>
                <a:gridCol w="762000"/>
                <a:gridCol w="762000"/>
                <a:gridCol w="990600"/>
                <a:gridCol w="76200"/>
                <a:gridCol w="1163002"/>
                <a:gridCol w="789860"/>
                <a:gridCol w="942736"/>
              </a:tblGrid>
              <a:tr h="17526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Predicted miRNA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IL-6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mRNA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Expression level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PDG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Fold 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PDG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Fold change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hsa-miR-140-3p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Low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486.6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548.2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1.127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482.6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390.1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0.808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hsa-miR-410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169.6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194.0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1.144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284.8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310.1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1.089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51.6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2.380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39.2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59.6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1.520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hsa-miR-381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38.5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1.265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1.565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hsa-miR-136-3p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70.7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1.094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73.7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94.9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1.287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hsa-miR-1297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483.415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1,511.212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hsa-miR-202-3p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7.248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0.902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hsa-miR-448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475.924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250.714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hsa-miR-146a-3p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1,101.460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705.632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hsa-miR-146b-3p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3.895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hsa-miR-217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40.757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2.8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1.069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hsa-miR-340-3p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28.1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4.633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1.421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hsa-miR-26b-3p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Very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Low</a:t>
                      </a:r>
                      <a:endParaRPr lang="en-US" sz="1200" b="0" i="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1,934.999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13.640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3102794" y="1758601"/>
            <a:ext cx="2530963" cy="286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709868" y="1747745"/>
            <a:ext cx="2887310" cy="12594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02794" y="1383179"/>
            <a:ext cx="2552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TLR6</a:t>
            </a:r>
            <a:r>
              <a:rPr lang="en-US" sz="1600" b="1" baseline="30000" dirty="0" smtClean="0">
                <a:latin typeface="Arial"/>
                <a:cs typeface="Arial"/>
              </a:rPr>
              <a:t>-</a:t>
            </a:r>
            <a:endParaRPr lang="en-US" sz="1600" b="1" baseline="300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1833" y="1404889"/>
            <a:ext cx="2886200" cy="35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TLR6</a:t>
            </a:r>
            <a:r>
              <a:rPr lang="en-US" sz="1600" b="1" baseline="30000" dirty="0" smtClean="0">
                <a:latin typeface="Arial"/>
                <a:cs typeface="Arial"/>
              </a:rPr>
              <a:t>+</a:t>
            </a:r>
            <a:endParaRPr lang="en-US" sz="1600" b="1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8458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204</Words>
  <Application>Microsoft Macintosh PowerPoint</Application>
  <PresentationFormat>On-screen Show (4:3)</PresentationFormat>
  <Paragraphs>130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Vikki Abrahams</dc:creator>
  <cp:lastModifiedBy>Vikki Abrahams</cp:lastModifiedBy>
  <cp:revision>15</cp:revision>
  <dcterms:created xsi:type="dcterms:W3CDTF">2013-04-05T16:56:52Z</dcterms:created>
  <dcterms:modified xsi:type="dcterms:W3CDTF">2013-09-11T15:48:40Z</dcterms:modified>
</cp:coreProperties>
</file>