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70" d="100"/>
          <a:sy n="170" d="100"/>
        </p:scale>
        <p:origin x="-570" y="49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AE68A-5003-482B-A0B5-4483A1B75F3D}" type="datetimeFigureOut">
              <a:rPr lang="fr-FR" smtClean="0"/>
              <a:pPr/>
              <a:t>28/03/2013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BDB78-0C0E-4962-90A4-5F6508F9F8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Groupe 713"/>
          <p:cNvGrpSpPr/>
          <p:nvPr/>
        </p:nvGrpSpPr>
        <p:grpSpPr>
          <a:xfrm>
            <a:off x="457214" y="268022"/>
            <a:ext cx="6180124" cy="8772791"/>
            <a:chOff x="457214" y="268022"/>
            <a:chExt cx="6180124" cy="8772791"/>
          </a:xfrm>
        </p:grpSpPr>
        <p:sp>
          <p:nvSpPr>
            <p:cNvPr id="2354" name="ZoneTexte 179"/>
            <p:cNvSpPr txBox="1">
              <a:spLocks noChangeArrowheads="1"/>
            </p:cNvSpPr>
            <p:nvPr/>
          </p:nvSpPr>
          <p:spPr bwMode="auto">
            <a:xfrm>
              <a:off x="457214" y="268022"/>
              <a:ext cx="231967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i="1" dirty="0" smtClean="0">
                  <a:latin typeface="Times New Roman" pitchFamily="18" charset="0"/>
                  <a:cs typeface="Times New Roman" pitchFamily="18" charset="0"/>
                </a:rPr>
                <a:t>Richard et al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fr-FR" sz="1200" dirty="0" err="1" smtClean="0">
                  <a:latin typeface="Times New Roman" pitchFamily="18" charset="0"/>
                  <a:cs typeface="Times New Roman" pitchFamily="18" charset="0"/>
                </a:rPr>
                <a:t>Appendix</a:t>
              </a:r>
              <a:r>
                <a:rPr lang="fr-FR" sz="1200" dirty="0" smtClean="0">
                  <a:latin typeface="Times New Roman" pitchFamily="18" charset="0"/>
                  <a:cs typeface="Times New Roman" pitchFamily="18" charset="0"/>
                </a:rPr>
                <a:t> Figure A2</a:t>
              </a:r>
              <a:endParaRPr lang="fr-F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965" name="Group 1941"/>
            <p:cNvGrpSpPr>
              <a:grpSpLocks noChangeAspect="1"/>
            </p:cNvGrpSpPr>
            <p:nvPr/>
          </p:nvGrpSpPr>
          <p:grpSpPr bwMode="auto">
            <a:xfrm>
              <a:off x="970059" y="409575"/>
              <a:ext cx="5667279" cy="8631238"/>
              <a:chOff x="810" y="258"/>
              <a:chExt cx="3371" cy="5437"/>
            </a:xfrm>
          </p:grpSpPr>
          <p:sp>
            <p:nvSpPr>
              <p:cNvPr id="2964" name="AutoShape 1940"/>
              <p:cNvSpPr>
                <a:spLocks noChangeAspect="1" noChangeArrowheads="1" noTextEdit="1"/>
              </p:cNvSpPr>
              <p:nvPr/>
            </p:nvSpPr>
            <p:spPr bwMode="auto">
              <a:xfrm>
                <a:off x="810" y="258"/>
                <a:ext cx="3371" cy="5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000"/>
              </a:p>
            </p:txBody>
          </p:sp>
          <p:grpSp>
            <p:nvGrpSpPr>
              <p:cNvPr id="3166" name="Group 2142"/>
              <p:cNvGrpSpPr>
                <a:grpSpLocks/>
              </p:cNvGrpSpPr>
              <p:nvPr/>
            </p:nvGrpSpPr>
            <p:grpSpPr bwMode="auto">
              <a:xfrm>
                <a:off x="1862" y="278"/>
                <a:ext cx="2063" cy="2220"/>
                <a:chOff x="1862" y="278"/>
                <a:chExt cx="2063" cy="2220"/>
              </a:xfrm>
            </p:grpSpPr>
            <p:sp>
              <p:nvSpPr>
                <p:cNvPr id="2966" name="Rectangle 1942"/>
                <p:cNvSpPr>
                  <a:spLocks noChangeArrowheads="1"/>
                </p:cNvSpPr>
                <p:nvPr/>
              </p:nvSpPr>
              <p:spPr bwMode="auto">
                <a:xfrm>
                  <a:off x="3656" y="27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67" name="Freeform 1943"/>
                <p:cNvSpPr>
                  <a:spLocks/>
                </p:cNvSpPr>
                <p:nvPr/>
              </p:nvSpPr>
              <p:spPr bwMode="auto">
                <a:xfrm>
                  <a:off x="2447" y="297"/>
                  <a:ext cx="1205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205" y="0"/>
                    </a:cxn>
                  </a:cxnLst>
                  <a:rect l="0" t="0" r="r" b="b"/>
                  <a:pathLst>
                    <a:path w="1205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20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68" name="Rectangle 1944"/>
                <p:cNvSpPr>
                  <a:spLocks noChangeArrowheads="1"/>
                </p:cNvSpPr>
                <p:nvPr/>
              </p:nvSpPr>
              <p:spPr bwMode="auto">
                <a:xfrm>
                  <a:off x="3140" y="31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69" name="Freeform 1945"/>
                <p:cNvSpPr>
                  <a:spLocks/>
                </p:cNvSpPr>
                <p:nvPr/>
              </p:nvSpPr>
              <p:spPr bwMode="auto">
                <a:xfrm>
                  <a:off x="2447" y="317"/>
                  <a:ext cx="689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89" y="13"/>
                    </a:cxn>
                  </a:cxnLst>
                  <a:rect l="0" t="0" r="r" b="b"/>
                  <a:pathLst>
                    <a:path w="689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89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0" name="Freeform 1946"/>
                <p:cNvSpPr>
                  <a:spLocks/>
                </p:cNvSpPr>
                <p:nvPr/>
              </p:nvSpPr>
              <p:spPr bwMode="auto">
                <a:xfrm>
                  <a:off x="2205" y="313"/>
                  <a:ext cx="242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242" y="0"/>
                    </a:cxn>
                  </a:cxnLst>
                  <a:rect l="0" t="0" r="r" b="b"/>
                  <a:pathLst>
                    <a:path w="242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24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1" name="Rectangle 1947"/>
                <p:cNvSpPr>
                  <a:spLocks noChangeArrowheads="1"/>
                </p:cNvSpPr>
                <p:nvPr/>
              </p:nvSpPr>
              <p:spPr bwMode="auto">
                <a:xfrm>
                  <a:off x="3149" y="34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72" name="Freeform 1948"/>
                <p:cNvSpPr>
                  <a:spLocks/>
                </p:cNvSpPr>
                <p:nvPr/>
              </p:nvSpPr>
              <p:spPr bwMode="auto">
                <a:xfrm>
                  <a:off x="2205" y="341"/>
                  <a:ext cx="940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940" y="22"/>
                    </a:cxn>
                  </a:cxnLst>
                  <a:rect l="0" t="0" r="r" b="b"/>
                  <a:pathLst>
                    <a:path w="940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940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3" name="Freeform 1949"/>
                <p:cNvSpPr>
                  <a:spLocks/>
                </p:cNvSpPr>
                <p:nvPr/>
              </p:nvSpPr>
              <p:spPr bwMode="auto">
                <a:xfrm>
                  <a:off x="2042" y="338"/>
                  <a:ext cx="163" cy="34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0"/>
                    </a:cxn>
                    <a:cxn ang="0">
                      <a:pos x="163" y="0"/>
                    </a:cxn>
                  </a:cxnLst>
                  <a:rect l="0" t="0" r="r" b="b"/>
                  <a:pathLst>
                    <a:path w="163" h="34">
                      <a:moveTo>
                        <a:pt x="0" y="34"/>
                      </a:moveTo>
                      <a:lnTo>
                        <a:pt x="0" y="0"/>
                      </a:lnTo>
                      <a:lnTo>
                        <a:pt x="16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4" name="Rectangle 1950"/>
                <p:cNvSpPr>
                  <a:spLocks noChangeArrowheads="1"/>
                </p:cNvSpPr>
                <p:nvPr/>
              </p:nvSpPr>
              <p:spPr bwMode="auto">
                <a:xfrm>
                  <a:off x="3105" y="37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75" name="Freeform 1951"/>
                <p:cNvSpPr>
                  <a:spLocks/>
                </p:cNvSpPr>
                <p:nvPr/>
              </p:nvSpPr>
              <p:spPr bwMode="auto">
                <a:xfrm>
                  <a:off x="2163" y="396"/>
                  <a:ext cx="938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938" y="0"/>
                    </a:cxn>
                  </a:cxnLst>
                  <a:rect l="0" t="0" r="r" b="b"/>
                  <a:pathLst>
                    <a:path w="938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93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6" name="Rectangle 1952"/>
                <p:cNvSpPr>
                  <a:spLocks noChangeArrowheads="1"/>
                </p:cNvSpPr>
                <p:nvPr/>
              </p:nvSpPr>
              <p:spPr bwMode="auto">
                <a:xfrm>
                  <a:off x="2850" y="41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Pv09Ck00020</a:t>
                  </a:r>
                  <a:endParaRPr kumimoji="0" lang="fr-FR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77" name="Freeform 1953"/>
                <p:cNvSpPr>
                  <a:spLocks/>
                </p:cNvSpPr>
                <p:nvPr/>
              </p:nvSpPr>
              <p:spPr bwMode="auto">
                <a:xfrm>
                  <a:off x="2163" y="415"/>
                  <a:ext cx="683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683" y="14"/>
                    </a:cxn>
                  </a:cxnLst>
                  <a:rect l="0" t="0" r="r" b="b"/>
                  <a:pathLst>
                    <a:path w="683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683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8" name="Freeform 1954"/>
                <p:cNvSpPr>
                  <a:spLocks/>
                </p:cNvSpPr>
                <p:nvPr/>
              </p:nvSpPr>
              <p:spPr bwMode="auto">
                <a:xfrm>
                  <a:off x="2042" y="378"/>
                  <a:ext cx="121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121" y="34"/>
                    </a:cxn>
                  </a:cxnLst>
                  <a:rect l="0" t="0" r="r" b="b"/>
                  <a:pathLst>
                    <a:path w="121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121" y="3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79" name="Freeform 1955"/>
                <p:cNvSpPr>
                  <a:spLocks/>
                </p:cNvSpPr>
                <p:nvPr/>
              </p:nvSpPr>
              <p:spPr bwMode="auto">
                <a:xfrm>
                  <a:off x="2022" y="375"/>
                  <a:ext cx="20" cy="52"/>
                </a:xfrm>
                <a:custGeom>
                  <a:avLst/>
                  <a:gdLst/>
                  <a:ahLst/>
                  <a:cxnLst>
                    <a:cxn ang="0">
                      <a:pos x="0" y="52"/>
                    </a:cxn>
                    <a:cxn ang="0">
                      <a:pos x="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0" name="Rectangle 1956"/>
                <p:cNvSpPr>
                  <a:spLocks noChangeArrowheads="1"/>
                </p:cNvSpPr>
                <p:nvPr/>
              </p:nvSpPr>
              <p:spPr bwMode="auto">
                <a:xfrm>
                  <a:off x="2961" y="44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81" name="Freeform 1957"/>
                <p:cNvSpPr>
                  <a:spLocks/>
                </p:cNvSpPr>
                <p:nvPr/>
              </p:nvSpPr>
              <p:spPr bwMode="auto">
                <a:xfrm>
                  <a:off x="2096" y="461"/>
                  <a:ext cx="861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861" y="0"/>
                    </a:cxn>
                  </a:cxnLst>
                  <a:rect l="0" t="0" r="r" b="b"/>
                  <a:pathLst>
                    <a:path w="861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86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2" name="Rectangle 1958"/>
                <p:cNvSpPr>
                  <a:spLocks noChangeArrowheads="1"/>
                </p:cNvSpPr>
                <p:nvPr/>
              </p:nvSpPr>
              <p:spPr bwMode="auto">
                <a:xfrm>
                  <a:off x="2830" y="47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83" name="Freeform 1959"/>
                <p:cNvSpPr>
                  <a:spLocks/>
                </p:cNvSpPr>
                <p:nvPr/>
              </p:nvSpPr>
              <p:spPr bwMode="auto">
                <a:xfrm>
                  <a:off x="2200" y="494"/>
                  <a:ext cx="62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626" y="0"/>
                    </a:cxn>
                  </a:cxnLst>
                  <a:rect l="0" t="0" r="r" b="b"/>
                  <a:pathLst>
                    <a:path w="62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62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4" name="Rectangle 1960"/>
                <p:cNvSpPr>
                  <a:spLocks noChangeArrowheads="1"/>
                </p:cNvSpPr>
                <p:nvPr/>
              </p:nvSpPr>
              <p:spPr bwMode="auto">
                <a:xfrm>
                  <a:off x="3146" y="50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85" name="Freeform 1961"/>
                <p:cNvSpPr>
                  <a:spLocks/>
                </p:cNvSpPr>
                <p:nvPr/>
              </p:nvSpPr>
              <p:spPr bwMode="auto">
                <a:xfrm>
                  <a:off x="2200" y="514"/>
                  <a:ext cx="942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42" y="13"/>
                    </a:cxn>
                  </a:cxnLst>
                  <a:rect l="0" t="0" r="r" b="b"/>
                  <a:pathLst>
                    <a:path w="94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42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6" name="Freeform 1962"/>
                <p:cNvSpPr>
                  <a:spLocks/>
                </p:cNvSpPr>
                <p:nvPr/>
              </p:nvSpPr>
              <p:spPr bwMode="auto">
                <a:xfrm>
                  <a:off x="2096" y="489"/>
                  <a:ext cx="104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104" y="22"/>
                    </a:cxn>
                  </a:cxnLst>
                  <a:rect l="0" t="0" r="r" b="b"/>
                  <a:pathLst>
                    <a:path w="104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04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7" name="Freeform 1963"/>
                <p:cNvSpPr>
                  <a:spLocks/>
                </p:cNvSpPr>
                <p:nvPr/>
              </p:nvSpPr>
              <p:spPr bwMode="auto">
                <a:xfrm>
                  <a:off x="2022" y="433"/>
                  <a:ext cx="74" cy="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3"/>
                    </a:cxn>
                    <a:cxn ang="0">
                      <a:pos x="74" y="53"/>
                    </a:cxn>
                  </a:cxnLst>
                  <a:rect l="0" t="0" r="r" b="b"/>
                  <a:pathLst>
                    <a:path w="74" h="53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74" y="5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8" name="Freeform 1964"/>
                <p:cNvSpPr>
                  <a:spLocks/>
                </p:cNvSpPr>
                <p:nvPr/>
              </p:nvSpPr>
              <p:spPr bwMode="auto">
                <a:xfrm>
                  <a:off x="1963" y="430"/>
                  <a:ext cx="59" cy="76"/>
                </a:xfrm>
                <a:custGeom>
                  <a:avLst/>
                  <a:gdLst/>
                  <a:ahLst/>
                  <a:cxnLst>
                    <a:cxn ang="0">
                      <a:pos x="0" y="76"/>
                    </a:cxn>
                    <a:cxn ang="0">
                      <a:pos x="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59" h="76">
                      <a:moveTo>
                        <a:pt x="0" y="76"/>
                      </a:moveTo>
                      <a:lnTo>
                        <a:pt x="0" y="0"/>
                      </a:lnTo>
                      <a:lnTo>
                        <a:pt x="5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89" name="Rectangle 1965"/>
                <p:cNvSpPr>
                  <a:spLocks noChangeArrowheads="1"/>
                </p:cNvSpPr>
                <p:nvPr/>
              </p:nvSpPr>
              <p:spPr bwMode="auto">
                <a:xfrm>
                  <a:off x="3126" y="54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90" name="Freeform 1966"/>
                <p:cNvSpPr>
                  <a:spLocks/>
                </p:cNvSpPr>
                <p:nvPr/>
              </p:nvSpPr>
              <p:spPr bwMode="auto">
                <a:xfrm>
                  <a:off x="2229" y="560"/>
                  <a:ext cx="893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0"/>
                    </a:cxn>
                    <a:cxn ang="0">
                      <a:pos x="893" y="0"/>
                    </a:cxn>
                  </a:cxnLst>
                  <a:rect l="0" t="0" r="r" b="b"/>
                  <a:pathLst>
                    <a:path w="893" h="25">
                      <a:moveTo>
                        <a:pt x="0" y="25"/>
                      </a:moveTo>
                      <a:lnTo>
                        <a:pt x="0" y="0"/>
                      </a:lnTo>
                      <a:lnTo>
                        <a:pt x="89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1" name="Rectangle 1967"/>
                <p:cNvSpPr>
                  <a:spLocks noChangeArrowheads="1"/>
                </p:cNvSpPr>
                <p:nvPr/>
              </p:nvSpPr>
              <p:spPr bwMode="auto">
                <a:xfrm>
                  <a:off x="2851" y="57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92" name="Freeform 1968"/>
                <p:cNvSpPr>
                  <a:spLocks/>
                </p:cNvSpPr>
                <p:nvPr/>
              </p:nvSpPr>
              <p:spPr bwMode="auto">
                <a:xfrm>
                  <a:off x="2368" y="593"/>
                  <a:ext cx="479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479" y="0"/>
                    </a:cxn>
                  </a:cxnLst>
                  <a:rect l="0" t="0" r="r" b="b"/>
                  <a:pathLst>
                    <a:path w="479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47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3" name="Rectangle 1969"/>
                <p:cNvSpPr>
                  <a:spLocks noChangeArrowheads="1"/>
                </p:cNvSpPr>
                <p:nvPr/>
              </p:nvSpPr>
              <p:spPr bwMode="auto">
                <a:xfrm>
                  <a:off x="2910" y="60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94" name="Freeform 1970"/>
                <p:cNvSpPr>
                  <a:spLocks/>
                </p:cNvSpPr>
                <p:nvPr/>
              </p:nvSpPr>
              <p:spPr bwMode="auto">
                <a:xfrm>
                  <a:off x="2417" y="626"/>
                  <a:ext cx="489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489" y="0"/>
                    </a:cxn>
                  </a:cxnLst>
                  <a:rect l="0" t="0" r="r" b="b"/>
                  <a:pathLst>
                    <a:path w="489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48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5" name="Rectangle 1971"/>
                <p:cNvSpPr>
                  <a:spLocks noChangeArrowheads="1"/>
                </p:cNvSpPr>
                <p:nvPr/>
              </p:nvSpPr>
              <p:spPr bwMode="auto">
                <a:xfrm>
                  <a:off x="3027" y="64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96" name="Freeform 1972"/>
                <p:cNvSpPr>
                  <a:spLocks/>
                </p:cNvSpPr>
                <p:nvPr/>
              </p:nvSpPr>
              <p:spPr bwMode="auto">
                <a:xfrm>
                  <a:off x="2417" y="646"/>
                  <a:ext cx="606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06" y="13"/>
                    </a:cxn>
                  </a:cxnLst>
                  <a:rect l="0" t="0" r="r" b="b"/>
                  <a:pathLst>
                    <a:path w="606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06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7" name="Freeform 1973"/>
                <p:cNvSpPr>
                  <a:spLocks/>
                </p:cNvSpPr>
                <p:nvPr/>
              </p:nvSpPr>
              <p:spPr bwMode="auto">
                <a:xfrm>
                  <a:off x="2368" y="621"/>
                  <a:ext cx="49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49" y="21"/>
                    </a:cxn>
                  </a:cxnLst>
                  <a:rect l="0" t="0" r="r" b="b"/>
                  <a:pathLst>
                    <a:path w="49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49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8" name="Freeform 1974"/>
                <p:cNvSpPr>
                  <a:spLocks/>
                </p:cNvSpPr>
                <p:nvPr/>
              </p:nvSpPr>
              <p:spPr bwMode="auto">
                <a:xfrm>
                  <a:off x="2229" y="592"/>
                  <a:ext cx="139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139" y="26"/>
                    </a:cxn>
                  </a:cxnLst>
                  <a:rect l="0" t="0" r="r" b="b"/>
                  <a:pathLst>
                    <a:path w="139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139" y="2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2999" name="Freeform 1975"/>
                <p:cNvSpPr>
                  <a:spLocks/>
                </p:cNvSpPr>
                <p:nvPr/>
              </p:nvSpPr>
              <p:spPr bwMode="auto">
                <a:xfrm>
                  <a:off x="1963" y="512"/>
                  <a:ext cx="266" cy="7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7"/>
                    </a:cxn>
                    <a:cxn ang="0">
                      <a:pos x="266" y="77"/>
                    </a:cxn>
                  </a:cxnLst>
                  <a:rect l="0" t="0" r="r" b="b"/>
                  <a:pathLst>
                    <a:path w="266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66" y="7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0" name="Freeform 1976"/>
                <p:cNvSpPr>
                  <a:spLocks/>
                </p:cNvSpPr>
                <p:nvPr/>
              </p:nvSpPr>
              <p:spPr bwMode="auto">
                <a:xfrm>
                  <a:off x="1935" y="509"/>
                  <a:ext cx="28" cy="135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0" y="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8" h="135">
                      <a:moveTo>
                        <a:pt x="0" y="135"/>
                      </a:moveTo>
                      <a:lnTo>
                        <a:pt x="0" y="0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1" name="Rectangle 1977"/>
                <p:cNvSpPr>
                  <a:spLocks noChangeArrowheads="1"/>
                </p:cNvSpPr>
                <p:nvPr/>
              </p:nvSpPr>
              <p:spPr bwMode="auto">
                <a:xfrm>
                  <a:off x="3092" y="67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02" name="Freeform 1978"/>
                <p:cNvSpPr>
                  <a:spLocks/>
                </p:cNvSpPr>
                <p:nvPr/>
              </p:nvSpPr>
              <p:spPr bwMode="auto">
                <a:xfrm>
                  <a:off x="2342" y="692"/>
                  <a:ext cx="74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746" y="0"/>
                    </a:cxn>
                  </a:cxnLst>
                  <a:rect l="0" t="0" r="r" b="b"/>
                  <a:pathLst>
                    <a:path w="74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74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3" name="Rectangle 1979"/>
                <p:cNvSpPr>
                  <a:spLocks noChangeArrowheads="1"/>
                </p:cNvSpPr>
                <p:nvPr/>
              </p:nvSpPr>
              <p:spPr bwMode="auto">
                <a:xfrm>
                  <a:off x="3055" y="70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04" name="Freeform 1980"/>
                <p:cNvSpPr>
                  <a:spLocks/>
                </p:cNvSpPr>
                <p:nvPr/>
              </p:nvSpPr>
              <p:spPr bwMode="auto">
                <a:xfrm>
                  <a:off x="2342" y="711"/>
                  <a:ext cx="709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709" y="14"/>
                    </a:cxn>
                  </a:cxnLst>
                  <a:rect l="0" t="0" r="r" b="b"/>
                  <a:pathLst>
                    <a:path w="709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709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5" name="Freeform 1981"/>
                <p:cNvSpPr>
                  <a:spLocks/>
                </p:cNvSpPr>
                <p:nvPr/>
              </p:nvSpPr>
              <p:spPr bwMode="auto">
                <a:xfrm>
                  <a:off x="2241" y="708"/>
                  <a:ext cx="101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101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6" name="Rectangle 1982"/>
                <p:cNvSpPr>
                  <a:spLocks noChangeArrowheads="1"/>
                </p:cNvSpPr>
                <p:nvPr/>
              </p:nvSpPr>
              <p:spPr bwMode="auto">
                <a:xfrm>
                  <a:off x="3007" y="73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07" name="Freeform 1983"/>
                <p:cNvSpPr>
                  <a:spLocks/>
                </p:cNvSpPr>
                <p:nvPr/>
              </p:nvSpPr>
              <p:spPr bwMode="auto">
                <a:xfrm>
                  <a:off x="2241" y="736"/>
                  <a:ext cx="762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762" y="22"/>
                    </a:cxn>
                  </a:cxnLst>
                  <a:rect l="0" t="0" r="r" b="b"/>
                  <a:pathLst>
                    <a:path w="76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762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8" name="Freeform 1984"/>
                <p:cNvSpPr>
                  <a:spLocks/>
                </p:cNvSpPr>
                <p:nvPr/>
              </p:nvSpPr>
              <p:spPr bwMode="auto">
                <a:xfrm>
                  <a:off x="1937" y="733"/>
                  <a:ext cx="304" cy="50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0"/>
                    </a:cxn>
                    <a:cxn ang="0">
                      <a:pos x="304" y="0"/>
                    </a:cxn>
                  </a:cxnLst>
                  <a:rect l="0" t="0" r="r" b="b"/>
                  <a:pathLst>
                    <a:path w="304" h="50">
                      <a:moveTo>
                        <a:pt x="0" y="50"/>
                      </a:moveTo>
                      <a:lnTo>
                        <a:pt x="0" y="0"/>
                      </a:lnTo>
                      <a:lnTo>
                        <a:pt x="304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09" name="Rectangle 1985"/>
                <p:cNvSpPr>
                  <a:spLocks noChangeArrowheads="1"/>
                </p:cNvSpPr>
                <p:nvPr/>
              </p:nvSpPr>
              <p:spPr bwMode="auto">
                <a:xfrm>
                  <a:off x="3160" y="77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10" name="Freeform 1986"/>
                <p:cNvSpPr>
                  <a:spLocks/>
                </p:cNvSpPr>
                <p:nvPr/>
              </p:nvSpPr>
              <p:spPr bwMode="auto">
                <a:xfrm>
                  <a:off x="2108" y="790"/>
                  <a:ext cx="1048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1048" y="0"/>
                    </a:cxn>
                  </a:cxnLst>
                  <a:rect l="0" t="0" r="r" b="b"/>
                  <a:pathLst>
                    <a:path w="1048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104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1" name="Rectangle 1987"/>
                <p:cNvSpPr>
                  <a:spLocks noChangeArrowheads="1"/>
                </p:cNvSpPr>
                <p:nvPr/>
              </p:nvSpPr>
              <p:spPr bwMode="auto">
                <a:xfrm>
                  <a:off x="2768" y="80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Pv08Ck00630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12" name="Freeform 1988"/>
                <p:cNvSpPr>
                  <a:spLocks/>
                </p:cNvSpPr>
                <p:nvPr/>
              </p:nvSpPr>
              <p:spPr bwMode="auto">
                <a:xfrm>
                  <a:off x="2108" y="810"/>
                  <a:ext cx="655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55" y="13"/>
                    </a:cxn>
                  </a:cxnLst>
                  <a:rect l="0" t="0" r="r" b="b"/>
                  <a:pathLst>
                    <a:path w="655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55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3" name="Freeform 1989"/>
                <p:cNvSpPr>
                  <a:spLocks/>
                </p:cNvSpPr>
                <p:nvPr/>
              </p:nvSpPr>
              <p:spPr bwMode="auto">
                <a:xfrm>
                  <a:off x="2001" y="807"/>
                  <a:ext cx="107" cy="29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10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4" name="Rectangle 1990"/>
                <p:cNvSpPr>
                  <a:spLocks noChangeArrowheads="1"/>
                </p:cNvSpPr>
                <p:nvPr/>
              </p:nvSpPr>
              <p:spPr bwMode="auto">
                <a:xfrm>
                  <a:off x="2830" y="83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15" name="Freeform 1991"/>
                <p:cNvSpPr>
                  <a:spLocks/>
                </p:cNvSpPr>
                <p:nvPr/>
              </p:nvSpPr>
              <p:spPr bwMode="auto">
                <a:xfrm>
                  <a:off x="2476" y="856"/>
                  <a:ext cx="350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350" y="0"/>
                    </a:cxn>
                  </a:cxnLst>
                  <a:rect l="0" t="0" r="r" b="b"/>
                  <a:pathLst>
                    <a:path w="350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35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6" name="Rectangle 1992"/>
                <p:cNvSpPr>
                  <a:spLocks noChangeArrowheads="1"/>
                </p:cNvSpPr>
                <p:nvPr/>
              </p:nvSpPr>
              <p:spPr bwMode="auto">
                <a:xfrm>
                  <a:off x="3008" y="87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17" name="Freeform 1993"/>
                <p:cNvSpPr>
                  <a:spLocks/>
                </p:cNvSpPr>
                <p:nvPr/>
              </p:nvSpPr>
              <p:spPr bwMode="auto">
                <a:xfrm>
                  <a:off x="2476" y="876"/>
                  <a:ext cx="528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528" y="13"/>
                    </a:cxn>
                  </a:cxnLst>
                  <a:rect l="0" t="0" r="r" b="b"/>
                  <a:pathLst>
                    <a:path w="528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528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8" name="Freeform 1994"/>
                <p:cNvSpPr>
                  <a:spLocks/>
                </p:cNvSpPr>
                <p:nvPr/>
              </p:nvSpPr>
              <p:spPr bwMode="auto">
                <a:xfrm>
                  <a:off x="2001" y="843"/>
                  <a:ext cx="475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"/>
                    </a:cxn>
                    <a:cxn ang="0">
                      <a:pos x="475" y="30"/>
                    </a:cxn>
                  </a:cxnLst>
                  <a:rect l="0" t="0" r="r" b="b"/>
                  <a:pathLst>
                    <a:path w="475" h="30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475" y="3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19" name="Freeform 1995"/>
                <p:cNvSpPr>
                  <a:spLocks/>
                </p:cNvSpPr>
                <p:nvPr/>
              </p:nvSpPr>
              <p:spPr bwMode="auto">
                <a:xfrm>
                  <a:off x="1937" y="789"/>
                  <a:ext cx="64" cy="5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1"/>
                    </a:cxn>
                    <a:cxn ang="0">
                      <a:pos x="64" y="51"/>
                    </a:cxn>
                  </a:cxnLst>
                  <a:rect l="0" t="0" r="r" b="b"/>
                  <a:pathLst>
                    <a:path w="64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64" y="5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0" name="Freeform 1996"/>
                <p:cNvSpPr>
                  <a:spLocks/>
                </p:cNvSpPr>
                <p:nvPr/>
              </p:nvSpPr>
              <p:spPr bwMode="auto">
                <a:xfrm>
                  <a:off x="1935" y="651"/>
                  <a:ext cx="2" cy="13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5"/>
                    </a:cxn>
                    <a:cxn ang="0">
                      <a:pos x="2" y="135"/>
                    </a:cxn>
                  </a:cxnLst>
                  <a:rect l="0" t="0" r="r" b="b"/>
                  <a:pathLst>
                    <a:path w="2" h="135">
                      <a:moveTo>
                        <a:pt x="0" y="0"/>
                      </a:moveTo>
                      <a:lnTo>
                        <a:pt x="0" y="135"/>
                      </a:lnTo>
                      <a:lnTo>
                        <a:pt x="2" y="135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1" name="Freeform 1997"/>
                <p:cNvSpPr>
                  <a:spLocks/>
                </p:cNvSpPr>
                <p:nvPr/>
              </p:nvSpPr>
              <p:spPr bwMode="auto">
                <a:xfrm>
                  <a:off x="1915" y="647"/>
                  <a:ext cx="20" cy="147"/>
                </a:xfrm>
                <a:custGeom>
                  <a:avLst/>
                  <a:gdLst/>
                  <a:ahLst/>
                  <a:cxnLst>
                    <a:cxn ang="0">
                      <a:pos x="0" y="147"/>
                    </a:cxn>
                    <a:cxn ang="0">
                      <a:pos x="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147">
                      <a:moveTo>
                        <a:pt x="0" y="147"/>
                      </a:moveTo>
                      <a:lnTo>
                        <a:pt x="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2" name="Rectangle 1998"/>
                <p:cNvSpPr>
                  <a:spLocks noChangeArrowheads="1"/>
                </p:cNvSpPr>
                <p:nvPr/>
              </p:nvSpPr>
              <p:spPr bwMode="auto">
                <a:xfrm>
                  <a:off x="2833" y="90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Pv08Ck00620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23" name="Freeform 1999"/>
                <p:cNvSpPr>
                  <a:spLocks/>
                </p:cNvSpPr>
                <p:nvPr/>
              </p:nvSpPr>
              <p:spPr bwMode="auto">
                <a:xfrm>
                  <a:off x="2008" y="922"/>
                  <a:ext cx="821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821" y="0"/>
                    </a:cxn>
                  </a:cxnLst>
                  <a:rect l="0" t="0" r="r" b="b"/>
                  <a:pathLst>
                    <a:path w="821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82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4" name="Rectangle 2000"/>
                <p:cNvSpPr>
                  <a:spLocks noChangeArrowheads="1"/>
                </p:cNvSpPr>
                <p:nvPr/>
              </p:nvSpPr>
              <p:spPr bwMode="auto">
                <a:xfrm>
                  <a:off x="2614" y="93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Pv08Ck00600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25" name="Freeform 2001"/>
                <p:cNvSpPr>
                  <a:spLocks/>
                </p:cNvSpPr>
                <p:nvPr/>
              </p:nvSpPr>
              <p:spPr bwMode="auto">
                <a:xfrm>
                  <a:off x="2138" y="955"/>
                  <a:ext cx="472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472" y="0"/>
                    </a:cxn>
                  </a:cxnLst>
                  <a:rect l="0" t="0" r="r" b="b"/>
                  <a:pathLst>
                    <a:path w="472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47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6" name="Rectangle 2002"/>
                <p:cNvSpPr>
                  <a:spLocks noChangeArrowheads="1"/>
                </p:cNvSpPr>
                <p:nvPr/>
              </p:nvSpPr>
              <p:spPr bwMode="auto">
                <a:xfrm>
                  <a:off x="2710" y="96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Pv08Ck00610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27" name="Freeform 2003"/>
                <p:cNvSpPr>
                  <a:spLocks/>
                </p:cNvSpPr>
                <p:nvPr/>
              </p:nvSpPr>
              <p:spPr bwMode="auto">
                <a:xfrm>
                  <a:off x="2138" y="975"/>
                  <a:ext cx="568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568" y="13"/>
                    </a:cxn>
                  </a:cxnLst>
                  <a:rect l="0" t="0" r="r" b="b"/>
                  <a:pathLst>
                    <a:path w="568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568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8" name="Freeform 2004"/>
                <p:cNvSpPr>
                  <a:spLocks/>
                </p:cNvSpPr>
                <p:nvPr/>
              </p:nvSpPr>
              <p:spPr bwMode="auto">
                <a:xfrm>
                  <a:off x="2008" y="950"/>
                  <a:ext cx="130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130" y="21"/>
                    </a:cxn>
                  </a:cxnLst>
                  <a:rect l="0" t="0" r="r" b="b"/>
                  <a:pathLst>
                    <a:path w="130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130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29" name="Freeform 2005"/>
                <p:cNvSpPr>
                  <a:spLocks/>
                </p:cNvSpPr>
                <p:nvPr/>
              </p:nvSpPr>
              <p:spPr bwMode="auto">
                <a:xfrm>
                  <a:off x="1915" y="800"/>
                  <a:ext cx="93" cy="1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7"/>
                    </a:cxn>
                    <a:cxn ang="0">
                      <a:pos x="93" y="147"/>
                    </a:cxn>
                  </a:cxnLst>
                  <a:rect l="0" t="0" r="r" b="b"/>
                  <a:pathLst>
                    <a:path w="93" h="147">
                      <a:moveTo>
                        <a:pt x="0" y="0"/>
                      </a:moveTo>
                      <a:lnTo>
                        <a:pt x="0" y="147"/>
                      </a:lnTo>
                      <a:lnTo>
                        <a:pt x="93" y="14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0" name="Freeform 2006"/>
                <p:cNvSpPr>
                  <a:spLocks/>
                </p:cNvSpPr>
                <p:nvPr/>
              </p:nvSpPr>
              <p:spPr bwMode="auto">
                <a:xfrm>
                  <a:off x="1913" y="797"/>
                  <a:ext cx="2" cy="154"/>
                </a:xfrm>
                <a:custGeom>
                  <a:avLst/>
                  <a:gdLst/>
                  <a:ahLst/>
                  <a:cxnLst>
                    <a:cxn ang="0">
                      <a:pos x="0" y="154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154">
                      <a:moveTo>
                        <a:pt x="0" y="154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1" name="Rectangle 2007"/>
                <p:cNvSpPr>
                  <a:spLocks noChangeArrowheads="1"/>
                </p:cNvSpPr>
                <p:nvPr/>
              </p:nvSpPr>
              <p:spPr bwMode="auto">
                <a:xfrm>
                  <a:off x="3000" y="100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32" name="Freeform 2008"/>
                <p:cNvSpPr>
                  <a:spLocks/>
                </p:cNvSpPr>
                <p:nvPr/>
              </p:nvSpPr>
              <p:spPr bwMode="auto">
                <a:xfrm>
                  <a:off x="2477" y="1021"/>
                  <a:ext cx="518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518" y="0"/>
                    </a:cxn>
                  </a:cxnLst>
                  <a:rect l="0" t="0" r="r" b="b"/>
                  <a:pathLst>
                    <a:path w="518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51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3" name="Rectangle 2009"/>
                <p:cNvSpPr>
                  <a:spLocks noChangeArrowheads="1"/>
                </p:cNvSpPr>
                <p:nvPr/>
              </p:nvSpPr>
              <p:spPr bwMode="auto">
                <a:xfrm>
                  <a:off x="3048" y="103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34" name="Freeform 2010"/>
                <p:cNvSpPr>
                  <a:spLocks/>
                </p:cNvSpPr>
                <p:nvPr/>
              </p:nvSpPr>
              <p:spPr bwMode="auto">
                <a:xfrm>
                  <a:off x="2477" y="1040"/>
                  <a:ext cx="567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567" y="14"/>
                    </a:cxn>
                  </a:cxnLst>
                  <a:rect l="0" t="0" r="r" b="b"/>
                  <a:pathLst>
                    <a:path w="567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567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5" name="Freeform 2011"/>
                <p:cNvSpPr>
                  <a:spLocks/>
                </p:cNvSpPr>
                <p:nvPr/>
              </p:nvSpPr>
              <p:spPr bwMode="auto">
                <a:xfrm>
                  <a:off x="1914" y="1037"/>
                  <a:ext cx="563" cy="71"/>
                </a:xfrm>
                <a:custGeom>
                  <a:avLst/>
                  <a:gdLst/>
                  <a:ahLst/>
                  <a:cxnLst>
                    <a:cxn ang="0">
                      <a:pos x="0" y="71"/>
                    </a:cxn>
                    <a:cxn ang="0">
                      <a:pos x="0" y="0"/>
                    </a:cxn>
                    <a:cxn ang="0">
                      <a:pos x="563" y="0"/>
                    </a:cxn>
                  </a:cxnLst>
                  <a:rect l="0" t="0" r="r" b="b"/>
                  <a:pathLst>
                    <a:path w="563" h="71">
                      <a:moveTo>
                        <a:pt x="0" y="71"/>
                      </a:moveTo>
                      <a:lnTo>
                        <a:pt x="0" y="0"/>
                      </a:lnTo>
                      <a:lnTo>
                        <a:pt x="56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6" name="Rectangle 2012"/>
                <p:cNvSpPr>
                  <a:spLocks noChangeArrowheads="1"/>
                </p:cNvSpPr>
                <p:nvPr/>
              </p:nvSpPr>
              <p:spPr bwMode="auto">
                <a:xfrm>
                  <a:off x="2917" y="106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37" name="Line 2013"/>
                <p:cNvSpPr>
                  <a:spLocks noChangeShapeType="1"/>
                </p:cNvSpPr>
                <p:nvPr/>
              </p:nvSpPr>
              <p:spPr bwMode="auto">
                <a:xfrm>
                  <a:off x="2070" y="1087"/>
                  <a:ext cx="842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38" name="Rectangle 2014"/>
                <p:cNvSpPr>
                  <a:spLocks noChangeArrowheads="1"/>
                </p:cNvSpPr>
                <p:nvPr/>
              </p:nvSpPr>
              <p:spPr bwMode="auto">
                <a:xfrm>
                  <a:off x="2976" y="110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39" name="Freeform 2015"/>
                <p:cNvSpPr>
                  <a:spLocks/>
                </p:cNvSpPr>
                <p:nvPr/>
              </p:nvSpPr>
              <p:spPr bwMode="auto">
                <a:xfrm>
                  <a:off x="2066" y="1106"/>
                  <a:ext cx="906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06" y="13"/>
                    </a:cxn>
                  </a:cxnLst>
                  <a:rect l="0" t="0" r="r" b="b"/>
                  <a:pathLst>
                    <a:path w="906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06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0" name="Line 2016"/>
                <p:cNvSpPr>
                  <a:spLocks noChangeShapeType="1"/>
                </p:cNvSpPr>
                <p:nvPr/>
              </p:nvSpPr>
              <p:spPr bwMode="auto">
                <a:xfrm>
                  <a:off x="2066" y="1087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1" name="Freeform 2017"/>
                <p:cNvSpPr>
                  <a:spLocks/>
                </p:cNvSpPr>
                <p:nvPr/>
              </p:nvSpPr>
              <p:spPr bwMode="auto">
                <a:xfrm>
                  <a:off x="2000" y="1103"/>
                  <a:ext cx="66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66" y="0"/>
                    </a:cxn>
                  </a:cxnLst>
                  <a:rect l="0" t="0" r="r" b="b"/>
                  <a:pathLst>
                    <a:path w="66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2" name="Rectangle 2018"/>
                <p:cNvSpPr>
                  <a:spLocks noChangeArrowheads="1"/>
                </p:cNvSpPr>
                <p:nvPr/>
              </p:nvSpPr>
              <p:spPr bwMode="auto">
                <a:xfrm>
                  <a:off x="2923" y="113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43" name="Freeform 2019"/>
                <p:cNvSpPr>
                  <a:spLocks/>
                </p:cNvSpPr>
                <p:nvPr/>
              </p:nvSpPr>
              <p:spPr bwMode="auto">
                <a:xfrm>
                  <a:off x="2000" y="1131"/>
                  <a:ext cx="919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919" y="21"/>
                    </a:cxn>
                  </a:cxnLst>
                  <a:rect l="0" t="0" r="r" b="b"/>
                  <a:pathLst>
                    <a:path w="919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919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4" name="Freeform 2020"/>
                <p:cNvSpPr>
                  <a:spLocks/>
                </p:cNvSpPr>
                <p:nvPr/>
              </p:nvSpPr>
              <p:spPr bwMode="auto">
                <a:xfrm>
                  <a:off x="1932" y="1128"/>
                  <a:ext cx="68" cy="54"/>
                </a:xfrm>
                <a:custGeom>
                  <a:avLst/>
                  <a:gdLst/>
                  <a:ahLst/>
                  <a:cxnLst>
                    <a:cxn ang="0">
                      <a:pos x="0" y="54"/>
                    </a:cxn>
                    <a:cxn ang="0">
                      <a:pos x="0" y="0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68" h="54">
                      <a:moveTo>
                        <a:pt x="0" y="54"/>
                      </a:moveTo>
                      <a:lnTo>
                        <a:pt x="0" y="0"/>
                      </a:lnTo>
                      <a:lnTo>
                        <a:pt x="6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5" name="Rectangle 2021"/>
                <p:cNvSpPr>
                  <a:spLocks noChangeArrowheads="1"/>
                </p:cNvSpPr>
                <p:nvPr/>
              </p:nvSpPr>
              <p:spPr bwMode="auto">
                <a:xfrm>
                  <a:off x="2963" y="116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46" name="Line 2022"/>
                <p:cNvSpPr>
                  <a:spLocks noChangeShapeType="1"/>
                </p:cNvSpPr>
                <p:nvPr/>
              </p:nvSpPr>
              <p:spPr bwMode="auto">
                <a:xfrm>
                  <a:off x="1938" y="1185"/>
                  <a:ext cx="1021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7" name="Rectangle 2023"/>
                <p:cNvSpPr>
                  <a:spLocks noChangeArrowheads="1"/>
                </p:cNvSpPr>
                <p:nvPr/>
              </p:nvSpPr>
              <p:spPr bwMode="auto">
                <a:xfrm>
                  <a:off x="2778" y="119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48" name="Freeform 2024"/>
                <p:cNvSpPr>
                  <a:spLocks/>
                </p:cNvSpPr>
                <p:nvPr/>
              </p:nvSpPr>
              <p:spPr bwMode="auto">
                <a:xfrm>
                  <a:off x="2183" y="1218"/>
                  <a:ext cx="591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591" y="0"/>
                    </a:cxn>
                  </a:cxnLst>
                  <a:rect l="0" t="0" r="r" b="b"/>
                  <a:pathLst>
                    <a:path w="591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59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49" name="Rectangle 2025"/>
                <p:cNvSpPr>
                  <a:spLocks noChangeArrowheads="1"/>
                </p:cNvSpPr>
                <p:nvPr/>
              </p:nvSpPr>
              <p:spPr bwMode="auto">
                <a:xfrm>
                  <a:off x="2810" y="123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0" name="Freeform 2026"/>
                <p:cNvSpPr>
                  <a:spLocks/>
                </p:cNvSpPr>
                <p:nvPr/>
              </p:nvSpPr>
              <p:spPr bwMode="auto">
                <a:xfrm>
                  <a:off x="2183" y="1238"/>
                  <a:ext cx="623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23" y="13"/>
                    </a:cxn>
                  </a:cxnLst>
                  <a:rect l="0" t="0" r="r" b="b"/>
                  <a:pathLst>
                    <a:path w="623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23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1" name="Freeform 2027"/>
                <p:cNvSpPr>
                  <a:spLocks/>
                </p:cNvSpPr>
                <p:nvPr/>
              </p:nvSpPr>
              <p:spPr bwMode="auto">
                <a:xfrm>
                  <a:off x="2098" y="1235"/>
                  <a:ext cx="85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85" y="0"/>
                    </a:cxn>
                  </a:cxnLst>
                  <a:rect l="0" t="0" r="r" b="b"/>
                  <a:pathLst>
                    <a:path w="85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8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2" name="Rectangle 2028"/>
                <p:cNvSpPr>
                  <a:spLocks noChangeArrowheads="1"/>
                </p:cNvSpPr>
                <p:nvPr/>
              </p:nvSpPr>
              <p:spPr bwMode="auto">
                <a:xfrm>
                  <a:off x="2948" y="126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3" name="Freeform 2029"/>
                <p:cNvSpPr>
                  <a:spLocks/>
                </p:cNvSpPr>
                <p:nvPr/>
              </p:nvSpPr>
              <p:spPr bwMode="auto">
                <a:xfrm>
                  <a:off x="2098" y="1263"/>
                  <a:ext cx="846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846" y="21"/>
                    </a:cxn>
                  </a:cxnLst>
                  <a:rect l="0" t="0" r="r" b="b"/>
                  <a:pathLst>
                    <a:path w="846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846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4" name="Freeform 2030"/>
                <p:cNvSpPr>
                  <a:spLocks/>
                </p:cNvSpPr>
                <p:nvPr/>
              </p:nvSpPr>
              <p:spPr bwMode="auto">
                <a:xfrm>
                  <a:off x="1987" y="1259"/>
                  <a:ext cx="111" cy="38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0" y="0"/>
                    </a:cxn>
                    <a:cxn ang="0">
                      <a:pos x="111" y="0"/>
                    </a:cxn>
                  </a:cxnLst>
                  <a:rect l="0" t="0" r="r" b="b"/>
                  <a:pathLst>
                    <a:path w="111" h="38">
                      <a:moveTo>
                        <a:pt x="0" y="38"/>
                      </a:moveTo>
                      <a:lnTo>
                        <a:pt x="0" y="0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5" name="Rectangle 2031"/>
                <p:cNvSpPr>
                  <a:spLocks noChangeArrowheads="1"/>
                </p:cNvSpPr>
                <p:nvPr/>
              </p:nvSpPr>
              <p:spPr bwMode="auto">
                <a:xfrm>
                  <a:off x="2996" y="129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6" name="Freeform 2032"/>
                <p:cNvSpPr>
                  <a:spLocks/>
                </p:cNvSpPr>
                <p:nvPr/>
              </p:nvSpPr>
              <p:spPr bwMode="auto">
                <a:xfrm>
                  <a:off x="2298" y="1317"/>
                  <a:ext cx="694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694" y="0"/>
                    </a:cxn>
                  </a:cxnLst>
                  <a:rect l="0" t="0" r="r" b="b"/>
                  <a:pathLst>
                    <a:path w="694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694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7" name="Rectangle 2033"/>
                <p:cNvSpPr>
                  <a:spLocks noChangeArrowheads="1"/>
                </p:cNvSpPr>
                <p:nvPr/>
              </p:nvSpPr>
              <p:spPr bwMode="auto">
                <a:xfrm>
                  <a:off x="2885" y="133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8" name="Freeform 2034"/>
                <p:cNvSpPr>
                  <a:spLocks/>
                </p:cNvSpPr>
                <p:nvPr/>
              </p:nvSpPr>
              <p:spPr bwMode="auto">
                <a:xfrm>
                  <a:off x="2480" y="1350"/>
                  <a:ext cx="401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401" y="0"/>
                    </a:cxn>
                  </a:cxnLst>
                  <a:rect l="0" t="0" r="r" b="b"/>
                  <a:pathLst>
                    <a:path w="401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40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59" name="Rectangle 2035"/>
                <p:cNvSpPr>
                  <a:spLocks noChangeArrowheads="1"/>
                </p:cNvSpPr>
                <p:nvPr/>
              </p:nvSpPr>
              <p:spPr bwMode="auto">
                <a:xfrm>
                  <a:off x="2818" y="136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60" name="Freeform 2036"/>
                <p:cNvSpPr>
                  <a:spLocks/>
                </p:cNvSpPr>
                <p:nvPr/>
              </p:nvSpPr>
              <p:spPr bwMode="auto">
                <a:xfrm>
                  <a:off x="2480" y="1369"/>
                  <a:ext cx="334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334" y="14"/>
                    </a:cxn>
                  </a:cxnLst>
                  <a:rect l="0" t="0" r="r" b="b"/>
                  <a:pathLst>
                    <a:path w="334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34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1" name="Freeform 2037"/>
                <p:cNvSpPr>
                  <a:spLocks/>
                </p:cNvSpPr>
                <p:nvPr/>
              </p:nvSpPr>
              <p:spPr bwMode="auto">
                <a:xfrm>
                  <a:off x="2298" y="1345"/>
                  <a:ext cx="182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182" y="21"/>
                    </a:cxn>
                  </a:cxnLst>
                  <a:rect l="0" t="0" r="r" b="b"/>
                  <a:pathLst>
                    <a:path w="18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182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2" name="Freeform 2038"/>
                <p:cNvSpPr>
                  <a:spLocks/>
                </p:cNvSpPr>
                <p:nvPr/>
              </p:nvSpPr>
              <p:spPr bwMode="auto">
                <a:xfrm>
                  <a:off x="1987" y="1304"/>
                  <a:ext cx="311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7"/>
                    </a:cxn>
                    <a:cxn ang="0">
                      <a:pos x="311" y="37"/>
                    </a:cxn>
                  </a:cxnLst>
                  <a:rect l="0" t="0" r="r" b="b"/>
                  <a:pathLst>
                    <a:path w="311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311" y="3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3" name="Freeform 2039"/>
                <p:cNvSpPr>
                  <a:spLocks/>
                </p:cNvSpPr>
                <p:nvPr/>
              </p:nvSpPr>
              <p:spPr bwMode="auto">
                <a:xfrm>
                  <a:off x="1934" y="1246"/>
                  <a:ext cx="53" cy="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"/>
                    </a:cxn>
                    <a:cxn ang="0">
                      <a:pos x="53" y="54"/>
                    </a:cxn>
                  </a:cxnLst>
                  <a:rect l="0" t="0" r="r" b="b"/>
                  <a:pathLst>
                    <a:path w="53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53" y="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4" name="Line 2040"/>
                <p:cNvSpPr>
                  <a:spLocks noChangeShapeType="1"/>
                </p:cNvSpPr>
                <p:nvPr/>
              </p:nvSpPr>
              <p:spPr bwMode="auto">
                <a:xfrm>
                  <a:off x="1934" y="1185"/>
                  <a:ext cx="1" cy="55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5" name="Freeform 2041"/>
                <p:cNvSpPr>
                  <a:spLocks/>
                </p:cNvSpPr>
                <p:nvPr/>
              </p:nvSpPr>
              <p:spPr bwMode="auto">
                <a:xfrm>
                  <a:off x="1932" y="1189"/>
                  <a:ext cx="2" cy="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"/>
                    </a:cxn>
                    <a:cxn ang="0">
                      <a:pos x="2" y="54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6" name="Freeform 2042"/>
                <p:cNvSpPr>
                  <a:spLocks/>
                </p:cNvSpPr>
                <p:nvPr/>
              </p:nvSpPr>
              <p:spPr bwMode="auto">
                <a:xfrm>
                  <a:off x="1914" y="1114"/>
                  <a:ext cx="18" cy="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1"/>
                    </a:cxn>
                    <a:cxn ang="0">
                      <a:pos x="18" y="71"/>
                    </a:cxn>
                  </a:cxnLst>
                  <a:rect l="0" t="0" r="r" b="b"/>
                  <a:pathLst>
                    <a:path w="18" h="71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18" y="7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7" name="Freeform 2043"/>
                <p:cNvSpPr>
                  <a:spLocks/>
                </p:cNvSpPr>
                <p:nvPr/>
              </p:nvSpPr>
              <p:spPr bwMode="auto">
                <a:xfrm>
                  <a:off x="1913" y="957"/>
                  <a:ext cx="1" cy="1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4"/>
                    </a:cxn>
                    <a:cxn ang="0">
                      <a:pos x="1" y="154"/>
                    </a:cxn>
                  </a:cxnLst>
                  <a:rect l="0" t="0" r="r" b="b"/>
                  <a:pathLst>
                    <a:path w="1" h="154">
                      <a:moveTo>
                        <a:pt x="0" y="0"/>
                      </a:moveTo>
                      <a:lnTo>
                        <a:pt x="0" y="154"/>
                      </a:lnTo>
                      <a:lnTo>
                        <a:pt x="1" y="1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8" name="Freeform 2044"/>
                <p:cNvSpPr>
                  <a:spLocks/>
                </p:cNvSpPr>
                <p:nvPr/>
              </p:nvSpPr>
              <p:spPr bwMode="auto">
                <a:xfrm>
                  <a:off x="1886" y="954"/>
                  <a:ext cx="27" cy="243"/>
                </a:xfrm>
                <a:custGeom>
                  <a:avLst/>
                  <a:gdLst/>
                  <a:ahLst/>
                  <a:cxnLst>
                    <a:cxn ang="0">
                      <a:pos x="0" y="243"/>
                    </a:cxn>
                    <a:cxn ang="0">
                      <a:pos x="0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7" h="243">
                      <a:moveTo>
                        <a:pt x="0" y="243"/>
                      </a:moveTo>
                      <a:lnTo>
                        <a:pt x="0" y="0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69" name="Rectangle 2045"/>
                <p:cNvSpPr>
                  <a:spLocks noChangeArrowheads="1"/>
                </p:cNvSpPr>
                <p:nvPr/>
              </p:nvSpPr>
              <p:spPr bwMode="auto">
                <a:xfrm>
                  <a:off x="2718" y="139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0" name="Freeform 2046"/>
                <p:cNvSpPr>
                  <a:spLocks/>
                </p:cNvSpPr>
                <p:nvPr/>
              </p:nvSpPr>
              <p:spPr bwMode="auto">
                <a:xfrm>
                  <a:off x="1917" y="1416"/>
                  <a:ext cx="797" cy="27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0" y="0"/>
                    </a:cxn>
                    <a:cxn ang="0">
                      <a:pos x="797" y="0"/>
                    </a:cxn>
                  </a:cxnLst>
                  <a:rect l="0" t="0" r="r" b="b"/>
                  <a:pathLst>
                    <a:path w="797" h="27">
                      <a:moveTo>
                        <a:pt x="0" y="27"/>
                      </a:moveTo>
                      <a:lnTo>
                        <a:pt x="0" y="0"/>
                      </a:lnTo>
                      <a:lnTo>
                        <a:pt x="79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71" name="Rectangle 2047"/>
                <p:cNvSpPr>
                  <a:spLocks noChangeArrowheads="1"/>
                </p:cNvSpPr>
                <p:nvPr/>
              </p:nvSpPr>
              <p:spPr bwMode="auto">
                <a:xfrm>
                  <a:off x="2749" y="143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2" name="Freeform 2048"/>
                <p:cNvSpPr>
                  <a:spLocks/>
                </p:cNvSpPr>
                <p:nvPr/>
              </p:nvSpPr>
              <p:spPr bwMode="auto">
                <a:xfrm>
                  <a:off x="1981" y="1448"/>
                  <a:ext cx="763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0" y="0"/>
                    </a:cxn>
                    <a:cxn ang="0">
                      <a:pos x="763" y="0"/>
                    </a:cxn>
                  </a:cxnLst>
                  <a:rect l="0" t="0" r="r" b="b"/>
                  <a:pathLst>
                    <a:path w="763" h="26">
                      <a:moveTo>
                        <a:pt x="0" y="26"/>
                      </a:moveTo>
                      <a:lnTo>
                        <a:pt x="0" y="0"/>
                      </a:lnTo>
                      <a:lnTo>
                        <a:pt x="76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73" name="Rectangle 2049"/>
                <p:cNvSpPr>
                  <a:spLocks noChangeArrowheads="1"/>
                </p:cNvSpPr>
                <p:nvPr/>
              </p:nvSpPr>
              <p:spPr bwMode="auto">
                <a:xfrm>
                  <a:off x="2866" y="146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4" name="Freeform 2050"/>
                <p:cNvSpPr>
                  <a:spLocks/>
                </p:cNvSpPr>
                <p:nvPr/>
              </p:nvSpPr>
              <p:spPr bwMode="auto">
                <a:xfrm>
                  <a:off x="2544" y="1481"/>
                  <a:ext cx="317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317" y="0"/>
                    </a:cxn>
                  </a:cxnLst>
                  <a:rect l="0" t="0" r="r" b="b"/>
                  <a:pathLst>
                    <a:path w="317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31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75" name="Rectangle 2051"/>
                <p:cNvSpPr>
                  <a:spLocks noChangeArrowheads="1"/>
                </p:cNvSpPr>
                <p:nvPr/>
              </p:nvSpPr>
              <p:spPr bwMode="auto">
                <a:xfrm>
                  <a:off x="3130" y="149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6" name="Freeform 2052"/>
                <p:cNvSpPr>
                  <a:spLocks/>
                </p:cNvSpPr>
                <p:nvPr/>
              </p:nvSpPr>
              <p:spPr bwMode="auto">
                <a:xfrm>
                  <a:off x="2763" y="1514"/>
                  <a:ext cx="36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363" y="0"/>
                    </a:cxn>
                  </a:cxnLst>
                  <a:rect l="0" t="0" r="r" b="b"/>
                  <a:pathLst>
                    <a:path w="36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36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77" name="Rectangle 2053"/>
                <p:cNvSpPr>
                  <a:spLocks noChangeArrowheads="1"/>
                </p:cNvSpPr>
                <p:nvPr/>
              </p:nvSpPr>
              <p:spPr bwMode="auto">
                <a:xfrm>
                  <a:off x="2953" y="152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Pv08Ck00370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78" name="Freeform 2054"/>
                <p:cNvSpPr>
                  <a:spLocks/>
                </p:cNvSpPr>
                <p:nvPr/>
              </p:nvSpPr>
              <p:spPr bwMode="auto">
                <a:xfrm>
                  <a:off x="2763" y="1534"/>
                  <a:ext cx="185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85" y="13"/>
                    </a:cxn>
                  </a:cxnLst>
                  <a:rect l="0" t="0" r="r" b="b"/>
                  <a:pathLst>
                    <a:path w="185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85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79" name="Freeform 2055"/>
                <p:cNvSpPr>
                  <a:spLocks/>
                </p:cNvSpPr>
                <p:nvPr/>
              </p:nvSpPr>
              <p:spPr bwMode="auto">
                <a:xfrm>
                  <a:off x="2544" y="1509"/>
                  <a:ext cx="219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219" y="22"/>
                    </a:cxn>
                  </a:cxnLst>
                  <a:rect l="0" t="0" r="r" b="b"/>
                  <a:pathLst>
                    <a:path w="219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19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0" name="Freeform 2056"/>
                <p:cNvSpPr>
                  <a:spLocks/>
                </p:cNvSpPr>
                <p:nvPr/>
              </p:nvSpPr>
              <p:spPr bwMode="auto">
                <a:xfrm>
                  <a:off x="1981" y="1480"/>
                  <a:ext cx="563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563" y="26"/>
                    </a:cxn>
                  </a:cxnLst>
                  <a:rect l="0" t="0" r="r" b="b"/>
                  <a:pathLst>
                    <a:path w="563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563" y="2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1" name="Freeform 2057"/>
                <p:cNvSpPr>
                  <a:spLocks/>
                </p:cNvSpPr>
                <p:nvPr/>
              </p:nvSpPr>
              <p:spPr bwMode="auto">
                <a:xfrm>
                  <a:off x="1917" y="1450"/>
                  <a:ext cx="64" cy="2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7"/>
                    </a:cxn>
                    <a:cxn ang="0">
                      <a:pos x="64" y="27"/>
                    </a:cxn>
                  </a:cxnLst>
                  <a:rect l="0" t="0" r="r" b="b"/>
                  <a:pathLst>
                    <a:path w="6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64" y="2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2" name="Freeform 2058"/>
                <p:cNvSpPr>
                  <a:spLocks/>
                </p:cNvSpPr>
                <p:nvPr/>
              </p:nvSpPr>
              <p:spPr bwMode="auto">
                <a:xfrm>
                  <a:off x="1886" y="1203"/>
                  <a:ext cx="31" cy="2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43"/>
                    </a:cxn>
                    <a:cxn ang="0">
                      <a:pos x="31" y="243"/>
                    </a:cxn>
                  </a:cxnLst>
                  <a:rect l="0" t="0" r="r" b="b"/>
                  <a:pathLst>
                    <a:path w="31" h="243">
                      <a:moveTo>
                        <a:pt x="0" y="0"/>
                      </a:moveTo>
                      <a:lnTo>
                        <a:pt x="0" y="243"/>
                      </a:lnTo>
                      <a:lnTo>
                        <a:pt x="31" y="24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3" name="Freeform 2059"/>
                <p:cNvSpPr>
                  <a:spLocks/>
                </p:cNvSpPr>
                <p:nvPr/>
              </p:nvSpPr>
              <p:spPr bwMode="auto">
                <a:xfrm>
                  <a:off x="1862" y="1200"/>
                  <a:ext cx="24" cy="273"/>
                </a:xfrm>
                <a:custGeom>
                  <a:avLst/>
                  <a:gdLst/>
                  <a:ahLst/>
                  <a:cxnLst>
                    <a:cxn ang="0">
                      <a:pos x="0" y="273"/>
                    </a:cxn>
                    <a:cxn ang="0">
                      <a:pos x="0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" h="273">
                      <a:moveTo>
                        <a:pt x="0" y="273"/>
                      </a:moveTo>
                      <a:lnTo>
                        <a:pt x="0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4" name="Rectangle 2060"/>
                <p:cNvSpPr>
                  <a:spLocks noChangeArrowheads="1"/>
                </p:cNvSpPr>
                <p:nvPr/>
              </p:nvSpPr>
              <p:spPr bwMode="auto">
                <a:xfrm>
                  <a:off x="3210" y="156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Pv02Lk00680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85" name="Line 2061"/>
                <p:cNvSpPr>
                  <a:spLocks noChangeShapeType="1"/>
                </p:cNvSpPr>
                <p:nvPr/>
              </p:nvSpPr>
              <p:spPr bwMode="auto">
                <a:xfrm>
                  <a:off x="2064" y="1580"/>
                  <a:ext cx="1142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6" name="Rectangle 2062"/>
                <p:cNvSpPr>
                  <a:spLocks noChangeArrowheads="1"/>
                </p:cNvSpPr>
                <p:nvPr/>
              </p:nvSpPr>
              <p:spPr bwMode="auto">
                <a:xfrm>
                  <a:off x="2945" y="159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87" name="Freeform 2063"/>
                <p:cNvSpPr>
                  <a:spLocks/>
                </p:cNvSpPr>
                <p:nvPr/>
              </p:nvSpPr>
              <p:spPr bwMode="auto">
                <a:xfrm>
                  <a:off x="2060" y="1600"/>
                  <a:ext cx="881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881" y="13"/>
                    </a:cxn>
                  </a:cxnLst>
                  <a:rect l="0" t="0" r="r" b="b"/>
                  <a:pathLst>
                    <a:path w="881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881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8" name="Line 2064"/>
                <p:cNvSpPr>
                  <a:spLocks noChangeShapeType="1"/>
                </p:cNvSpPr>
                <p:nvPr/>
              </p:nvSpPr>
              <p:spPr bwMode="auto">
                <a:xfrm>
                  <a:off x="2060" y="1580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89" name="Freeform 2065"/>
                <p:cNvSpPr>
                  <a:spLocks/>
                </p:cNvSpPr>
                <p:nvPr/>
              </p:nvSpPr>
              <p:spPr bwMode="auto">
                <a:xfrm>
                  <a:off x="1864" y="1596"/>
                  <a:ext cx="196" cy="154"/>
                </a:xfrm>
                <a:custGeom>
                  <a:avLst/>
                  <a:gdLst/>
                  <a:ahLst/>
                  <a:cxnLst>
                    <a:cxn ang="0">
                      <a:pos x="0" y="154"/>
                    </a:cxn>
                    <a:cxn ang="0">
                      <a:pos x="0" y="0"/>
                    </a:cxn>
                    <a:cxn ang="0">
                      <a:pos x="196" y="0"/>
                    </a:cxn>
                  </a:cxnLst>
                  <a:rect l="0" t="0" r="r" b="b"/>
                  <a:pathLst>
                    <a:path w="196" h="154">
                      <a:moveTo>
                        <a:pt x="0" y="154"/>
                      </a:moveTo>
                      <a:lnTo>
                        <a:pt x="0" y="0"/>
                      </a:lnTo>
                      <a:lnTo>
                        <a:pt x="19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0" name="Rectangle 2066"/>
                <p:cNvSpPr>
                  <a:spLocks noChangeArrowheads="1"/>
                </p:cNvSpPr>
                <p:nvPr/>
              </p:nvSpPr>
              <p:spPr bwMode="auto">
                <a:xfrm>
                  <a:off x="3079" y="162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1" name="Freeform 2067"/>
                <p:cNvSpPr>
                  <a:spLocks/>
                </p:cNvSpPr>
                <p:nvPr/>
              </p:nvSpPr>
              <p:spPr bwMode="auto">
                <a:xfrm>
                  <a:off x="2117" y="1646"/>
                  <a:ext cx="958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958" y="0"/>
                    </a:cxn>
                  </a:cxnLst>
                  <a:rect l="0" t="0" r="r" b="b"/>
                  <a:pathLst>
                    <a:path w="958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95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2" name="Rectangle 2068"/>
                <p:cNvSpPr>
                  <a:spLocks noChangeArrowheads="1"/>
                </p:cNvSpPr>
                <p:nvPr/>
              </p:nvSpPr>
              <p:spPr bwMode="auto">
                <a:xfrm>
                  <a:off x="3104" y="166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3" name="Freeform 2069"/>
                <p:cNvSpPr>
                  <a:spLocks/>
                </p:cNvSpPr>
                <p:nvPr/>
              </p:nvSpPr>
              <p:spPr bwMode="auto">
                <a:xfrm>
                  <a:off x="2117" y="1666"/>
                  <a:ext cx="983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83" y="13"/>
                    </a:cxn>
                  </a:cxnLst>
                  <a:rect l="0" t="0" r="r" b="b"/>
                  <a:pathLst>
                    <a:path w="983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83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4" name="Freeform 2070"/>
                <p:cNvSpPr>
                  <a:spLocks/>
                </p:cNvSpPr>
                <p:nvPr/>
              </p:nvSpPr>
              <p:spPr bwMode="auto">
                <a:xfrm>
                  <a:off x="2005" y="1662"/>
                  <a:ext cx="112" cy="30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112" h="30">
                      <a:moveTo>
                        <a:pt x="0" y="30"/>
                      </a:moveTo>
                      <a:lnTo>
                        <a:pt x="0" y="0"/>
                      </a:lnTo>
                      <a:lnTo>
                        <a:pt x="11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5" name="Rectangle 2071"/>
                <p:cNvSpPr>
                  <a:spLocks noChangeArrowheads="1"/>
                </p:cNvSpPr>
                <p:nvPr/>
              </p:nvSpPr>
              <p:spPr bwMode="auto">
                <a:xfrm>
                  <a:off x="2763" y="169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Pv04Ck04070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6" name="Freeform 2072"/>
                <p:cNvSpPr>
                  <a:spLocks/>
                </p:cNvSpPr>
                <p:nvPr/>
              </p:nvSpPr>
              <p:spPr bwMode="auto">
                <a:xfrm>
                  <a:off x="2249" y="1712"/>
                  <a:ext cx="510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510" y="0"/>
                    </a:cxn>
                  </a:cxnLst>
                  <a:rect l="0" t="0" r="r" b="b"/>
                  <a:pathLst>
                    <a:path w="510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51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7" name="Rectangle 2073"/>
                <p:cNvSpPr>
                  <a:spLocks noChangeArrowheads="1"/>
                </p:cNvSpPr>
                <p:nvPr/>
              </p:nvSpPr>
              <p:spPr bwMode="auto">
                <a:xfrm>
                  <a:off x="2938" y="172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Pv04Ck04080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8" name="Freeform 2074"/>
                <p:cNvSpPr>
                  <a:spLocks/>
                </p:cNvSpPr>
                <p:nvPr/>
              </p:nvSpPr>
              <p:spPr bwMode="auto">
                <a:xfrm>
                  <a:off x="2249" y="1731"/>
                  <a:ext cx="685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685" y="14"/>
                    </a:cxn>
                  </a:cxnLst>
                  <a:rect l="0" t="0" r="r" b="b"/>
                  <a:pathLst>
                    <a:path w="685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685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099" name="Freeform 2075"/>
                <p:cNvSpPr>
                  <a:spLocks/>
                </p:cNvSpPr>
                <p:nvPr/>
              </p:nvSpPr>
              <p:spPr bwMode="auto">
                <a:xfrm>
                  <a:off x="2005" y="1698"/>
                  <a:ext cx="244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"/>
                    </a:cxn>
                    <a:cxn ang="0">
                      <a:pos x="244" y="30"/>
                    </a:cxn>
                  </a:cxnLst>
                  <a:rect l="0" t="0" r="r" b="b"/>
                  <a:pathLst>
                    <a:path w="244" h="30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44" y="3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0" name="Freeform 2076"/>
                <p:cNvSpPr>
                  <a:spLocks/>
                </p:cNvSpPr>
                <p:nvPr/>
              </p:nvSpPr>
              <p:spPr bwMode="auto">
                <a:xfrm>
                  <a:off x="1966" y="1695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0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9" h="38">
                      <a:moveTo>
                        <a:pt x="0" y="38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1" name="Rectangle 2077"/>
                <p:cNvSpPr>
                  <a:spLocks noChangeArrowheads="1"/>
                </p:cNvSpPr>
                <p:nvPr/>
              </p:nvSpPr>
              <p:spPr bwMode="auto">
                <a:xfrm>
                  <a:off x="3004" y="175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02" name="Freeform 2078"/>
                <p:cNvSpPr>
                  <a:spLocks/>
                </p:cNvSpPr>
                <p:nvPr/>
              </p:nvSpPr>
              <p:spPr bwMode="auto">
                <a:xfrm>
                  <a:off x="1966" y="1740"/>
                  <a:ext cx="1034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7"/>
                    </a:cxn>
                    <a:cxn ang="0">
                      <a:pos x="1034" y="37"/>
                    </a:cxn>
                  </a:cxnLst>
                  <a:rect l="0" t="0" r="r" b="b"/>
                  <a:pathLst>
                    <a:path w="1034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034" y="3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3" name="Freeform 2079"/>
                <p:cNvSpPr>
                  <a:spLocks/>
                </p:cNvSpPr>
                <p:nvPr/>
              </p:nvSpPr>
              <p:spPr bwMode="auto">
                <a:xfrm>
                  <a:off x="1923" y="1736"/>
                  <a:ext cx="43" cy="46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0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43" h="46">
                      <a:moveTo>
                        <a:pt x="0" y="46"/>
                      </a:moveTo>
                      <a:lnTo>
                        <a:pt x="0" y="0"/>
                      </a:lnTo>
                      <a:lnTo>
                        <a:pt x="4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4" name="Rectangle 2080"/>
                <p:cNvSpPr>
                  <a:spLocks noChangeArrowheads="1"/>
                </p:cNvSpPr>
                <p:nvPr/>
              </p:nvSpPr>
              <p:spPr bwMode="auto">
                <a:xfrm>
                  <a:off x="2787" y="179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05" name="Freeform 2081"/>
                <p:cNvSpPr>
                  <a:spLocks/>
                </p:cNvSpPr>
                <p:nvPr/>
              </p:nvSpPr>
              <p:spPr bwMode="auto">
                <a:xfrm>
                  <a:off x="1943" y="1810"/>
                  <a:ext cx="840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840" y="0"/>
                    </a:cxn>
                  </a:cxnLst>
                  <a:rect l="0" t="0" r="r" b="b"/>
                  <a:pathLst>
                    <a:path w="840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84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6" name="Rectangle 2082"/>
                <p:cNvSpPr>
                  <a:spLocks noChangeArrowheads="1"/>
                </p:cNvSpPr>
                <p:nvPr/>
              </p:nvSpPr>
              <p:spPr bwMode="auto">
                <a:xfrm>
                  <a:off x="3561" y="182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Pv04Ck04060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07" name="Freeform 2083"/>
                <p:cNvSpPr>
                  <a:spLocks/>
                </p:cNvSpPr>
                <p:nvPr/>
              </p:nvSpPr>
              <p:spPr bwMode="auto">
                <a:xfrm>
                  <a:off x="2688" y="1843"/>
                  <a:ext cx="869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69" y="0"/>
                    </a:cxn>
                  </a:cxnLst>
                  <a:rect l="0" t="0" r="r" b="b"/>
                  <a:pathLst>
                    <a:path w="869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6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08" name="Rectangle 2084"/>
                <p:cNvSpPr>
                  <a:spLocks noChangeArrowheads="1"/>
                </p:cNvSpPr>
                <p:nvPr/>
              </p:nvSpPr>
              <p:spPr bwMode="auto">
                <a:xfrm>
                  <a:off x="3343" y="185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Pv04Ck04090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09" name="Freeform 2085"/>
                <p:cNvSpPr>
                  <a:spLocks/>
                </p:cNvSpPr>
                <p:nvPr/>
              </p:nvSpPr>
              <p:spPr bwMode="auto">
                <a:xfrm>
                  <a:off x="2688" y="1863"/>
                  <a:ext cx="651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51" y="13"/>
                    </a:cxn>
                  </a:cxnLst>
                  <a:rect l="0" t="0" r="r" b="b"/>
                  <a:pathLst>
                    <a:path w="651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51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0" name="Freeform 2086"/>
                <p:cNvSpPr>
                  <a:spLocks/>
                </p:cNvSpPr>
                <p:nvPr/>
              </p:nvSpPr>
              <p:spPr bwMode="auto">
                <a:xfrm>
                  <a:off x="1943" y="1838"/>
                  <a:ext cx="745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745" y="22"/>
                    </a:cxn>
                  </a:cxnLst>
                  <a:rect l="0" t="0" r="r" b="b"/>
                  <a:pathLst>
                    <a:path w="745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745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1" name="Freeform 2087"/>
                <p:cNvSpPr>
                  <a:spLocks/>
                </p:cNvSpPr>
                <p:nvPr/>
              </p:nvSpPr>
              <p:spPr bwMode="auto">
                <a:xfrm>
                  <a:off x="1923" y="1789"/>
                  <a:ext cx="20" cy="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6"/>
                    </a:cxn>
                    <a:cxn ang="0">
                      <a:pos x="20" y="46"/>
                    </a:cxn>
                  </a:cxnLst>
                  <a:rect l="0" t="0" r="r" b="b"/>
                  <a:pathLst>
                    <a:path w="20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0" y="4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2" name="Freeform 2088"/>
                <p:cNvSpPr>
                  <a:spLocks/>
                </p:cNvSpPr>
                <p:nvPr/>
              </p:nvSpPr>
              <p:spPr bwMode="auto">
                <a:xfrm>
                  <a:off x="1884" y="1786"/>
                  <a:ext cx="39" cy="121"/>
                </a:xfrm>
                <a:custGeom>
                  <a:avLst/>
                  <a:gdLst/>
                  <a:ahLst/>
                  <a:cxnLst>
                    <a:cxn ang="0">
                      <a:pos x="0" y="121"/>
                    </a:cxn>
                    <a:cxn ang="0">
                      <a:pos x="0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9" h="121">
                      <a:moveTo>
                        <a:pt x="0" y="121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3" name="Rectangle 2089"/>
                <p:cNvSpPr>
                  <a:spLocks noChangeArrowheads="1"/>
                </p:cNvSpPr>
                <p:nvPr/>
              </p:nvSpPr>
              <p:spPr bwMode="auto">
                <a:xfrm>
                  <a:off x="3178" y="189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14" name="Freeform 2090"/>
                <p:cNvSpPr>
                  <a:spLocks/>
                </p:cNvSpPr>
                <p:nvPr/>
              </p:nvSpPr>
              <p:spPr bwMode="auto">
                <a:xfrm>
                  <a:off x="2058" y="1909"/>
                  <a:ext cx="111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116" y="0"/>
                    </a:cxn>
                  </a:cxnLst>
                  <a:rect l="0" t="0" r="r" b="b"/>
                  <a:pathLst>
                    <a:path w="111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11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5" name="Rectangle 2091"/>
                <p:cNvSpPr>
                  <a:spLocks noChangeArrowheads="1"/>
                </p:cNvSpPr>
                <p:nvPr/>
              </p:nvSpPr>
              <p:spPr bwMode="auto">
                <a:xfrm>
                  <a:off x="3280" y="192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16" name="Line 2092"/>
                <p:cNvSpPr>
                  <a:spLocks noChangeShapeType="1"/>
                </p:cNvSpPr>
                <p:nvPr/>
              </p:nvSpPr>
              <p:spPr bwMode="auto">
                <a:xfrm>
                  <a:off x="2062" y="1942"/>
                  <a:ext cx="1214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7" name="Line 2093"/>
                <p:cNvSpPr>
                  <a:spLocks noChangeShapeType="1"/>
                </p:cNvSpPr>
                <p:nvPr/>
              </p:nvSpPr>
              <p:spPr bwMode="auto">
                <a:xfrm>
                  <a:off x="2058" y="1929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8" name="Freeform 2094"/>
                <p:cNvSpPr>
                  <a:spLocks/>
                </p:cNvSpPr>
                <p:nvPr/>
              </p:nvSpPr>
              <p:spPr bwMode="auto">
                <a:xfrm>
                  <a:off x="1964" y="1925"/>
                  <a:ext cx="94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94" y="0"/>
                    </a:cxn>
                  </a:cxnLst>
                  <a:rect l="0" t="0" r="r" b="b"/>
                  <a:pathLst>
                    <a:path w="9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94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19" name="Rectangle 2095"/>
                <p:cNvSpPr>
                  <a:spLocks noChangeArrowheads="1"/>
                </p:cNvSpPr>
                <p:nvPr/>
              </p:nvSpPr>
              <p:spPr bwMode="auto">
                <a:xfrm>
                  <a:off x="3023" y="195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20" name="Freeform 2096"/>
                <p:cNvSpPr>
                  <a:spLocks/>
                </p:cNvSpPr>
                <p:nvPr/>
              </p:nvSpPr>
              <p:spPr bwMode="auto">
                <a:xfrm>
                  <a:off x="1964" y="1953"/>
                  <a:ext cx="1055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1055" y="22"/>
                    </a:cxn>
                  </a:cxnLst>
                  <a:rect l="0" t="0" r="r" b="b"/>
                  <a:pathLst>
                    <a:path w="1055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055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1" name="Freeform 2097"/>
                <p:cNvSpPr>
                  <a:spLocks/>
                </p:cNvSpPr>
                <p:nvPr/>
              </p:nvSpPr>
              <p:spPr bwMode="auto">
                <a:xfrm>
                  <a:off x="1902" y="1950"/>
                  <a:ext cx="62" cy="82"/>
                </a:xfrm>
                <a:custGeom>
                  <a:avLst/>
                  <a:gdLst/>
                  <a:ahLst/>
                  <a:cxnLst>
                    <a:cxn ang="0">
                      <a:pos x="0" y="82"/>
                    </a:cxn>
                    <a:cxn ang="0">
                      <a:pos x="0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62" h="82">
                      <a:moveTo>
                        <a:pt x="0" y="82"/>
                      </a:moveTo>
                      <a:lnTo>
                        <a:pt x="0" y="0"/>
                      </a:lnTo>
                      <a:lnTo>
                        <a:pt x="6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2" name="Rectangle 2098"/>
                <p:cNvSpPr>
                  <a:spLocks noChangeArrowheads="1"/>
                </p:cNvSpPr>
                <p:nvPr/>
              </p:nvSpPr>
              <p:spPr bwMode="auto">
                <a:xfrm>
                  <a:off x="2992" y="198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23" name="Freeform 2099"/>
                <p:cNvSpPr>
                  <a:spLocks/>
                </p:cNvSpPr>
                <p:nvPr/>
              </p:nvSpPr>
              <p:spPr bwMode="auto">
                <a:xfrm>
                  <a:off x="2353" y="2008"/>
                  <a:ext cx="635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635" y="0"/>
                    </a:cxn>
                  </a:cxnLst>
                  <a:rect l="0" t="0" r="r" b="b"/>
                  <a:pathLst>
                    <a:path w="635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63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4" name="Rectangle 2100"/>
                <p:cNvSpPr>
                  <a:spLocks noChangeArrowheads="1"/>
                </p:cNvSpPr>
                <p:nvPr/>
              </p:nvSpPr>
              <p:spPr bwMode="auto">
                <a:xfrm>
                  <a:off x="2936" y="202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25" name="Freeform 2101"/>
                <p:cNvSpPr>
                  <a:spLocks/>
                </p:cNvSpPr>
                <p:nvPr/>
              </p:nvSpPr>
              <p:spPr bwMode="auto">
                <a:xfrm>
                  <a:off x="2353" y="2027"/>
                  <a:ext cx="579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579" y="14"/>
                    </a:cxn>
                  </a:cxnLst>
                  <a:rect l="0" t="0" r="r" b="b"/>
                  <a:pathLst>
                    <a:path w="579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579" y="1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6" name="Freeform 2102"/>
                <p:cNvSpPr>
                  <a:spLocks/>
                </p:cNvSpPr>
                <p:nvPr/>
              </p:nvSpPr>
              <p:spPr bwMode="auto">
                <a:xfrm>
                  <a:off x="2050" y="2024"/>
                  <a:ext cx="303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303" y="0"/>
                    </a:cxn>
                  </a:cxnLst>
                  <a:rect l="0" t="0" r="r" b="b"/>
                  <a:pathLst>
                    <a:path w="303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30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7" name="Rectangle 2103"/>
                <p:cNvSpPr>
                  <a:spLocks noChangeArrowheads="1"/>
                </p:cNvSpPr>
                <p:nvPr/>
              </p:nvSpPr>
              <p:spPr bwMode="auto">
                <a:xfrm>
                  <a:off x="2914" y="205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28" name="Freeform 2104"/>
                <p:cNvSpPr>
                  <a:spLocks/>
                </p:cNvSpPr>
                <p:nvPr/>
              </p:nvSpPr>
              <p:spPr bwMode="auto">
                <a:xfrm>
                  <a:off x="2050" y="2052"/>
                  <a:ext cx="860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860" y="22"/>
                    </a:cxn>
                  </a:cxnLst>
                  <a:rect l="0" t="0" r="r" b="b"/>
                  <a:pathLst>
                    <a:path w="860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860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29" name="Freeform 2105"/>
                <p:cNvSpPr>
                  <a:spLocks/>
                </p:cNvSpPr>
                <p:nvPr/>
              </p:nvSpPr>
              <p:spPr bwMode="auto">
                <a:xfrm>
                  <a:off x="1903" y="2049"/>
                  <a:ext cx="147" cy="68"/>
                </a:xfrm>
                <a:custGeom>
                  <a:avLst/>
                  <a:gdLst/>
                  <a:ahLst/>
                  <a:cxnLst>
                    <a:cxn ang="0">
                      <a:pos x="0" y="68"/>
                    </a:cxn>
                    <a:cxn ang="0">
                      <a:pos x="0" y="0"/>
                    </a:cxn>
                    <a:cxn ang="0">
                      <a:pos x="147" y="0"/>
                    </a:cxn>
                  </a:cxnLst>
                  <a:rect l="0" t="0" r="r" b="b"/>
                  <a:pathLst>
                    <a:path w="147" h="68">
                      <a:moveTo>
                        <a:pt x="0" y="68"/>
                      </a:moveTo>
                      <a:lnTo>
                        <a:pt x="0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0" name="Rectangle 2106"/>
                <p:cNvSpPr>
                  <a:spLocks noChangeArrowheads="1"/>
                </p:cNvSpPr>
                <p:nvPr/>
              </p:nvSpPr>
              <p:spPr bwMode="auto">
                <a:xfrm>
                  <a:off x="2853" y="208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31" name="Freeform 2107"/>
                <p:cNvSpPr>
                  <a:spLocks/>
                </p:cNvSpPr>
                <p:nvPr/>
              </p:nvSpPr>
              <p:spPr bwMode="auto">
                <a:xfrm>
                  <a:off x="2050" y="2106"/>
                  <a:ext cx="799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799" y="0"/>
                    </a:cxn>
                  </a:cxnLst>
                  <a:rect l="0" t="0" r="r" b="b"/>
                  <a:pathLst>
                    <a:path w="799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79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2" name="Rectangle 2108"/>
                <p:cNvSpPr>
                  <a:spLocks noChangeArrowheads="1"/>
                </p:cNvSpPr>
                <p:nvPr/>
              </p:nvSpPr>
              <p:spPr bwMode="auto">
                <a:xfrm>
                  <a:off x="3000" y="212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33" name="Freeform 2109"/>
                <p:cNvSpPr>
                  <a:spLocks/>
                </p:cNvSpPr>
                <p:nvPr/>
              </p:nvSpPr>
              <p:spPr bwMode="auto">
                <a:xfrm>
                  <a:off x="2050" y="2126"/>
                  <a:ext cx="946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46" y="13"/>
                    </a:cxn>
                  </a:cxnLst>
                  <a:rect l="0" t="0" r="r" b="b"/>
                  <a:pathLst>
                    <a:path w="946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46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4" name="Freeform 2110"/>
                <p:cNvSpPr>
                  <a:spLocks/>
                </p:cNvSpPr>
                <p:nvPr/>
              </p:nvSpPr>
              <p:spPr bwMode="auto">
                <a:xfrm>
                  <a:off x="1921" y="2123"/>
                  <a:ext cx="129" cy="66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0" y="0"/>
                    </a:cxn>
                    <a:cxn ang="0">
                      <a:pos x="129" y="0"/>
                    </a:cxn>
                  </a:cxnLst>
                  <a:rect l="0" t="0" r="r" b="b"/>
                  <a:pathLst>
                    <a:path w="129" h="66">
                      <a:moveTo>
                        <a:pt x="0" y="66"/>
                      </a:moveTo>
                      <a:lnTo>
                        <a:pt x="0" y="0"/>
                      </a:lnTo>
                      <a:lnTo>
                        <a:pt x="12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5" name="Rectangle 2111"/>
                <p:cNvSpPr>
                  <a:spLocks noChangeArrowheads="1"/>
                </p:cNvSpPr>
                <p:nvPr/>
              </p:nvSpPr>
              <p:spPr bwMode="auto">
                <a:xfrm>
                  <a:off x="2974" y="215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36" name="Freeform 2112"/>
                <p:cNvSpPr>
                  <a:spLocks/>
                </p:cNvSpPr>
                <p:nvPr/>
              </p:nvSpPr>
              <p:spPr bwMode="auto">
                <a:xfrm>
                  <a:off x="2170" y="2172"/>
                  <a:ext cx="800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00" y="0"/>
                    </a:cxn>
                  </a:cxnLst>
                  <a:rect l="0" t="0" r="r" b="b"/>
                  <a:pathLst>
                    <a:path w="800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0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7" name="Rectangle 2113"/>
                <p:cNvSpPr>
                  <a:spLocks noChangeArrowheads="1"/>
                </p:cNvSpPr>
                <p:nvPr/>
              </p:nvSpPr>
              <p:spPr bwMode="auto">
                <a:xfrm>
                  <a:off x="3661" y="218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Pv08Ck00560</a:t>
                  </a:r>
                  <a:endParaRPr kumimoji="0" lang="fr-FR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38" name="Freeform 2114"/>
                <p:cNvSpPr>
                  <a:spLocks/>
                </p:cNvSpPr>
                <p:nvPr/>
              </p:nvSpPr>
              <p:spPr bwMode="auto">
                <a:xfrm>
                  <a:off x="2170" y="2192"/>
                  <a:ext cx="148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487" y="13"/>
                    </a:cxn>
                  </a:cxnLst>
                  <a:rect l="0" t="0" r="r" b="b"/>
                  <a:pathLst>
                    <a:path w="148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487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39" name="Freeform 2115"/>
                <p:cNvSpPr>
                  <a:spLocks/>
                </p:cNvSpPr>
                <p:nvPr/>
              </p:nvSpPr>
              <p:spPr bwMode="auto">
                <a:xfrm>
                  <a:off x="2072" y="2189"/>
                  <a:ext cx="98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98" y="0"/>
                    </a:cxn>
                  </a:cxnLst>
                  <a:rect l="0" t="0" r="r" b="b"/>
                  <a:pathLst>
                    <a:path w="98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9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0" name="Rectangle 2116"/>
                <p:cNvSpPr>
                  <a:spLocks noChangeArrowheads="1"/>
                </p:cNvSpPr>
                <p:nvPr/>
              </p:nvSpPr>
              <p:spPr bwMode="auto">
                <a:xfrm>
                  <a:off x="2650" y="221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1" name="Freeform 2117"/>
                <p:cNvSpPr>
                  <a:spLocks/>
                </p:cNvSpPr>
                <p:nvPr/>
              </p:nvSpPr>
              <p:spPr bwMode="auto">
                <a:xfrm>
                  <a:off x="2072" y="2217"/>
                  <a:ext cx="574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574" y="21"/>
                    </a:cxn>
                  </a:cxnLst>
                  <a:rect l="0" t="0" r="r" b="b"/>
                  <a:pathLst>
                    <a:path w="574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574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2" name="Freeform 2118"/>
                <p:cNvSpPr>
                  <a:spLocks/>
                </p:cNvSpPr>
                <p:nvPr/>
              </p:nvSpPr>
              <p:spPr bwMode="auto">
                <a:xfrm>
                  <a:off x="1923" y="2213"/>
                  <a:ext cx="149" cy="45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0" y="0"/>
                    </a:cxn>
                    <a:cxn ang="0">
                      <a:pos x="149" y="0"/>
                    </a:cxn>
                  </a:cxnLst>
                  <a:rect l="0" t="0" r="r" b="b"/>
                  <a:pathLst>
                    <a:path w="149" h="45">
                      <a:moveTo>
                        <a:pt x="0" y="45"/>
                      </a:moveTo>
                      <a:lnTo>
                        <a:pt x="0" y="0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3" name="Rectangle 2119"/>
                <p:cNvSpPr>
                  <a:spLocks noChangeArrowheads="1"/>
                </p:cNvSpPr>
                <p:nvPr/>
              </p:nvSpPr>
              <p:spPr bwMode="auto">
                <a:xfrm>
                  <a:off x="2934" y="225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4" name="Freeform 2120"/>
                <p:cNvSpPr>
                  <a:spLocks/>
                </p:cNvSpPr>
                <p:nvPr/>
              </p:nvSpPr>
              <p:spPr bwMode="auto">
                <a:xfrm>
                  <a:off x="1960" y="2271"/>
                  <a:ext cx="969" cy="34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0"/>
                    </a:cxn>
                    <a:cxn ang="0">
                      <a:pos x="969" y="0"/>
                    </a:cxn>
                  </a:cxnLst>
                  <a:rect l="0" t="0" r="r" b="b"/>
                  <a:pathLst>
                    <a:path w="969" h="34">
                      <a:moveTo>
                        <a:pt x="0" y="34"/>
                      </a:moveTo>
                      <a:lnTo>
                        <a:pt x="0" y="0"/>
                      </a:lnTo>
                      <a:lnTo>
                        <a:pt x="96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5" name="Rectangle 2121"/>
                <p:cNvSpPr>
                  <a:spLocks noChangeArrowheads="1"/>
                </p:cNvSpPr>
                <p:nvPr/>
              </p:nvSpPr>
              <p:spPr bwMode="auto">
                <a:xfrm>
                  <a:off x="3108" y="228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6" name="Freeform 2122"/>
                <p:cNvSpPr>
                  <a:spLocks/>
                </p:cNvSpPr>
                <p:nvPr/>
              </p:nvSpPr>
              <p:spPr bwMode="auto">
                <a:xfrm>
                  <a:off x="2527" y="2304"/>
                  <a:ext cx="577" cy="39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0" y="0"/>
                    </a:cxn>
                    <a:cxn ang="0">
                      <a:pos x="577" y="0"/>
                    </a:cxn>
                  </a:cxnLst>
                  <a:rect l="0" t="0" r="r" b="b"/>
                  <a:pathLst>
                    <a:path w="577" h="39">
                      <a:moveTo>
                        <a:pt x="0" y="39"/>
                      </a:moveTo>
                      <a:lnTo>
                        <a:pt x="0" y="0"/>
                      </a:lnTo>
                      <a:lnTo>
                        <a:pt x="577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7" name="Rectangle 2123"/>
                <p:cNvSpPr>
                  <a:spLocks noChangeArrowheads="1"/>
                </p:cNvSpPr>
                <p:nvPr/>
              </p:nvSpPr>
              <p:spPr bwMode="auto">
                <a:xfrm>
                  <a:off x="3091" y="231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8" name="Freeform 2124"/>
                <p:cNvSpPr>
                  <a:spLocks/>
                </p:cNvSpPr>
                <p:nvPr/>
              </p:nvSpPr>
              <p:spPr bwMode="auto">
                <a:xfrm>
                  <a:off x="2819" y="2337"/>
                  <a:ext cx="268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268" y="0"/>
                    </a:cxn>
                  </a:cxnLst>
                  <a:rect l="0" t="0" r="r" b="b"/>
                  <a:pathLst>
                    <a:path w="268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268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49" name="Rectangle 2125"/>
                <p:cNvSpPr>
                  <a:spLocks noChangeArrowheads="1"/>
                </p:cNvSpPr>
                <p:nvPr/>
              </p:nvSpPr>
              <p:spPr bwMode="auto">
                <a:xfrm>
                  <a:off x="3163" y="235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0" name="Freeform 2126"/>
                <p:cNvSpPr>
                  <a:spLocks/>
                </p:cNvSpPr>
                <p:nvPr/>
              </p:nvSpPr>
              <p:spPr bwMode="auto">
                <a:xfrm>
                  <a:off x="2819" y="2356"/>
                  <a:ext cx="340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340" y="14"/>
                    </a:cxn>
                  </a:cxnLst>
                  <a:rect l="0" t="0" r="r" b="b"/>
                  <a:pathLst>
                    <a:path w="340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40" y="14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1" name="Freeform 2127"/>
                <p:cNvSpPr>
                  <a:spLocks/>
                </p:cNvSpPr>
                <p:nvPr/>
              </p:nvSpPr>
              <p:spPr bwMode="auto">
                <a:xfrm>
                  <a:off x="2608" y="2353"/>
                  <a:ext cx="211" cy="34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0"/>
                    </a:cxn>
                    <a:cxn ang="0">
                      <a:pos x="211" y="0"/>
                    </a:cxn>
                  </a:cxnLst>
                  <a:rect l="0" t="0" r="r" b="b"/>
                  <a:pathLst>
                    <a:path w="211" h="34">
                      <a:moveTo>
                        <a:pt x="0" y="34"/>
                      </a:moveTo>
                      <a:lnTo>
                        <a:pt x="0" y="0"/>
                      </a:lnTo>
                      <a:lnTo>
                        <a:pt x="211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2" name="Rectangle 2128"/>
                <p:cNvSpPr>
                  <a:spLocks noChangeArrowheads="1"/>
                </p:cNvSpPr>
                <p:nvPr/>
              </p:nvSpPr>
              <p:spPr bwMode="auto">
                <a:xfrm>
                  <a:off x="2988" y="238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3" name="Freeform 2129"/>
                <p:cNvSpPr>
                  <a:spLocks/>
                </p:cNvSpPr>
                <p:nvPr/>
              </p:nvSpPr>
              <p:spPr bwMode="auto">
                <a:xfrm>
                  <a:off x="2633" y="2403"/>
                  <a:ext cx="351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351" y="0"/>
                    </a:cxn>
                  </a:cxnLst>
                  <a:rect l="0" t="0" r="r" b="b"/>
                  <a:pathLst>
                    <a:path w="351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351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4" name="Rectangle 2130"/>
                <p:cNvSpPr>
                  <a:spLocks noChangeArrowheads="1"/>
                </p:cNvSpPr>
                <p:nvPr/>
              </p:nvSpPr>
              <p:spPr bwMode="auto">
                <a:xfrm>
                  <a:off x="2982" y="241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5" name="Freeform 2131"/>
                <p:cNvSpPr>
                  <a:spLocks/>
                </p:cNvSpPr>
                <p:nvPr/>
              </p:nvSpPr>
              <p:spPr bwMode="auto">
                <a:xfrm>
                  <a:off x="2667" y="2435"/>
                  <a:ext cx="311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311" y="0"/>
                    </a:cxn>
                  </a:cxnLst>
                  <a:rect l="0" t="0" r="r" b="b"/>
                  <a:pathLst>
                    <a:path w="311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311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6" name="Rectangle 2132"/>
                <p:cNvSpPr>
                  <a:spLocks noChangeArrowheads="1"/>
                </p:cNvSpPr>
                <p:nvPr/>
              </p:nvSpPr>
              <p:spPr bwMode="auto">
                <a:xfrm>
                  <a:off x="3150" y="245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7" name="Freeform 2133"/>
                <p:cNvSpPr>
                  <a:spLocks/>
                </p:cNvSpPr>
                <p:nvPr/>
              </p:nvSpPr>
              <p:spPr bwMode="auto">
                <a:xfrm>
                  <a:off x="2667" y="2455"/>
                  <a:ext cx="479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479" y="13"/>
                    </a:cxn>
                  </a:cxnLst>
                  <a:rect l="0" t="0" r="r" b="b"/>
                  <a:pathLst>
                    <a:path w="479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479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8" name="Freeform 2134"/>
                <p:cNvSpPr>
                  <a:spLocks/>
                </p:cNvSpPr>
                <p:nvPr/>
              </p:nvSpPr>
              <p:spPr bwMode="auto">
                <a:xfrm>
                  <a:off x="2633" y="2430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34" y="22"/>
                    </a:cxn>
                  </a:cxnLst>
                  <a:rect l="0" t="0" r="r" b="b"/>
                  <a:pathLst>
                    <a:path w="34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34" y="22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59" name="Freeform 2135"/>
                <p:cNvSpPr>
                  <a:spLocks/>
                </p:cNvSpPr>
                <p:nvPr/>
              </p:nvSpPr>
              <p:spPr bwMode="auto">
                <a:xfrm>
                  <a:off x="2608" y="2393"/>
                  <a:ext cx="25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25" y="34"/>
                    </a:cxn>
                  </a:cxnLst>
                  <a:rect l="0" t="0" r="r" b="b"/>
                  <a:pathLst>
                    <a:path w="25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5" y="34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0" name="Freeform 2136"/>
                <p:cNvSpPr>
                  <a:spLocks/>
                </p:cNvSpPr>
                <p:nvPr/>
              </p:nvSpPr>
              <p:spPr bwMode="auto">
                <a:xfrm>
                  <a:off x="2527" y="2350"/>
                  <a:ext cx="8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0"/>
                    </a:cxn>
                    <a:cxn ang="0">
                      <a:pos x="81" y="40"/>
                    </a:cxn>
                  </a:cxnLst>
                  <a:rect l="0" t="0" r="r" b="b"/>
                  <a:pathLst>
                    <a:path w="81" h="40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81" y="4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1" name="Line 2137"/>
                <p:cNvSpPr>
                  <a:spLocks noChangeShapeType="1"/>
                </p:cNvSpPr>
                <p:nvPr/>
              </p:nvSpPr>
              <p:spPr bwMode="auto">
                <a:xfrm>
                  <a:off x="1964" y="2347"/>
                  <a:ext cx="563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2" name="Line 2138"/>
                <p:cNvSpPr>
                  <a:spLocks noChangeShapeType="1"/>
                </p:cNvSpPr>
                <p:nvPr/>
              </p:nvSpPr>
              <p:spPr bwMode="auto">
                <a:xfrm>
                  <a:off x="1960" y="2312"/>
                  <a:ext cx="1" cy="35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3" name="Freeform 2139"/>
                <p:cNvSpPr>
                  <a:spLocks/>
                </p:cNvSpPr>
                <p:nvPr/>
              </p:nvSpPr>
              <p:spPr bwMode="auto">
                <a:xfrm>
                  <a:off x="1923" y="2264"/>
                  <a:ext cx="37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5"/>
                    </a:cxn>
                    <a:cxn ang="0">
                      <a:pos x="37" y="45"/>
                    </a:cxn>
                  </a:cxnLst>
                  <a:rect l="0" t="0" r="r" b="b"/>
                  <a:pathLst>
                    <a:path w="37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37" y="45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4" name="Freeform 2140"/>
                <p:cNvSpPr>
                  <a:spLocks/>
                </p:cNvSpPr>
                <p:nvPr/>
              </p:nvSpPr>
              <p:spPr bwMode="auto">
                <a:xfrm>
                  <a:off x="1921" y="2195"/>
                  <a:ext cx="2" cy="6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" y="66"/>
                    </a:cxn>
                  </a:cxnLst>
                  <a:rect l="0" t="0" r="r" b="b"/>
                  <a:pathLst>
                    <a:path w="2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6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5" name="Freeform 2141"/>
                <p:cNvSpPr>
                  <a:spLocks/>
                </p:cNvSpPr>
                <p:nvPr/>
              </p:nvSpPr>
              <p:spPr bwMode="auto">
                <a:xfrm>
                  <a:off x="1903" y="2123"/>
                  <a:ext cx="18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69"/>
                    </a:cxn>
                    <a:cxn ang="0">
                      <a:pos x="18" y="69"/>
                    </a:cxn>
                  </a:cxnLst>
                  <a:rect l="0" t="0" r="r" b="b"/>
                  <a:pathLst>
                    <a:path w="18" h="69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18" y="69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</p:grpSp>
          <p:grpSp>
            <p:nvGrpSpPr>
              <p:cNvPr id="3367" name="Group 2343"/>
              <p:cNvGrpSpPr>
                <a:grpSpLocks/>
              </p:cNvGrpSpPr>
              <p:nvPr/>
            </p:nvGrpSpPr>
            <p:grpSpPr bwMode="auto">
              <a:xfrm>
                <a:off x="1815" y="1476"/>
                <a:ext cx="2035" cy="2963"/>
                <a:chOff x="1815" y="1476"/>
                <a:chExt cx="2035" cy="2963"/>
              </a:xfrm>
            </p:grpSpPr>
            <p:sp>
              <p:nvSpPr>
                <p:cNvPr id="3167" name="Freeform 2143"/>
                <p:cNvSpPr>
                  <a:spLocks/>
                </p:cNvSpPr>
                <p:nvPr/>
              </p:nvSpPr>
              <p:spPr bwMode="auto">
                <a:xfrm>
                  <a:off x="1902" y="2038"/>
                  <a:ext cx="1" cy="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2"/>
                    </a:cxn>
                    <a:cxn ang="0">
                      <a:pos x="1" y="82"/>
                    </a:cxn>
                  </a:cxnLst>
                  <a:rect l="0" t="0" r="r" b="b"/>
                  <a:pathLst>
                    <a:path w="1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1" y="8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8" name="Freeform 2144"/>
                <p:cNvSpPr>
                  <a:spLocks/>
                </p:cNvSpPr>
                <p:nvPr/>
              </p:nvSpPr>
              <p:spPr bwMode="auto">
                <a:xfrm>
                  <a:off x="1884" y="1913"/>
                  <a:ext cx="18" cy="1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22"/>
                    </a:cxn>
                    <a:cxn ang="0">
                      <a:pos x="18" y="122"/>
                    </a:cxn>
                  </a:cxnLst>
                  <a:rect l="0" t="0" r="r" b="b"/>
                  <a:pathLst>
                    <a:path w="18" h="122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18" y="1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69" name="Freeform 2145"/>
                <p:cNvSpPr>
                  <a:spLocks/>
                </p:cNvSpPr>
                <p:nvPr/>
              </p:nvSpPr>
              <p:spPr bwMode="auto">
                <a:xfrm>
                  <a:off x="1864" y="1757"/>
                  <a:ext cx="20" cy="1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3"/>
                    </a:cxn>
                    <a:cxn ang="0">
                      <a:pos x="20" y="153"/>
                    </a:cxn>
                  </a:cxnLst>
                  <a:rect l="0" t="0" r="r" b="b"/>
                  <a:pathLst>
                    <a:path w="20" h="153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20" y="15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0" name="Freeform 2146"/>
                <p:cNvSpPr>
                  <a:spLocks/>
                </p:cNvSpPr>
                <p:nvPr/>
              </p:nvSpPr>
              <p:spPr bwMode="auto">
                <a:xfrm>
                  <a:off x="1862" y="1480"/>
                  <a:ext cx="2" cy="2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73"/>
                    </a:cxn>
                    <a:cxn ang="0">
                      <a:pos x="2" y="273"/>
                    </a:cxn>
                  </a:cxnLst>
                  <a:rect l="0" t="0" r="r" b="b"/>
                  <a:pathLst>
                    <a:path w="2" h="273">
                      <a:moveTo>
                        <a:pt x="0" y="0"/>
                      </a:moveTo>
                      <a:lnTo>
                        <a:pt x="0" y="273"/>
                      </a:lnTo>
                      <a:lnTo>
                        <a:pt x="2" y="27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1" name="Freeform 2147"/>
                <p:cNvSpPr>
                  <a:spLocks/>
                </p:cNvSpPr>
                <p:nvPr/>
              </p:nvSpPr>
              <p:spPr bwMode="auto">
                <a:xfrm>
                  <a:off x="1860" y="1476"/>
                  <a:ext cx="2" cy="563"/>
                </a:xfrm>
                <a:custGeom>
                  <a:avLst/>
                  <a:gdLst/>
                  <a:ahLst/>
                  <a:cxnLst>
                    <a:cxn ang="0">
                      <a:pos x="0" y="563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563">
                      <a:moveTo>
                        <a:pt x="0" y="563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2" name="Rectangle 2148"/>
                <p:cNvSpPr>
                  <a:spLocks noChangeArrowheads="1"/>
                </p:cNvSpPr>
                <p:nvPr/>
              </p:nvSpPr>
              <p:spPr bwMode="auto">
                <a:xfrm>
                  <a:off x="2906" y="2482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73" name="Freeform 2149"/>
                <p:cNvSpPr>
                  <a:spLocks/>
                </p:cNvSpPr>
                <p:nvPr/>
              </p:nvSpPr>
              <p:spPr bwMode="auto">
                <a:xfrm>
                  <a:off x="2101" y="2501"/>
                  <a:ext cx="801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01" y="0"/>
                    </a:cxn>
                  </a:cxnLst>
                  <a:rect l="0" t="0" r="r" b="b"/>
                  <a:pathLst>
                    <a:path w="801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0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4" name="Rectangle 2150"/>
                <p:cNvSpPr>
                  <a:spLocks noChangeArrowheads="1"/>
                </p:cNvSpPr>
                <p:nvPr/>
              </p:nvSpPr>
              <p:spPr bwMode="auto">
                <a:xfrm>
                  <a:off x="3323" y="251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Pv08Ck00120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75" name="Freeform 2151"/>
                <p:cNvSpPr>
                  <a:spLocks/>
                </p:cNvSpPr>
                <p:nvPr/>
              </p:nvSpPr>
              <p:spPr bwMode="auto">
                <a:xfrm>
                  <a:off x="2101" y="2521"/>
                  <a:ext cx="1218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218" y="13"/>
                    </a:cxn>
                  </a:cxnLst>
                  <a:rect l="0" t="0" r="r" b="b"/>
                  <a:pathLst>
                    <a:path w="1218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218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6" name="Freeform 2152"/>
                <p:cNvSpPr>
                  <a:spLocks/>
                </p:cNvSpPr>
                <p:nvPr/>
              </p:nvSpPr>
              <p:spPr bwMode="auto">
                <a:xfrm>
                  <a:off x="1872" y="2518"/>
                  <a:ext cx="229" cy="87"/>
                </a:xfrm>
                <a:custGeom>
                  <a:avLst/>
                  <a:gdLst/>
                  <a:ahLst/>
                  <a:cxnLst>
                    <a:cxn ang="0">
                      <a:pos x="0" y="87"/>
                    </a:cxn>
                    <a:cxn ang="0">
                      <a:pos x="0" y="0"/>
                    </a:cxn>
                    <a:cxn ang="0">
                      <a:pos x="229" y="0"/>
                    </a:cxn>
                  </a:cxnLst>
                  <a:rect l="0" t="0" r="r" b="b"/>
                  <a:pathLst>
                    <a:path w="229" h="87">
                      <a:moveTo>
                        <a:pt x="0" y="87"/>
                      </a:moveTo>
                      <a:lnTo>
                        <a:pt x="0" y="0"/>
                      </a:lnTo>
                      <a:lnTo>
                        <a:pt x="22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7" name="Rectangle 2153"/>
                <p:cNvSpPr>
                  <a:spLocks noChangeArrowheads="1"/>
                </p:cNvSpPr>
                <p:nvPr/>
              </p:nvSpPr>
              <p:spPr bwMode="auto">
                <a:xfrm>
                  <a:off x="2655" y="254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78" name="Freeform 2154"/>
                <p:cNvSpPr>
                  <a:spLocks/>
                </p:cNvSpPr>
                <p:nvPr/>
              </p:nvSpPr>
              <p:spPr bwMode="auto">
                <a:xfrm>
                  <a:off x="2210" y="2567"/>
                  <a:ext cx="441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441" y="0"/>
                    </a:cxn>
                  </a:cxnLst>
                  <a:rect l="0" t="0" r="r" b="b"/>
                  <a:pathLst>
                    <a:path w="441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44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79" name="Rectangle 2155"/>
                <p:cNvSpPr>
                  <a:spLocks noChangeArrowheads="1"/>
                </p:cNvSpPr>
                <p:nvPr/>
              </p:nvSpPr>
              <p:spPr bwMode="auto">
                <a:xfrm>
                  <a:off x="3102" y="258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80" name="Freeform 2156"/>
                <p:cNvSpPr>
                  <a:spLocks/>
                </p:cNvSpPr>
                <p:nvPr/>
              </p:nvSpPr>
              <p:spPr bwMode="auto">
                <a:xfrm>
                  <a:off x="2210" y="2587"/>
                  <a:ext cx="888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888" y="13"/>
                    </a:cxn>
                  </a:cxnLst>
                  <a:rect l="0" t="0" r="r" b="b"/>
                  <a:pathLst>
                    <a:path w="888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888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1" name="Freeform 2157"/>
                <p:cNvSpPr>
                  <a:spLocks/>
                </p:cNvSpPr>
                <p:nvPr/>
              </p:nvSpPr>
              <p:spPr bwMode="auto">
                <a:xfrm>
                  <a:off x="1966" y="2583"/>
                  <a:ext cx="244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244" y="0"/>
                    </a:cxn>
                  </a:cxnLst>
                  <a:rect l="0" t="0" r="r" b="b"/>
                  <a:pathLst>
                    <a:path w="24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244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2" name="Rectangle 2158"/>
                <p:cNvSpPr>
                  <a:spLocks noChangeArrowheads="1"/>
                </p:cNvSpPr>
                <p:nvPr/>
              </p:nvSpPr>
              <p:spPr bwMode="auto">
                <a:xfrm>
                  <a:off x="2972" y="261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Pv04Ck04100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83" name="Freeform 2159"/>
                <p:cNvSpPr>
                  <a:spLocks/>
                </p:cNvSpPr>
                <p:nvPr/>
              </p:nvSpPr>
              <p:spPr bwMode="auto">
                <a:xfrm>
                  <a:off x="1966" y="2611"/>
                  <a:ext cx="1002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1002" y="22"/>
                    </a:cxn>
                  </a:cxnLst>
                  <a:rect l="0" t="0" r="r" b="b"/>
                  <a:pathLst>
                    <a:path w="100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002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4" name="Freeform 2160"/>
                <p:cNvSpPr>
                  <a:spLocks/>
                </p:cNvSpPr>
                <p:nvPr/>
              </p:nvSpPr>
              <p:spPr bwMode="auto">
                <a:xfrm>
                  <a:off x="1880" y="2608"/>
                  <a:ext cx="86" cy="89"/>
                </a:xfrm>
                <a:custGeom>
                  <a:avLst/>
                  <a:gdLst/>
                  <a:ahLst/>
                  <a:cxnLst>
                    <a:cxn ang="0">
                      <a:pos x="0" y="89"/>
                    </a:cxn>
                    <a:cxn ang="0">
                      <a:pos x="0" y="0"/>
                    </a:cxn>
                    <a:cxn ang="0">
                      <a:pos x="86" y="0"/>
                    </a:cxn>
                  </a:cxnLst>
                  <a:rect l="0" t="0" r="r" b="b"/>
                  <a:pathLst>
                    <a:path w="86" h="89">
                      <a:moveTo>
                        <a:pt x="0" y="89"/>
                      </a:moveTo>
                      <a:lnTo>
                        <a:pt x="0" y="0"/>
                      </a:lnTo>
                      <a:lnTo>
                        <a:pt x="8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5" name="Rectangle 2161"/>
                <p:cNvSpPr>
                  <a:spLocks noChangeArrowheads="1"/>
                </p:cNvSpPr>
                <p:nvPr/>
              </p:nvSpPr>
              <p:spPr bwMode="auto">
                <a:xfrm>
                  <a:off x="3105" y="264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86" name="Freeform 2162"/>
                <p:cNvSpPr>
                  <a:spLocks/>
                </p:cNvSpPr>
                <p:nvPr/>
              </p:nvSpPr>
              <p:spPr bwMode="auto">
                <a:xfrm>
                  <a:off x="2075" y="2666"/>
                  <a:ext cx="102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026" y="0"/>
                    </a:cxn>
                  </a:cxnLst>
                  <a:rect l="0" t="0" r="r" b="b"/>
                  <a:pathLst>
                    <a:path w="102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026" y="0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7" name="Rectangle 2163"/>
                <p:cNvSpPr>
                  <a:spLocks noChangeArrowheads="1"/>
                </p:cNvSpPr>
                <p:nvPr/>
              </p:nvSpPr>
              <p:spPr bwMode="auto">
                <a:xfrm>
                  <a:off x="3112" y="268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88" name="Freeform 2164"/>
                <p:cNvSpPr>
                  <a:spLocks/>
                </p:cNvSpPr>
                <p:nvPr/>
              </p:nvSpPr>
              <p:spPr bwMode="auto">
                <a:xfrm>
                  <a:off x="2075" y="2685"/>
                  <a:ext cx="1033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1033" y="14"/>
                    </a:cxn>
                  </a:cxnLst>
                  <a:rect l="0" t="0" r="r" b="b"/>
                  <a:pathLst>
                    <a:path w="1033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1033" y="14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89" name="Line 2165"/>
                <p:cNvSpPr>
                  <a:spLocks noChangeShapeType="1"/>
                </p:cNvSpPr>
                <p:nvPr/>
              </p:nvSpPr>
              <p:spPr bwMode="auto">
                <a:xfrm>
                  <a:off x="1886" y="2682"/>
                  <a:ext cx="189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0" name="Rectangle 2166"/>
                <p:cNvSpPr>
                  <a:spLocks noChangeArrowheads="1"/>
                </p:cNvSpPr>
                <p:nvPr/>
              </p:nvSpPr>
              <p:spPr bwMode="auto">
                <a:xfrm>
                  <a:off x="3025" y="271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91" name="Line 2167"/>
                <p:cNvSpPr>
                  <a:spLocks noChangeShapeType="1"/>
                </p:cNvSpPr>
                <p:nvPr/>
              </p:nvSpPr>
              <p:spPr bwMode="auto">
                <a:xfrm>
                  <a:off x="2072" y="2731"/>
                  <a:ext cx="949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2" name="Rectangle 2168"/>
                <p:cNvSpPr>
                  <a:spLocks noChangeArrowheads="1"/>
                </p:cNvSpPr>
                <p:nvPr/>
              </p:nvSpPr>
              <p:spPr bwMode="auto">
                <a:xfrm>
                  <a:off x="2784" y="274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93" name="Line 2169"/>
                <p:cNvSpPr>
                  <a:spLocks noChangeShapeType="1"/>
                </p:cNvSpPr>
                <p:nvPr/>
              </p:nvSpPr>
              <p:spPr bwMode="auto">
                <a:xfrm>
                  <a:off x="2072" y="2764"/>
                  <a:ext cx="708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4" name="Line 2170"/>
                <p:cNvSpPr>
                  <a:spLocks noChangeShapeType="1"/>
                </p:cNvSpPr>
                <p:nvPr/>
              </p:nvSpPr>
              <p:spPr bwMode="auto">
                <a:xfrm>
                  <a:off x="2068" y="2731"/>
                  <a:ext cx="1" cy="14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5" name="Line 2171"/>
                <p:cNvSpPr>
                  <a:spLocks noChangeShapeType="1"/>
                </p:cNvSpPr>
                <p:nvPr/>
              </p:nvSpPr>
              <p:spPr bwMode="auto">
                <a:xfrm>
                  <a:off x="2068" y="2751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6" name="Freeform 2172"/>
                <p:cNvSpPr>
                  <a:spLocks/>
                </p:cNvSpPr>
                <p:nvPr/>
              </p:nvSpPr>
              <p:spPr bwMode="auto">
                <a:xfrm>
                  <a:off x="1977" y="2748"/>
                  <a:ext cx="91" cy="152"/>
                </a:xfrm>
                <a:custGeom>
                  <a:avLst/>
                  <a:gdLst/>
                  <a:ahLst/>
                  <a:cxnLst>
                    <a:cxn ang="0">
                      <a:pos x="0" y="152"/>
                    </a:cxn>
                    <a:cxn ang="0">
                      <a:pos x="0" y="0"/>
                    </a:cxn>
                    <a:cxn ang="0">
                      <a:pos x="91" y="0"/>
                    </a:cxn>
                  </a:cxnLst>
                  <a:rect l="0" t="0" r="r" b="b"/>
                  <a:pathLst>
                    <a:path w="91" h="152">
                      <a:moveTo>
                        <a:pt x="0" y="152"/>
                      </a:moveTo>
                      <a:lnTo>
                        <a:pt x="0" y="0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7" name="Rectangle 2173"/>
                <p:cNvSpPr>
                  <a:spLocks noChangeArrowheads="1"/>
                </p:cNvSpPr>
                <p:nvPr/>
              </p:nvSpPr>
              <p:spPr bwMode="auto">
                <a:xfrm>
                  <a:off x="3151" y="277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98" name="Freeform 2174"/>
                <p:cNvSpPr>
                  <a:spLocks/>
                </p:cNvSpPr>
                <p:nvPr/>
              </p:nvSpPr>
              <p:spPr bwMode="auto">
                <a:xfrm>
                  <a:off x="2264" y="2797"/>
                  <a:ext cx="88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83" y="0"/>
                    </a:cxn>
                  </a:cxnLst>
                  <a:rect l="0" t="0" r="r" b="b"/>
                  <a:pathLst>
                    <a:path w="88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83" y="0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199" name="Rectangle 2175"/>
                <p:cNvSpPr>
                  <a:spLocks noChangeArrowheads="1"/>
                </p:cNvSpPr>
                <p:nvPr/>
              </p:nvSpPr>
              <p:spPr bwMode="auto">
                <a:xfrm>
                  <a:off x="3012" y="281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00" name="Freeform 2176"/>
                <p:cNvSpPr>
                  <a:spLocks/>
                </p:cNvSpPr>
                <p:nvPr/>
              </p:nvSpPr>
              <p:spPr bwMode="auto">
                <a:xfrm>
                  <a:off x="2264" y="2817"/>
                  <a:ext cx="74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744" y="13"/>
                    </a:cxn>
                  </a:cxnLst>
                  <a:rect l="0" t="0" r="r" b="b"/>
                  <a:pathLst>
                    <a:path w="74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744" y="13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1" name="Freeform 2177"/>
                <p:cNvSpPr>
                  <a:spLocks/>
                </p:cNvSpPr>
                <p:nvPr/>
              </p:nvSpPr>
              <p:spPr bwMode="auto">
                <a:xfrm>
                  <a:off x="2132" y="2814"/>
                  <a:ext cx="132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32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2" name="Rectangle 2178"/>
                <p:cNvSpPr>
                  <a:spLocks noChangeArrowheads="1"/>
                </p:cNvSpPr>
                <p:nvPr/>
              </p:nvSpPr>
              <p:spPr bwMode="auto">
                <a:xfrm>
                  <a:off x="2700" y="284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03" name="Freeform 2179"/>
                <p:cNvSpPr>
                  <a:spLocks/>
                </p:cNvSpPr>
                <p:nvPr/>
              </p:nvSpPr>
              <p:spPr bwMode="auto">
                <a:xfrm>
                  <a:off x="2132" y="2842"/>
                  <a:ext cx="563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563" y="21"/>
                    </a:cxn>
                  </a:cxnLst>
                  <a:rect l="0" t="0" r="r" b="b"/>
                  <a:pathLst>
                    <a:path w="563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563" y="21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4" name="Freeform 2180"/>
                <p:cNvSpPr>
                  <a:spLocks/>
                </p:cNvSpPr>
                <p:nvPr/>
              </p:nvSpPr>
              <p:spPr bwMode="auto">
                <a:xfrm>
                  <a:off x="2123" y="2838"/>
                  <a:ext cx="9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0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9" h="26">
                      <a:moveTo>
                        <a:pt x="0" y="26"/>
                      </a:moveTo>
                      <a:lnTo>
                        <a:pt x="0" y="0"/>
                      </a:lnTo>
                      <a:lnTo>
                        <a:pt x="9" y="0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5" name="Rectangle 2181"/>
                <p:cNvSpPr>
                  <a:spLocks noChangeArrowheads="1"/>
                </p:cNvSpPr>
                <p:nvPr/>
              </p:nvSpPr>
              <p:spPr bwMode="auto">
                <a:xfrm>
                  <a:off x="3097" y="287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06" name="Freeform 2182"/>
                <p:cNvSpPr>
                  <a:spLocks/>
                </p:cNvSpPr>
                <p:nvPr/>
              </p:nvSpPr>
              <p:spPr bwMode="auto">
                <a:xfrm>
                  <a:off x="2123" y="2870"/>
                  <a:ext cx="970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970" y="26"/>
                    </a:cxn>
                  </a:cxnLst>
                  <a:rect l="0" t="0" r="r" b="b"/>
                  <a:pathLst>
                    <a:path w="970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970" y="26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7" name="Freeform 2183"/>
                <p:cNvSpPr>
                  <a:spLocks/>
                </p:cNvSpPr>
                <p:nvPr/>
              </p:nvSpPr>
              <p:spPr bwMode="auto">
                <a:xfrm>
                  <a:off x="2040" y="2867"/>
                  <a:ext cx="83" cy="27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0" y="0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83" h="27">
                      <a:moveTo>
                        <a:pt x="0" y="27"/>
                      </a:moveTo>
                      <a:lnTo>
                        <a:pt x="0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08" name="Rectangle 2184"/>
                <p:cNvSpPr>
                  <a:spLocks noChangeArrowheads="1"/>
                </p:cNvSpPr>
                <p:nvPr/>
              </p:nvSpPr>
              <p:spPr bwMode="auto">
                <a:xfrm>
                  <a:off x="2820" y="291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Pv06Lk00060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09" name="Freeform 2185"/>
                <p:cNvSpPr>
                  <a:spLocks/>
                </p:cNvSpPr>
                <p:nvPr/>
              </p:nvSpPr>
              <p:spPr bwMode="auto">
                <a:xfrm>
                  <a:off x="2040" y="2901"/>
                  <a:ext cx="776" cy="2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8"/>
                    </a:cxn>
                    <a:cxn ang="0">
                      <a:pos x="776" y="28"/>
                    </a:cxn>
                  </a:cxnLst>
                  <a:rect l="0" t="0" r="r" b="b"/>
                  <a:pathLst>
                    <a:path w="776" h="28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776" y="28"/>
                      </a:lnTo>
                    </a:path>
                  </a:pathLst>
                </a:cu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0" name="Line 2186"/>
                <p:cNvSpPr>
                  <a:spLocks noChangeShapeType="1"/>
                </p:cNvSpPr>
                <p:nvPr/>
              </p:nvSpPr>
              <p:spPr bwMode="auto">
                <a:xfrm>
                  <a:off x="2003" y="2898"/>
                  <a:ext cx="37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1" name="Rectangle 2187"/>
                <p:cNvSpPr>
                  <a:spLocks noChangeArrowheads="1"/>
                </p:cNvSpPr>
                <p:nvPr/>
              </p:nvSpPr>
              <p:spPr bwMode="auto">
                <a:xfrm>
                  <a:off x="3072" y="294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12" name="Freeform 2188"/>
                <p:cNvSpPr>
                  <a:spLocks/>
                </p:cNvSpPr>
                <p:nvPr/>
              </p:nvSpPr>
              <p:spPr bwMode="auto">
                <a:xfrm>
                  <a:off x="2714" y="2962"/>
                  <a:ext cx="354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354" y="0"/>
                    </a:cxn>
                  </a:cxnLst>
                  <a:rect l="0" t="0" r="r" b="b"/>
                  <a:pathLst>
                    <a:path w="354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354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3" name="Rectangle 2189"/>
                <p:cNvSpPr>
                  <a:spLocks noChangeArrowheads="1"/>
                </p:cNvSpPr>
                <p:nvPr/>
              </p:nvSpPr>
              <p:spPr bwMode="auto">
                <a:xfrm>
                  <a:off x="3165" y="297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Pv02Lk00600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14" name="Freeform 2190"/>
                <p:cNvSpPr>
                  <a:spLocks/>
                </p:cNvSpPr>
                <p:nvPr/>
              </p:nvSpPr>
              <p:spPr bwMode="auto">
                <a:xfrm>
                  <a:off x="2714" y="2982"/>
                  <a:ext cx="44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447" y="13"/>
                    </a:cxn>
                  </a:cxnLst>
                  <a:rect l="0" t="0" r="r" b="b"/>
                  <a:pathLst>
                    <a:path w="44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447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5" name="Freeform 2191"/>
                <p:cNvSpPr>
                  <a:spLocks/>
                </p:cNvSpPr>
                <p:nvPr/>
              </p:nvSpPr>
              <p:spPr bwMode="auto">
                <a:xfrm>
                  <a:off x="2620" y="2978"/>
                  <a:ext cx="94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94" y="0"/>
                    </a:cxn>
                  </a:cxnLst>
                  <a:rect l="0" t="0" r="r" b="b"/>
                  <a:pathLst>
                    <a:path w="9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94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6" name="Rectangle 2192"/>
                <p:cNvSpPr>
                  <a:spLocks noChangeArrowheads="1"/>
                </p:cNvSpPr>
                <p:nvPr/>
              </p:nvSpPr>
              <p:spPr bwMode="auto">
                <a:xfrm>
                  <a:off x="3089" y="300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Pv02Lk00630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17" name="Freeform 2193"/>
                <p:cNvSpPr>
                  <a:spLocks/>
                </p:cNvSpPr>
                <p:nvPr/>
              </p:nvSpPr>
              <p:spPr bwMode="auto">
                <a:xfrm>
                  <a:off x="2620" y="3006"/>
                  <a:ext cx="465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465" y="22"/>
                    </a:cxn>
                  </a:cxnLst>
                  <a:rect l="0" t="0" r="r" b="b"/>
                  <a:pathLst>
                    <a:path w="465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465" y="22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8" name="Freeform 2194"/>
                <p:cNvSpPr>
                  <a:spLocks/>
                </p:cNvSpPr>
                <p:nvPr/>
              </p:nvSpPr>
              <p:spPr bwMode="auto">
                <a:xfrm>
                  <a:off x="2146" y="3003"/>
                  <a:ext cx="474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0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4" h="25">
                      <a:moveTo>
                        <a:pt x="0" y="25"/>
                      </a:moveTo>
                      <a:lnTo>
                        <a:pt x="0" y="0"/>
                      </a:lnTo>
                      <a:lnTo>
                        <a:pt x="474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19" name="Rectangle 2195"/>
                <p:cNvSpPr>
                  <a:spLocks noChangeArrowheads="1"/>
                </p:cNvSpPr>
                <p:nvPr/>
              </p:nvSpPr>
              <p:spPr bwMode="auto">
                <a:xfrm>
                  <a:off x="2945" y="304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20" name="Freeform 2196"/>
                <p:cNvSpPr>
                  <a:spLocks/>
                </p:cNvSpPr>
                <p:nvPr/>
              </p:nvSpPr>
              <p:spPr bwMode="auto">
                <a:xfrm>
                  <a:off x="2146" y="3035"/>
                  <a:ext cx="795" cy="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5"/>
                    </a:cxn>
                    <a:cxn ang="0">
                      <a:pos x="795" y="25"/>
                    </a:cxn>
                  </a:cxnLst>
                  <a:rect l="0" t="0" r="r" b="b"/>
                  <a:pathLst>
                    <a:path w="795" h="25">
                      <a:moveTo>
                        <a:pt x="0" y="0"/>
                      </a:moveTo>
                      <a:lnTo>
                        <a:pt x="0" y="25"/>
                      </a:lnTo>
                      <a:lnTo>
                        <a:pt x="795" y="25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1" name="Line 2197"/>
                <p:cNvSpPr>
                  <a:spLocks noChangeShapeType="1"/>
                </p:cNvSpPr>
                <p:nvPr/>
              </p:nvSpPr>
              <p:spPr bwMode="auto">
                <a:xfrm>
                  <a:off x="2069" y="3031"/>
                  <a:ext cx="77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2" name="Rectangle 2198"/>
                <p:cNvSpPr>
                  <a:spLocks noChangeArrowheads="1"/>
                </p:cNvSpPr>
                <p:nvPr/>
              </p:nvSpPr>
              <p:spPr bwMode="auto">
                <a:xfrm>
                  <a:off x="2949" y="307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23" name="Line 2199"/>
                <p:cNvSpPr>
                  <a:spLocks noChangeShapeType="1"/>
                </p:cNvSpPr>
                <p:nvPr/>
              </p:nvSpPr>
              <p:spPr bwMode="auto">
                <a:xfrm>
                  <a:off x="2069" y="3093"/>
                  <a:ext cx="876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4" name="Line 2200"/>
                <p:cNvSpPr>
                  <a:spLocks noChangeShapeType="1"/>
                </p:cNvSpPr>
                <p:nvPr/>
              </p:nvSpPr>
              <p:spPr bwMode="auto">
                <a:xfrm>
                  <a:off x="2065" y="3031"/>
                  <a:ext cx="1" cy="2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5" name="Line 2201"/>
                <p:cNvSpPr>
                  <a:spLocks noChangeShapeType="1"/>
                </p:cNvSpPr>
                <p:nvPr/>
              </p:nvSpPr>
              <p:spPr bwMode="auto">
                <a:xfrm>
                  <a:off x="2065" y="3065"/>
                  <a:ext cx="1" cy="2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6" name="Freeform 2202"/>
                <p:cNvSpPr>
                  <a:spLocks/>
                </p:cNvSpPr>
                <p:nvPr/>
              </p:nvSpPr>
              <p:spPr bwMode="auto">
                <a:xfrm>
                  <a:off x="2040" y="3062"/>
                  <a:ext cx="25" cy="37"/>
                </a:xfrm>
                <a:custGeom>
                  <a:avLst/>
                  <a:gdLst/>
                  <a:ahLst/>
                  <a:cxnLst>
                    <a:cxn ang="0">
                      <a:pos x="0" y="37"/>
                    </a:cxn>
                    <a:cxn ang="0">
                      <a:pos x="0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5" h="37">
                      <a:moveTo>
                        <a:pt x="0" y="37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7" name="Rectangle 2203"/>
                <p:cNvSpPr>
                  <a:spLocks noChangeArrowheads="1"/>
                </p:cNvSpPr>
                <p:nvPr/>
              </p:nvSpPr>
              <p:spPr bwMode="auto">
                <a:xfrm>
                  <a:off x="2980" y="310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28" name="Line 2204"/>
                <p:cNvSpPr>
                  <a:spLocks noChangeShapeType="1"/>
                </p:cNvSpPr>
                <p:nvPr/>
              </p:nvSpPr>
              <p:spPr bwMode="auto">
                <a:xfrm>
                  <a:off x="2122" y="3126"/>
                  <a:ext cx="854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29" name="Rectangle 2205"/>
                <p:cNvSpPr>
                  <a:spLocks noChangeArrowheads="1"/>
                </p:cNvSpPr>
                <p:nvPr/>
              </p:nvSpPr>
              <p:spPr bwMode="auto">
                <a:xfrm>
                  <a:off x="2823" y="314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Pv06Lk00160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30" name="Line 2206"/>
                <p:cNvSpPr>
                  <a:spLocks noChangeShapeType="1"/>
                </p:cNvSpPr>
                <p:nvPr/>
              </p:nvSpPr>
              <p:spPr bwMode="auto">
                <a:xfrm>
                  <a:off x="2122" y="3159"/>
                  <a:ext cx="697" cy="1"/>
                </a:xfrm>
                <a:prstGeom prst="line">
                  <a:avLst/>
                </a:prstGeom>
                <a:noFill/>
                <a:ln w="12700" cap="sq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1" name="Line 2207"/>
                <p:cNvSpPr>
                  <a:spLocks noChangeShapeType="1"/>
                </p:cNvSpPr>
                <p:nvPr/>
              </p:nvSpPr>
              <p:spPr bwMode="auto">
                <a:xfrm>
                  <a:off x="2118" y="3126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2" name="Line 2208"/>
                <p:cNvSpPr>
                  <a:spLocks noChangeShapeType="1"/>
                </p:cNvSpPr>
                <p:nvPr/>
              </p:nvSpPr>
              <p:spPr bwMode="auto">
                <a:xfrm>
                  <a:off x="2118" y="3146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3" name="Freeform 2209"/>
                <p:cNvSpPr>
                  <a:spLocks/>
                </p:cNvSpPr>
                <p:nvPr/>
              </p:nvSpPr>
              <p:spPr bwMode="auto">
                <a:xfrm>
                  <a:off x="2040" y="3105"/>
                  <a:ext cx="78" cy="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8"/>
                    </a:cxn>
                    <a:cxn ang="0">
                      <a:pos x="78" y="38"/>
                    </a:cxn>
                  </a:cxnLst>
                  <a:rect l="0" t="0" r="r" b="b"/>
                  <a:pathLst>
                    <a:path w="78" h="38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78" y="38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4" name="Freeform 2210"/>
                <p:cNvSpPr>
                  <a:spLocks/>
                </p:cNvSpPr>
                <p:nvPr/>
              </p:nvSpPr>
              <p:spPr bwMode="auto">
                <a:xfrm>
                  <a:off x="2001" y="3102"/>
                  <a:ext cx="39" cy="116"/>
                </a:xfrm>
                <a:custGeom>
                  <a:avLst/>
                  <a:gdLst/>
                  <a:ahLst/>
                  <a:cxnLst>
                    <a:cxn ang="0">
                      <a:pos x="0" y="116"/>
                    </a:cxn>
                    <a:cxn ang="0">
                      <a:pos x="0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9" h="116">
                      <a:moveTo>
                        <a:pt x="0" y="116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5" name="Rectangle 2211"/>
                <p:cNvSpPr>
                  <a:spLocks noChangeArrowheads="1"/>
                </p:cNvSpPr>
                <p:nvPr/>
              </p:nvSpPr>
              <p:spPr bwMode="auto">
                <a:xfrm>
                  <a:off x="2936" y="317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Pv02Lk00690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36" name="Freeform 2212"/>
                <p:cNvSpPr>
                  <a:spLocks/>
                </p:cNvSpPr>
                <p:nvPr/>
              </p:nvSpPr>
              <p:spPr bwMode="auto">
                <a:xfrm>
                  <a:off x="2366" y="3192"/>
                  <a:ext cx="56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566" y="0"/>
                    </a:cxn>
                  </a:cxnLst>
                  <a:rect l="0" t="0" r="r" b="b"/>
                  <a:pathLst>
                    <a:path w="56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566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7" name="Rectangle 2213"/>
                <p:cNvSpPr>
                  <a:spLocks noChangeArrowheads="1"/>
                </p:cNvSpPr>
                <p:nvPr/>
              </p:nvSpPr>
              <p:spPr bwMode="auto">
                <a:xfrm>
                  <a:off x="3191" y="320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38" name="Freeform 2214"/>
                <p:cNvSpPr>
                  <a:spLocks/>
                </p:cNvSpPr>
                <p:nvPr/>
              </p:nvSpPr>
              <p:spPr bwMode="auto">
                <a:xfrm>
                  <a:off x="2366" y="3212"/>
                  <a:ext cx="821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821" y="13"/>
                    </a:cxn>
                  </a:cxnLst>
                  <a:rect l="0" t="0" r="r" b="b"/>
                  <a:pathLst>
                    <a:path w="821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821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39" name="Freeform 2215"/>
                <p:cNvSpPr>
                  <a:spLocks/>
                </p:cNvSpPr>
                <p:nvPr/>
              </p:nvSpPr>
              <p:spPr bwMode="auto">
                <a:xfrm>
                  <a:off x="2085" y="3209"/>
                  <a:ext cx="281" cy="29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281" y="0"/>
                    </a:cxn>
                  </a:cxnLst>
                  <a:rect l="0" t="0" r="r" b="b"/>
                  <a:pathLst>
                    <a:path w="281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281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0" name="Rectangle 2216"/>
                <p:cNvSpPr>
                  <a:spLocks noChangeArrowheads="1"/>
                </p:cNvSpPr>
                <p:nvPr/>
              </p:nvSpPr>
              <p:spPr bwMode="auto">
                <a:xfrm>
                  <a:off x="3099" y="323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41" name="Freeform 2217"/>
                <p:cNvSpPr>
                  <a:spLocks/>
                </p:cNvSpPr>
                <p:nvPr/>
              </p:nvSpPr>
              <p:spPr bwMode="auto">
                <a:xfrm>
                  <a:off x="2289" y="3258"/>
                  <a:ext cx="80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06" y="0"/>
                    </a:cxn>
                  </a:cxnLst>
                  <a:rect l="0" t="0" r="r" b="b"/>
                  <a:pathLst>
                    <a:path w="80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06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2" name="Rectangle 2218"/>
                <p:cNvSpPr>
                  <a:spLocks noChangeArrowheads="1"/>
                </p:cNvSpPr>
                <p:nvPr/>
              </p:nvSpPr>
              <p:spPr bwMode="auto">
                <a:xfrm>
                  <a:off x="3238" y="327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43" name="Freeform 2219"/>
                <p:cNvSpPr>
                  <a:spLocks/>
                </p:cNvSpPr>
                <p:nvPr/>
              </p:nvSpPr>
              <p:spPr bwMode="auto">
                <a:xfrm>
                  <a:off x="2289" y="3278"/>
                  <a:ext cx="94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44" y="13"/>
                    </a:cxn>
                  </a:cxnLst>
                  <a:rect l="0" t="0" r="r" b="b"/>
                  <a:pathLst>
                    <a:path w="94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44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4" name="Freeform 2220"/>
                <p:cNvSpPr>
                  <a:spLocks/>
                </p:cNvSpPr>
                <p:nvPr/>
              </p:nvSpPr>
              <p:spPr bwMode="auto">
                <a:xfrm>
                  <a:off x="2085" y="3245"/>
                  <a:ext cx="204" cy="2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204" y="29"/>
                    </a:cxn>
                  </a:cxnLst>
                  <a:rect l="0" t="0" r="r" b="b"/>
                  <a:pathLst>
                    <a:path w="204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04" y="29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5" name="Freeform 2221"/>
                <p:cNvSpPr>
                  <a:spLocks/>
                </p:cNvSpPr>
                <p:nvPr/>
              </p:nvSpPr>
              <p:spPr bwMode="auto">
                <a:xfrm>
                  <a:off x="2021" y="3241"/>
                  <a:ext cx="64" cy="97"/>
                </a:xfrm>
                <a:custGeom>
                  <a:avLst/>
                  <a:gdLst/>
                  <a:ahLst/>
                  <a:cxnLst>
                    <a:cxn ang="0">
                      <a:pos x="0" y="97"/>
                    </a:cxn>
                    <a:cxn ang="0">
                      <a:pos x="0" y="0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4" h="97">
                      <a:moveTo>
                        <a:pt x="0" y="97"/>
                      </a:moveTo>
                      <a:lnTo>
                        <a:pt x="0" y="0"/>
                      </a:lnTo>
                      <a:lnTo>
                        <a:pt x="64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6" name="Rectangle 2222"/>
                <p:cNvSpPr>
                  <a:spLocks noChangeArrowheads="1"/>
                </p:cNvSpPr>
                <p:nvPr/>
              </p:nvSpPr>
              <p:spPr bwMode="auto">
                <a:xfrm>
                  <a:off x="3286" y="330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47" name="Freeform 2223"/>
                <p:cNvSpPr>
                  <a:spLocks/>
                </p:cNvSpPr>
                <p:nvPr/>
              </p:nvSpPr>
              <p:spPr bwMode="auto">
                <a:xfrm>
                  <a:off x="2270" y="3324"/>
                  <a:ext cx="1012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012" y="0"/>
                    </a:cxn>
                  </a:cxnLst>
                  <a:rect l="0" t="0" r="r" b="b"/>
                  <a:pathLst>
                    <a:path w="1012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012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48" name="Rectangle 2224"/>
                <p:cNvSpPr>
                  <a:spLocks noChangeArrowheads="1"/>
                </p:cNvSpPr>
                <p:nvPr/>
              </p:nvSpPr>
              <p:spPr bwMode="auto">
                <a:xfrm>
                  <a:off x="3014" y="333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49" name="Freeform 2225"/>
                <p:cNvSpPr>
                  <a:spLocks/>
                </p:cNvSpPr>
                <p:nvPr/>
              </p:nvSpPr>
              <p:spPr bwMode="auto">
                <a:xfrm>
                  <a:off x="2270" y="3343"/>
                  <a:ext cx="740" cy="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740" y="14"/>
                    </a:cxn>
                  </a:cxnLst>
                  <a:rect l="0" t="0" r="r" b="b"/>
                  <a:pathLst>
                    <a:path w="740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740" y="14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0" name="Freeform 2226"/>
                <p:cNvSpPr>
                  <a:spLocks/>
                </p:cNvSpPr>
                <p:nvPr/>
              </p:nvSpPr>
              <p:spPr bwMode="auto">
                <a:xfrm>
                  <a:off x="2108" y="3340"/>
                  <a:ext cx="162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62" y="0"/>
                    </a:cxn>
                  </a:cxnLst>
                  <a:rect l="0" t="0" r="r" b="b"/>
                  <a:pathLst>
                    <a:path w="162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1" name="Rectangle 2227"/>
                <p:cNvSpPr>
                  <a:spLocks noChangeArrowheads="1"/>
                </p:cNvSpPr>
                <p:nvPr/>
              </p:nvSpPr>
              <p:spPr bwMode="auto">
                <a:xfrm>
                  <a:off x="2910" y="337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52" name="Freeform 2228"/>
                <p:cNvSpPr>
                  <a:spLocks/>
                </p:cNvSpPr>
                <p:nvPr/>
              </p:nvSpPr>
              <p:spPr bwMode="auto">
                <a:xfrm>
                  <a:off x="2108" y="3368"/>
                  <a:ext cx="798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798" y="21"/>
                    </a:cxn>
                  </a:cxnLst>
                  <a:rect l="0" t="0" r="r" b="b"/>
                  <a:pathLst>
                    <a:path w="798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798" y="21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3" name="Freeform 2229"/>
                <p:cNvSpPr>
                  <a:spLocks/>
                </p:cNvSpPr>
                <p:nvPr/>
              </p:nvSpPr>
              <p:spPr bwMode="auto">
                <a:xfrm>
                  <a:off x="2061" y="3365"/>
                  <a:ext cx="47" cy="73"/>
                </a:xfrm>
                <a:custGeom>
                  <a:avLst/>
                  <a:gdLst/>
                  <a:ahLst/>
                  <a:cxnLst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73">
                      <a:moveTo>
                        <a:pt x="0" y="73"/>
                      </a:moveTo>
                      <a:lnTo>
                        <a:pt x="0" y="0"/>
                      </a:lnTo>
                      <a:lnTo>
                        <a:pt x="47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4" name="Rectangle 2230"/>
                <p:cNvSpPr>
                  <a:spLocks noChangeArrowheads="1"/>
                </p:cNvSpPr>
                <p:nvPr/>
              </p:nvSpPr>
              <p:spPr bwMode="auto">
                <a:xfrm>
                  <a:off x="3001" y="340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55" name="Freeform 2231"/>
                <p:cNvSpPr>
                  <a:spLocks/>
                </p:cNvSpPr>
                <p:nvPr/>
              </p:nvSpPr>
              <p:spPr bwMode="auto">
                <a:xfrm>
                  <a:off x="2368" y="3422"/>
                  <a:ext cx="629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629" y="0"/>
                    </a:cxn>
                  </a:cxnLst>
                  <a:rect l="0" t="0" r="r" b="b"/>
                  <a:pathLst>
                    <a:path w="629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629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6" name="Rectangle 2232"/>
                <p:cNvSpPr>
                  <a:spLocks noChangeArrowheads="1"/>
                </p:cNvSpPr>
                <p:nvPr/>
              </p:nvSpPr>
              <p:spPr bwMode="auto">
                <a:xfrm>
                  <a:off x="3039" y="343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57" name="Freeform 2233"/>
                <p:cNvSpPr>
                  <a:spLocks/>
                </p:cNvSpPr>
                <p:nvPr/>
              </p:nvSpPr>
              <p:spPr bwMode="auto">
                <a:xfrm>
                  <a:off x="2368" y="3442"/>
                  <a:ext cx="66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67" y="13"/>
                    </a:cxn>
                  </a:cxnLst>
                  <a:rect l="0" t="0" r="r" b="b"/>
                  <a:pathLst>
                    <a:path w="66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67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8" name="Freeform 2234"/>
                <p:cNvSpPr>
                  <a:spLocks/>
                </p:cNvSpPr>
                <p:nvPr/>
              </p:nvSpPr>
              <p:spPr bwMode="auto">
                <a:xfrm>
                  <a:off x="2162" y="3439"/>
                  <a:ext cx="206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206" y="0"/>
                    </a:cxn>
                  </a:cxnLst>
                  <a:rect l="0" t="0" r="r" b="b"/>
                  <a:pathLst>
                    <a:path w="206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206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59" name="Rectangle 2235"/>
                <p:cNvSpPr>
                  <a:spLocks noChangeArrowheads="1"/>
                </p:cNvSpPr>
                <p:nvPr/>
              </p:nvSpPr>
              <p:spPr bwMode="auto">
                <a:xfrm>
                  <a:off x="3295" y="346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Pv02Lk00760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60" name="Freeform 2236"/>
                <p:cNvSpPr>
                  <a:spLocks/>
                </p:cNvSpPr>
                <p:nvPr/>
              </p:nvSpPr>
              <p:spPr bwMode="auto">
                <a:xfrm>
                  <a:off x="2162" y="3467"/>
                  <a:ext cx="1129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1129" y="21"/>
                    </a:cxn>
                  </a:cxnLst>
                  <a:rect l="0" t="0" r="r" b="b"/>
                  <a:pathLst>
                    <a:path w="1129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1129" y="21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1" name="Freeform 2237"/>
                <p:cNvSpPr>
                  <a:spLocks/>
                </p:cNvSpPr>
                <p:nvPr/>
              </p:nvSpPr>
              <p:spPr bwMode="auto">
                <a:xfrm>
                  <a:off x="2106" y="3464"/>
                  <a:ext cx="56" cy="52"/>
                </a:xfrm>
                <a:custGeom>
                  <a:avLst/>
                  <a:gdLst/>
                  <a:ahLst/>
                  <a:cxnLst>
                    <a:cxn ang="0">
                      <a:pos x="0" y="52"/>
                    </a:cxn>
                    <a:cxn ang="0">
                      <a:pos x="0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56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2" name="Rectangle 2238"/>
                <p:cNvSpPr>
                  <a:spLocks noChangeArrowheads="1"/>
                </p:cNvSpPr>
                <p:nvPr/>
              </p:nvSpPr>
              <p:spPr bwMode="auto">
                <a:xfrm>
                  <a:off x="2914" y="350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63" name="Freeform 2239"/>
                <p:cNvSpPr>
                  <a:spLocks/>
                </p:cNvSpPr>
                <p:nvPr/>
              </p:nvSpPr>
              <p:spPr bwMode="auto">
                <a:xfrm>
                  <a:off x="2317" y="3521"/>
                  <a:ext cx="59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593" y="0"/>
                    </a:cxn>
                  </a:cxnLst>
                  <a:rect l="0" t="0" r="r" b="b"/>
                  <a:pathLst>
                    <a:path w="59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593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4" name="Rectangle 2240"/>
                <p:cNvSpPr>
                  <a:spLocks noChangeArrowheads="1"/>
                </p:cNvSpPr>
                <p:nvPr/>
              </p:nvSpPr>
              <p:spPr bwMode="auto">
                <a:xfrm>
                  <a:off x="3233" y="353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65" name="Freeform 2241"/>
                <p:cNvSpPr>
                  <a:spLocks/>
                </p:cNvSpPr>
                <p:nvPr/>
              </p:nvSpPr>
              <p:spPr bwMode="auto">
                <a:xfrm>
                  <a:off x="2317" y="3541"/>
                  <a:ext cx="912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12" y="13"/>
                    </a:cxn>
                  </a:cxnLst>
                  <a:rect l="0" t="0" r="r" b="b"/>
                  <a:pathLst>
                    <a:path w="91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12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6" name="Freeform 2242"/>
                <p:cNvSpPr>
                  <a:spLocks/>
                </p:cNvSpPr>
                <p:nvPr/>
              </p:nvSpPr>
              <p:spPr bwMode="auto">
                <a:xfrm>
                  <a:off x="2128" y="3538"/>
                  <a:ext cx="189" cy="33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0"/>
                    </a:cxn>
                    <a:cxn ang="0">
                      <a:pos x="189" y="0"/>
                    </a:cxn>
                  </a:cxnLst>
                  <a:rect l="0" t="0" r="r" b="b"/>
                  <a:pathLst>
                    <a:path w="189" h="33">
                      <a:moveTo>
                        <a:pt x="0" y="33"/>
                      </a:moveTo>
                      <a:lnTo>
                        <a:pt x="0" y="0"/>
                      </a:lnTo>
                      <a:lnTo>
                        <a:pt x="189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7" name="Rectangle 2243"/>
                <p:cNvSpPr>
                  <a:spLocks noChangeArrowheads="1"/>
                </p:cNvSpPr>
                <p:nvPr/>
              </p:nvSpPr>
              <p:spPr bwMode="auto">
                <a:xfrm>
                  <a:off x="2949" y="356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68" name="Freeform 2244"/>
                <p:cNvSpPr>
                  <a:spLocks/>
                </p:cNvSpPr>
                <p:nvPr/>
              </p:nvSpPr>
              <p:spPr bwMode="auto">
                <a:xfrm>
                  <a:off x="2151" y="3587"/>
                  <a:ext cx="794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794" y="0"/>
                    </a:cxn>
                  </a:cxnLst>
                  <a:rect l="0" t="0" r="r" b="b"/>
                  <a:pathLst>
                    <a:path w="794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794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69" name="Rectangle 2245"/>
                <p:cNvSpPr>
                  <a:spLocks noChangeArrowheads="1"/>
                </p:cNvSpPr>
                <p:nvPr/>
              </p:nvSpPr>
              <p:spPr bwMode="auto">
                <a:xfrm>
                  <a:off x="3032" y="360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70" name="Freeform 2246"/>
                <p:cNvSpPr>
                  <a:spLocks/>
                </p:cNvSpPr>
                <p:nvPr/>
              </p:nvSpPr>
              <p:spPr bwMode="auto">
                <a:xfrm>
                  <a:off x="2332" y="3620"/>
                  <a:ext cx="69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696" y="0"/>
                    </a:cxn>
                  </a:cxnLst>
                  <a:rect l="0" t="0" r="r" b="b"/>
                  <a:pathLst>
                    <a:path w="69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696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1" name="Rectangle 2247"/>
                <p:cNvSpPr>
                  <a:spLocks noChangeArrowheads="1"/>
                </p:cNvSpPr>
                <p:nvPr/>
              </p:nvSpPr>
              <p:spPr bwMode="auto">
                <a:xfrm>
                  <a:off x="2852" y="363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Pv02Lk00850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72" name="Freeform 2248"/>
                <p:cNvSpPr>
                  <a:spLocks/>
                </p:cNvSpPr>
                <p:nvPr/>
              </p:nvSpPr>
              <p:spPr bwMode="auto">
                <a:xfrm>
                  <a:off x="2332" y="3640"/>
                  <a:ext cx="516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516" y="13"/>
                    </a:cxn>
                  </a:cxnLst>
                  <a:rect l="0" t="0" r="r" b="b"/>
                  <a:pathLst>
                    <a:path w="516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516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3" name="Freeform 2249"/>
                <p:cNvSpPr>
                  <a:spLocks/>
                </p:cNvSpPr>
                <p:nvPr/>
              </p:nvSpPr>
              <p:spPr bwMode="auto">
                <a:xfrm>
                  <a:off x="2151" y="3615"/>
                  <a:ext cx="1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181" y="21"/>
                    </a:cxn>
                  </a:cxnLst>
                  <a:rect l="0" t="0" r="r" b="b"/>
                  <a:pathLst>
                    <a:path w="181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181" y="21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4" name="Freeform 2250"/>
                <p:cNvSpPr>
                  <a:spLocks/>
                </p:cNvSpPr>
                <p:nvPr/>
              </p:nvSpPr>
              <p:spPr bwMode="auto">
                <a:xfrm>
                  <a:off x="2128" y="3578"/>
                  <a:ext cx="23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23" y="34"/>
                    </a:cxn>
                  </a:cxnLst>
                  <a:rect l="0" t="0" r="r" b="b"/>
                  <a:pathLst>
                    <a:path w="23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3" y="34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5" name="Freeform 2251"/>
                <p:cNvSpPr>
                  <a:spLocks/>
                </p:cNvSpPr>
                <p:nvPr/>
              </p:nvSpPr>
              <p:spPr bwMode="auto">
                <a:xfrm>
                  <a:off x="2106" y="3522"/>
                  <a:ext cx="22" cy="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2"/>
                    </a:cxn>
                    <a:cxn ang="0">
                      <a:pos x="22" y="52"/>
                    </a:cxn>
                  </a:cxnLst>
                  <a:rect l="0" t="0" r="r" b="b"/>
                  <a:pathLst>
                    <a:path w="22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2" y="52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6" name="Freeform 2252"/>
                <p:cNvSpPr>
                  <a:spLocks/>
                </p:cNvSpPr>
                <p:nvPr/>
              </p:nvSpPr>
              <p:spPr bwMode="auto">
                <a:xfrm>
                  <a:off x="2061" y="3445"/>
                  <a:ext cx="45" cy="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4"/>
                    </a:cxn>
                    <a:cxn ang="0">
                      <a:pos x="45" y="74"/>
                    </a:cxn>
                  </a:cxnLst>
                  <a:rect l="0" t="0" r="r" b="b"/>
                  <a:pathLst>
                    <a:path w="45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45" y="74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7" name="Freeform 2253"/>
                <p:cNvSpPr>
                  <a:spLocks/>
                </p:cNvSpPr>
                <p:nvPr/>
              </p:nvSpPr>
              <p:spPr bwMode="auto">
                <a:xfrm>
                  <a:off x="2021" y="3345"/>
                  <a:ext cx="40" cy="9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97"/>
                    </a:cxn>
                    <a:cxn ang="0">
                      <a:pos x="40" y="97"/>
                    </a:cxn>
                  </a:cxnLst>
                  <a:rect l="0" t="0" r="r" b="b"/>
                  <a:pathLst>
                    <a:path w="40" h="97">
                      <a:moveTo>
                        <a:pt x="0" y="0"/>
                      </a:moveTo>
                      <a:lnTo>
                        <a:pt x="0" y="97"/>
                      </a:lnTo>
                      <a:lnTo>
                        <a:pt x="40" y="97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8" name="Line 2254"/>
                <p:cNvSpPr>
                  <a:spLocks noChangeShapeType="1"/>
                </p:cNvSpPr>
                <p:nvPr/>
              </p:nvSpPr>
              <p:spPr bwMode="auto">
                <a:xfrm>
                  <a:off x="2005" y="3341"/>
                  <a:ext cx="16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79" name="Line 2255"/>
                <p:cNvSpPr>
                  <a:spLocks noChangeShapeType="1"/>
                </p:cNvSpPr>
                <p:nvPr/>
              </p:nvSpPr>
              <p:spPr bwMode="auto">
                <a:xfrm>
                  <a:off x="2001" y="3225"/>
                  <a:ext cx="1" cy="116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0" name="Freeform 2256"/>
                <p:cNvSpPr>
                  <a:spLocks/>
                </p:cNvSpPr>
                <p:nvPr/>
              </p:nvSpPr>
              <p:spPr bwMode="auto">
                <a:xfrm>
                  <a:off x="1999" y="3063"/>
                  <a:ext cx="2" cy="15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9"/>
                    </a:cxn>
                    <a:cxn ang="0">
                      <a:pos x="2" y="159"/>
                    </a:cxn>
                  </a:cxnLst>
                  <a:rect l="0" t="0" r="r" b="b"/>
                  <a:pathLst>
                    <a:path w="2" h="159">
                      <a:moveTo>
                        <a:pt x="0" y="0"/>
                      </a:moveTo>
                      <a:lnTo>
                        <a:pt x="0" y="159"/>
                      </a:lnTo>
                      <a:lnTo>
                        <a:pt x="2" y="159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1" name="Line 2257"/>
                <p:cNvSpPr>
                  <a:spLocks noChangeShapeType="1"/>
                </p:cNvSpPr>
                <p:nvPr/>
              </p:nvSpPr>
              <p:spPr bwMode="auto">
                <a:xfrm>
                  <a:off x="1999" y="2898"/>
                  <a:ext cx="1" cy="15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2" name="Freeform 2258"/>
                <p:cNvSpPr>
                  <a:spLocks/>
                </p:cNvSpPr>
                <p:nvPr/>
              </p:nvSpPr>
              <p:spPr bwMode="auto">
                <a:xfrm>
                  <a:off x="1977" y="2907"/>
                  <a:ext cx="22" cy="1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2"/>
                    </a:cxn>
                    <a:cxn ang="0">
                      <a:pos x="22" y="152"/>
                    </a:cxn>
                  </a:cxnLst>
                  <a:rect l="0" t="0" r="r" b="b"/>
                  <a:pathLst>
                    <a:path w="22" h="152">
                      <a:moveTo>
                        <a:pt x="0" y="0"/>
                      </a:moveTo>
                      <a:lnTo>
                        <a:pt x="0" y="152"/>
                      </a:lnTo>
                      <a:lnTo>
                        <a:pt x="22" y="15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3" name="Freeform 2259"/>
                <p:cNvSpPr>
                  <a:spLocks/>
                </p:cNvSpPr>
                <p:nvPr/>
              </p:nvSpPr>
              <p:spPr bwMode="auto">
                <a:xfrm>
                  <a:off x="1882" y="2796"/>
                  <a:ext cx="95" cy="10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08"/>
                    </a:cxn>
                    <a:cxn ang="0">
                      <a:pos x="95" y="108"/>
                    </a:cxn>
                  </a:cxnLst>
                  <a:rect l="0" t="0" r="r" b="b"/>
                  <a:pathLst>
                    <a:path w="95" h="108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95" y="108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4" name="Line 2260"/>
                <p:cNvSpPr>
                  <a:spLocks noChangeShapeType="1"/>
                </p:cNvSpPr>
                <p:nvPr/>
              </p:nvSpPr>
              <p:spPr bwMode="auto">
                <a:xfrm>
                  <a:off x="1882" y="2682"/>
                  <a:ext cx="1" cy="10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5" name="Freeform 2261"/>
                <p:cNvSpPr>
                  <a:spLocks/>
                </p:cNvSpPr>
                <p:nvPr/>
              </p:nvSpPr>
              <p:spPr bwMode="auto">
                <a:xfrm>
                  <a:off x="1880" y="2704"/>
                  <a:ext cx="2" cy="8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9"/>
                    </a:cxn>
                    <a:cxn ang="0">
                      <a:pos x="2" y="89"/>
                    </a:cxn>
                  </a:cxnLst>
                  <a:rect l="0" t="0" r="r" b="b"/>
                  <a:pathLst>
                    <a:path w="2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89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6" name="Freeform 2262"/>
                <p:cNvSpPr>
                  <a:spLocks/>
                </p:cNvSpPr>
                <p:nvPr/>
              </p:nvSpPr>
              <p:spPr bwMode="auto">
                <a:xfrm>
                  <a:off x="1872" y="2612"/>
                  <a:ext cx="8" cy="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8"/>
                    </a:cxn>
                    <a:cxn ang="0">
                      <a:pos x="8" y="88"/>
                    </a:cxn>
                  </a:cxnLst>
                  <a:rect l="0" t="0" r="r" b="b"/>
                  <a:pathLst>
                    <a:path w="8" h="88">
                      <a:moveTo>
                        <a:pt x="0" y="0"/>
                      </a:moveTo>
                      <a:lnTo>
                        <a:pt x="0" y="88"/>
                      </a:lnTo>
                      <a:lnTo>
                        <a:pt x="8" y="88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7" name="Freeform 2263"/>
                <p:cNvSpPr>
                  <a:spLocks/>
                </p:cNvSpPr>
                <p:nvPr/>
              </p:nvSpPr>
              <p:spPr bwMode="auto">
                <a:xfrm>
                  <a:off x="1860" y="2046"/>
                  <a:ext cx="12" cy="5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63"/>
                    </a:cxn>
                    <a:cxn ang="0">
                      <a:pos x="12" y="563"/>
                    </a:cxn>
                  </a:cxnLst>
                  <a:rect l="0" t="0" r="r" b="b"/>
                  <a:pathLst>
                    <a:path w="12" h="563">
                      <a:moveTo>
                        <a:pt x="0" y="0"/>
                      </a:moveTo>
                      <a:lnTo>
                        <a:pt x="0" y="563"/>
                      </a:lnTo>
                      <a:lnTo>
                        <a:pt x="12" y="56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8" name="Freeform 2264"/>
                <p:cNvSpPr>
                  <a:spLocks/>
                </p:cNvSpPr>
                <p:nvPr/>
              </p:nvSpPr>
              <p:spPr bwMode="auto">
                <a:xfrm>
                  <a:off x="1858" y="2042"/>
                  <a:ext cx="2" cy="934"/>
                </a:xfrm>
                <a:custGeom>
                  <a:avLst/>
                  <a:gdLst/>
                  <a:ahLst/>
                  <a:cxnLst>
                    <a:cxn ang="0">
                      <a:pos x="0" y="934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934">
                      <a:moveTo>
                        <a:pt x="0" y="934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89" name="Rectangle 2265"/>
                <p:cNvSpPr>
                  <a:spLocks noChangeArrowheads="1"/>
                </p:cNvSpPr>
                <p:nvPr/>
              </p:nvSpPr>
              <p:spPr bwMode="auto">
                <a:xfrm>
                  <a:off x="2889" y="366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0" name="Freeform 2266"/>
                <p:cNvSpPr>
                  <a:spLocks/>
                </p:cNvSpPr>
                <p:nvPr/>
              </p:nvSpPr>
              <p:spPr bwMode="auto">
                <a:xfrm>
                  <a:off x="2069" y="3686"/>
                  <a:ext cx="81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16" y="0"/>
                    </a:cxn>
                  </a:cxnLst>
                  <a:rect l="0" t="0" r="r" b="b"/>
                  <a:pathLst>
                    <a:path w="81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1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1" name="Rectangle 2267"/>
                <p:cNvSpPr>
                  <a:spLocks noChangeArrowheads="1"/>
                </p:cNvSpPr>
                <p:nvPr/>
              </p:nvSpPr>
              <p:spPr bwMode="auto">
                <a:xfrm>
                  <a:off x="2721" y="370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Pv02Lk00490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2" name="Line 2268"/>
                <p:cNvSpPr>
                  <a:spLocks noChangeShapeType="1"/>
                </p:cNvSpPr>
                <p:nvPr/>
              </p:nvSpPr>
              <p:spPr bwMode="auto">
                <a:xfrm>
                  <a:off x="2073" y="3718"/>
                  <a:ext cx="644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3" name="Line 2269"/>
                <p:cNvSpPr>
                  <a:spLocks noChangeShapeType="1"/>
                </p:cNvSpPr>
                <p:nvPr/>
              </p:nvSpPr>
              <p:spPr bwMode="auto">
                <a:xfrm>
                  <a:off x="2069" y="3705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4" name="Freeform 2270"/>
                <p:cNvSpPr>
                  <a:spLocks/>
                </p:cNvSpPr>
                <p:nvPr/>
              </p:nvSpPr>
              <p:spPr bwMode="auto">
                <a:xfrm>
                  <a:off x="2034" y="3702"/>
                  <a:ext cx="35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35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3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5" name="Rectangle 2271"/>
                <p:cNvSpPr>
                  <a:spLocks noChangeArrowheads="1"/>
                </p:cNvSpPr>
                <p:nvPr/>
              </p:nvSpPr>
              <p:spPr bwMode="auto">
                <a:xfrm>
                  <a:off x="2463" y="373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Pv02Lk00500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6" name="Line 2272"/>
                <p:cNvSpPr>
                  <a:spLocks noChangeShapeType="1"/>
                </p:cNvSpPr>
                <p:nvPr/>
              </p:nvSpPr>
              <p:spPr bwMode="auto">
                <a:xfrm>
                  <a:off x="2038" y="3751"/>
                  <a:ext cx="421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7" name="Line 2273"/>
                <p:cNvSpPr>
                  <a:spLocks noChangeShapeType="1"/>
                </p:cNvSpPr>
                <p:nvPr/>
              </p:nvSpPr>
              <p:spPr bwMode="auto">
                <a:xfrm>
                  <a:off x="2034" y="3730"/>
                  <a:ext cx="1" cy="21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8" name="Freeform 2274"/>
                <p:cNvSpPr>
                  <a:spLocks/>
                </p:cNvSpPr>
                <p:nvPr/>
              </p:nvSpPr>
              <p:spPr bwMode="auto">
                <a:xfrm>
                  <a:off x="2013" y="3727"/>
                  <a:ext cx="21" cy="33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1" h="33">
                      <a:moveTo>
                        <a:pt x="0" y="33"/>
                      </a:moveTo>
                      <a:lnTo>
                        <a:pt x="0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299" name="Rectangle 2275"/>
                <p:cNvSpPr>
                  <a:spLocks noChangeArrowheads="1"/>
                </p:cNvSpPr>
                <p:nvPr/>
              </p:nvSpPr>
              <p:spPr bwMode="auto">
                <a:xfrm>
                  <a:off x="2877" y="376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00" name="Freeform 2276"/>
                <p:cNvSpPr>
                  <a:spLocks/>
                </p:cNvSpPr>
                <p:nvPr/>
              </p:nvSpPr>
              <p:spPr bwMode="auto">
                <a:xfrm>
                  <a:off x="2017" y="3784"/>
                  <a:ext cx="856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56" y="0"/>
                    </a:cxn>
                  </a:cxnLst>
                  <a:rect l="0" t="0" r="r" b="b"/>
                  <a:pathLst>
                    <a:path w="856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5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1" name="Rectangle 2277"/>
                <p:cNvSpPr>
                  <a:spLocks noChangeArrowheads="1"/>
                </p:cNvSpPr>
                <p:nvPr/>
              </p:nvSpPr>
              <p:spPr bwMode="auto">
                <a:xfrm>
                  <a:off x="2849" y="3798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02" name="Freeform 2278"/>
                <p:cNvSpPr>
                  <a:spLocks/>
                </p:cNvSpPr>
                <p:nvPr/>
              </p:nvSpPr>
              <p:spPr bwMode="auto">
                <a:xfrm>
                  <a:off x="2017" y="3804"/>
                  <a:ext cx="828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828" y="13"/>
                    </a:cxn>
                  </a:cxnLst>
                  <a:rect l="0" t="0" r="r" b="b"/>
                  <a:pathLst>
                    <a:path w="828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828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3" name="Freeform 2279"/>
                <p:cNvSpPr>
                  <a:spLocks/>
                </p:cNvSpPr>
                <p:nvPr/>
              </p:nvSpPr>
              <p:spPr bwMode="auto">
                <a:xfrm>
                  <a:off x="2013" y="3767"/>
                  <a:ext cx="4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4" y="34"/>
                    </a:cxn>
                  </a:cxnLst>
                  <a:rect l="0" t="0" r="r" b="b"/>
                  <a:pathLst>
                    <a:path w="4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4" y="3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4" name="Freeform 2280"/>
                <p:cNvSpPr>
                  <a:spLocks/>
                </p:cNvSpPr>
                <p:nvPr/>
              </p:nvSpPr>
              <p:spPr bwMode="auto">
                <a:xfrm>
                  <a:off x="1994" y="3763"/>
                  <a:ext cx="19" cy="40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19" h="40">
                      <a:moveTo>
                        <a:pt x="0" y="40"/>
                      </a:moveTo>
                      <a:lnTo>
                        <a:pt x="0" y="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5" name="Rectangle 2281"/>
                <p:cNvSpPr>
                  <a:spLocks noChangeArrowheads="1"/>
                </p:cNvSpPr>
                <p:nvPr/>
              </p:nvSpPr>
              <p:spPr bwMode="auto">
                <a:xfrm>
                  <a:off x="2734" y="383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Pv10Ck04790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06" name="Freeform 2282"/>
                <p:cNvSpPr>
                  <a:spLocks/>
                </p:cNvSpPr>
                <p:nvPr/>
              </p:nvSpPr>
              <p:spPr bwMode="auto">
                <a:xfrm>
                  <a:off x="1994" y="3810"/>
                  <a:ext cx="735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0"/>
                    </a:cxn>
                    <a:cxn ang="0">
                      <a:pos x="735" y="40"/>
                    </a:cxn>
                  </a:cxnLst>
                  <a:rect l="0" t="0" r="r" b="b"/>
                  <a:pathLst>
                    <a:path w="735" h="40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735" y="4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7" name="Freeform 2283"/>
                <p:cNvSpPr>
                  <a:spLocks/>
                </p:cNvSpPr>
                <p:nvPr/>
              </p:nvSpPr>
              <p:spPr bwMode="auto">
                <a:xfrm>
                  <a:off x="1934" y="3807"/>
                  <a:ext cx="60" cy="106"/>
                </a:xfrm>
                <a:custGeom>
                  <a:avLst/>
                  <a:gdLst/>
                  <a:ahLst/>
                  <a:cxnLst>
                    <a:cxn ang="0">
                      <a:pos x="0" y="106"/>
                    </a:cxn>
                    <a:cxn ang="0">
                      <a:pos x="0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60" h="106">
                      <a:moveTo>
                        <a:pt x="0" y="106"/>
                      </a:moveTo>
                      <a:lnTo>
                        <a:pt x="0" y="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08" name="Rectangle 2284"/>
                <p:cNvSpPr>
                  <a:spLocks noChangeArrowheads="1"/>
                </p:cNvSpPr>
                <p:nvPr/>
              </p:nvSpPr>
              <p:spPr bwMode="auto">
                <a:xfrm>
                  <a:off x="2691" y="386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Pv03Lk00870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09" name="Line 2285"/>
                <p:cNvSpPr>
                  <a:spLocks noChangeShapeType="1"/>
                </p:cNvSpPr>
                <p:nvPr/>
              </p:nvSpPr>
              <p:spPr bwMode="auto">
                <a:xfrm>
                  <a:off x="2074" y="3883"/>
                  <a:ext cx="613" cy="1"/>
                </a:xfrm>
                <a:prstGeom prst="line">
                  <a:avLst/>
                </a:prstGeom>
                <a:noFill/>
                <a:ln w="12700" cap="sq">
                  <a:solidFill>
                    <a:srgbClr val="7F7F7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0" name="Rectangle 2286"/>
                <p:cNvSpPr>
                  <a:spLocks noChangeArrowheads="1"/>
                </p:cNvSpPr>
                <p:nvPr/>
              </p:nvSpPr>
              <p:spPr bwMode="auto">
                <a:xfrm>
                  <a:off x="3034" y="389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11" name="Freeform 2287"/>
                <p:cNvSpPr>
                  <a:spLocks/>
                </p:cNvSpPr>
                <p:nvPr/>
              </p:nvSpPr>
              <p:spPr bwMode="auto">
                <a:xfrm>
                  <a:off x="2070" y="3903"/>
                  <a:ext cx="959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59" y="13"/>
                    </a:cxn>
                  </a:cxnLst>
                  <a:rect l="0" t="0" r="r" b="b"/>
                  <a:pathLst>
                    <a:path w="959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59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2" name="Line 2288"/>
                <p:cNvSpPr>
                  <a:spLocks noChangeShapeType="1"/>
                </p:cNvSpPr>
                <p:nvPr/>
              </p:nvSpPr>
              <p:spPr bwMode="auto">
                <a:xfrm>
                  <a:off x="2070" y="3883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3" name="Freeform 2289"/>
                <p:cNvSpPr>
                  <a:spLocks/>
                </p:cNvSpPr>
                <p:nvPr/>
              </p:nvSpPr>
              <p:spPr bwMode="auto">
                <a:xfrm>
                  <a:off x="1979" y="3899"/>
                  <a:ext cx="91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91" y="0"/>
                    </a:cxn>
                  </a:cxnLst>
                  <a:rect l="0" t="0" r="r" b="b"/>
                  <a:pathLst>
                    <a:path w="91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4" name="Rectangle 2290"/>
                <p:cNvSpPr>
                  <a:spLocks noChangeArrowheads="1"/>
                </p:cNvSpPr>
                <p:nvPr/>
              </p:nvSpPr>
              <p:spPr bwMode="auto">
                <a:xfrm>
                  <a:off x="2718" y="3930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15" name="Freeform 2291"/>
                <p:cNvSpPr>
                  <a:spLocks/>
                </p:cNvSpPr>
                <p:nvPr/>
              </p:nvSpPr>
              <p:spPr bwMode="auto">
                <a:xfrm>
                  <a:off x="1979" y="3927"/>
                  <a:ext cx="735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735" y="22"/>
                    </a:cxn>
                  </a:cxnLst>
                  <a:rect l="0" t="0" r="r" b="b"/>
                  <a:pathLst>
                    <a:path w="735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735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6" name="Freeform 2292"/>
                <p:cNvSpPr>
                  <a:spLocks/>
                </p:cNvSpPr>
                <p:nvPr/>
              </p:nvSpPr>
              <p:spPr bwMode="auto">
                <a:xfrm>
                  <a:off x="1958" y="3924"/>
                  <a:ext cx="21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1" h="25">
                      <a:moveTo>
                        <a:pt x="0" y="25"/>
                      </a:moveTo>
                      <a:lnTo>
                        <a:pt x="0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7" name="Rectangle 2293"/>
                <p:cNvSpPr>
                  <a:spLocks noChangeArrowheads="1"/>
                </p:cNvSpPr>
                <p:nvPr/>
              </p:nvSpPr>
              <p:spPr bwMode="auto">
                <a:xfrm>
                  <a:off x="3465" y="396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18" name="Freeform 2294"/>
                <p:cNvSpPr>
                  <a:spLocks/>
                </p:cNvSpPr>
                <p:nvPr/>
              </p:nvSpPr>
              <p:spPr bwMode="auto">
                <a:xfrm>
                  <a:off x="1958" y="3956"/>
                  <a:ext cx="1503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1503" y="26"/>
                    </a:cxn>
                  </a:cxnLst>
                  <a:rect l="0" t="0" r="r" b="b"/>
                  <a:pathLst>
                    <a:path w="1503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1503" y="2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19" name="Freeform 2295"/>
                <p:cNvSpPr>
                  <a:spLocks/>
                </p:cNvSpPr>
                <p:nvPr/>
              </p:nvSpPr>
              <p:spPr bwMode="auto">
                <a:xfrm>
                  <a:off x="1936" y="3953"/>
                  <a:ext cx="22" cy="70"/>
                </a:xfrm>
                <a:custGeom>
                  <a:avLst/>
                  <a:gdLst/>
                  <a:ahLst/>
                  <a:cxnLst>
                    <a:cxn ang="0">
                      <a:pos x="0" y="70"/>
                    </a:cxn>
                    <a:cxn ang="0">
                      <a:pos x="0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70">
                      <a:moveTo>
                        <a:pt x="0" y="70"/>
                      </a:moveTo>
                      <a:lnTo>
                        <a:pt x="0" y="0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0" name="Rectangle 2296"/>
                <p:cNvSpPr>
                  <a:spLocks noChangeArrowheads="1"/>
                </p:cNvSpPr>
                <p:nvPr/>
              </p:nvSpPr>
              <p:spPr bwMode="auto">
                <a:xfrm>
                  <a:off x="3114" y="399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Pv03Lk00750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21" name="Line 2297"/>
                <p:cNvSpPr>
                  <a:spLocks noChangeShapeType="1"/>
                </p:cNvSpPr>
                <p:nvPr/>
              </p:nvSpPr>
              <p:spPr bwMode="auto">
                <a:xfrm>
                  <a:off x="2192" y="4015"/>
                  <a:ext cx="918" cy="1"/>
                </a:xfrm>
                <a:prstGeom prst="line">
                  <a:avLst/>
                </a:prstGeom>
                <a:noFill/>
                <a:ln w="12700" cap="sq">
                  <a:solidFill>
                    <a:srgbClr val="7F7F7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2" name="Rectangle 2298"/>
                <p:cNvSpPr>
                  <a:spLocks noChangeArrowheads="1"/>
                </p:cNvSpPr>
                <p:nvPr/>
              </p:nvSpPr>
              <p:spPr bwMode="auto">
                <a:xfrm>
                  <a:off x="3304" y="402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Pv07Ck00290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23" name="Freeform 2299"/>
                <p:cNvSpPr>
                  <a:spLocks/>
                </p:cNvSpPr>
                <p:nvPr/>
              </p:nvSpPr>
              <p:spPr bwMode="auto">
                <a:xfrm>
                  <a:off x="2188" y="4034"/>
                  <a:ext cx="1111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111" y="13"/>
                    </a:cxn>
                  </a:cxnLst>
                  <a:rect l="0" t="0" r="r" b="b"/>
                  <a:pathLst>
                    <a:path w="1111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111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4" name="Line 2300"/>
                <p:cNvSpPr>
                  <a:spLocks noChangeShapeType="1"/>
                </p:cNvSpPr>
                <p:nvPr/>
              </p:nvSpPr>
              <p:spPr bwMode="auto">
                <a:xfrm>
                  <a:off x="2188" y="4015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5" name="Freeform 2301"/>
                <p:cNvSpPr>
                  <a:spLocks/>
                </p:cNvSpPr>
                <p:nvPr/>
              </p:nvSpPr>
              <p:spPr bwMode="auto">
                <a:xfrm>
                  <a:off x="2030" y="4031"/>
                  <a:ext cx="158" cy="66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0" y="0"/>
                    </a:cxn>
                    <a:cxn ang="0">
                      <a:pos x="158" y="0"/>
                    </a:cxn>
                  </a:cxnLst>
                  <a:rect l="0" t="0" r="r" b="b"/>
                  <a:pathLst>
                    <a:path w="158" h="66">
                      <a:moveTo>
                        <a:pt x="0" y="66"/>
                      </a:moveTo>
                      <a:lnTo>
                        <a:pt x="0" y="0"/>
                      </a:lnTo>
                      <a:lnTo>
                        <a:pt x="15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6" name="Rectangle 2302"/>
                <p:cNvSpPr>
                  <a:spLocks noChangeArrowheads="1"/>
                </p:cNvSpPr>
                <p:nvPr/>
              </p:nvSpPr>
              <p:spPr bwMode="auto">
                <a:xfrm>
                  <a:off x="2827" y="406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Pv03Lk00880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27" name="Freeform 2303"/>
                <p:cNvSpPr>
                  <a:spLocks/>
                </p:cNvSpPr>
                <p:nvPr/>
              </p:nvSpPr>
              <p:spPr bwMode="auto">
                <a:xfrm>
                  <a:off x="2131" y="4080"/>
                  <a:ext cx="692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692" y="0"/>
                    </a:cxn>
                  </a:cxnLst>
                  <a:rect l="0" t="0" r="r" b="b"/>
                  <a:pathLst>
                    <a:path w="692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692" y="0"/>
                      </a:lnTo>
                    </a:path>
                  </a:pathLst>
                </a:cu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28" name="Rectangle 2304"/>
                <p:cNvSpPr>
                  <a:spLocks noChangeArrowheads="1"/>
                </p:cNvSpPr>
                <p:nvPr/>
              </p:nvSpPr>
              <p:spPr bwMode="auto">
                <a:xfrm>
                  <a:off x="3059" y="409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Pv03Lk00800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29" name="Freeform 2305"/>
                <p:cNvSpPr>
                  <a:spLocks/>
                </p:cNvSpPr>
                <p:nvPr/>
              </p:nvSpPr>
              <p:spPr bwMode="auto">
                <a:xfrm>
                  <a:off x="2131" y="4100"/>
                  <a:ext cx="92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24" y="13"/>
                    </a:cxn>
                  </a:cxnLst>
                  <a:rect l="0" t="0" r="r" b="b"/>
                  <a:pathLst>
                    <a:path w="92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24" y="13"/>
                      </a:lnTo>
                    </a:path>
                  </a:pathLst>
                </a:cu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0" name="Line 2306"/>
                <p:cNvSpPr>
                  <a:spLocks noChangeShapeType="1"/>
                </p:cNvSpPr>
                <p:nvPr/>
              </p:nvSpPr>
              <p:spPr bwMode="auto">
                <a:xfrm>
                  <a:off x="2068" y="4097"/>
                  <a:ext cx="63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1" name="Rectangle 2307"/>
                <p:cNvSpPr>
                  <a:spLocks noChangeArrowheads="1"/>
                </p:cNvSpPr>
                <p:nvPr/>
              </p:nvSpPr>
              <p:spPr bwMode="auto">
                <a:xfrm>
                  <a:off x="2911" y="4127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Pv03Ck00670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32" name="Freeform 2308"/>
                <p:cNvSpPr>
                  <a:spLocks/>
                </p:cNvSpPr>
                <p:nvPr/>
              </p:nvSpPr>
              <p:spPr bwMode="auto">
                <a:xfrm>
                  <a:off x="2140" y="4146"/>
                  <a:ext cx="767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767" y="0"/>
                    </a:cxn>
                  </a:cxnLst>
                  <a:rect l="0" t="0" r="r" b="b"/>
                  <a:pathLst>
                    <a:path w="767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76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3" name="Rectangle 2309"/>
                <p:cNvSpPr>
                  <a:spLocks noChangeArrowheads="1"/>
                </p:cNvSpPr>
                <p:nvPr/>
              </p:nvSpPr>
              <p:spPr bwMode="auto">
                <a:xfrm>
                  <a:off x="3019" y="416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Pv03Lk00710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34" name="Line 2310"/>
                <p:cNvSpPr>
                  <a:spLocks noChangeShapeType="1"/>
                </p:cNvSpPr>
                <p:nvPr/>
              </p:nvSpPr>
              <p:spPr bwMode="auto">
                <a:xfrm>
                  <a:off x="2145" y="4179"/>
                  <a:ext cx="870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5" name="Line 2311"/>
                <p:cNvSpPr>
                  <a:spLocks noChangeShapeType="1"/>
                </p:cNvSpPr>
                <p:nvPr/>
              </p:nvSpPr>
              <p:spPr bwMode="auto">
                <a:xfrm>
                  <a:off x="2140" y="4166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6" name="Freeform 2312"/>
                <p:cNvSpPr>
                  <a:spLocks/>
                </p:cNvSpPr>
                <p:nvPr/>
              </p:nvSpPr>
              <p:spPr bwMode="auto">
                <a:xfrm>
                  <a:off x="2094" y="4163"/>
                  <a:ext cx="46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4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7" name="Rectangle 2313"/>
                <p:cNvSpPr>
                  <a:spLocks noChangeArrowheads="1"/>
                </p:cNvSpPr>
                <p:nvPr/>
              </p:nvSpPr>
              <p:spPr bwMode="auto">
                <a:xfrm>
                  <a:off x="2912" y="4193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Pv03Ck00690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38" name="Freeform 2314"/>
                <p:cNvSpPr>
                  <a:spLocks/>
                </p:cNvSpPr>
                <p:nvPr/>
              </p:nvSpPr>
              <p:spPr bwMode="auto">
                <a:xfrm>
                  <a:off x="2094" y="4191"/>
                  <a:ext cx="814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814" y="21"/>
                    </a:cxn>
                  </a:cxnLst>
                  <a:rect l="0" t="0" r="r" b="b"/>
                  <a:pathLst>
                    <a:path w="814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814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39" name="Freeform 2315"/>
                <p:cNvSpPr>
                  <a:spLocks/>
                </p:cNvSpPr>
                <p:nvPr/>
              </p:nvSpPr>
              <p:spPr bwMode="auto">
                <a:xfrm>
                  <a:off x="2092" y="4187"/>
                  <a:ext cx="2" cy="52"/>
                </a:xfrm>
                <a:custGeom>
                  <a:avLst/>
                  <a:gdLst/>
                  <a:ahLst/>
                  <a:cxnLst>
                    <a:cxn ang="0">
                      <a:pos x="0" y="52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52">
                      <a:moveTo>
                        <a:pt x="0" y="52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0" name="Rectangle 2316"/>
                <p:cNvSpPr>
                  <a:spLocks noChangeArrowheads="1"/>
                </p:cNvSpPr>
                <p:nvPr/>
              </p:nvSpPr>
              <p:spPr bwMode="auto">
                <a:xfrm>
                  <a:off x="3133" y="422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Pv03Lk00830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41" name="Freeform 2317"/>
                <p:cNvSpPr>
                  <a:spLocks/>
                </p:cNvSpPr>
                <p:nvPr/>
              </p:nvSpPr>
              <p:spPr bwMode="auto">
                <a:xfrm>
                  <a:off x="2506" y="4245"/>
                  <a:ext cx="62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623" y="0"/>
                    </a:cxn>
                  </a:cxnLst>
                  <a:rect l="0" t="0" r="r" b="b"/>
                  <a:pathLst>
                    <a:path w="62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623" y="0"/>
                      </a:lnTo>
                    </a:path>
                  </a:pathLst>
                </a:cu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2" name="Rectangle 2318"/>
                <p:cNvSpPr>
                  <a:spLocks noChangeArrowheads="1"/>
                </p:cNvSpPr>
                <p:nvPr/>
              </p:nvSpPr>
              <p:spPr bwMode="auto">
                <a:xfrm>
                  <a:off x="3159" y="425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Pv03Lk00860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43" name="Freeform 2319"/>
                <p:cNvSpPr>
                  <a:spLocks/>
                </p:cNvSpPr>
                <p:nvPr/>
              </p:nvSpPr>
              <p:spPr bwMode="auto">
                <a:xfrm>
                  <a:off x="2506" y="4265"/>
                  <a:ext cx="649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49" y="13"/>
                    </a:cxn>
                  </a:cxnLst>
                  <a:rect l="0" t="0" r="r" b="b"/>
                  <a:pathLst>
                    <a:path w="649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49" y="13"/>
                      </a:lnTo>
                    </a:path>
                  </a:pathLst>
                </a:cu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4" name="Line 2320"/>
                <p:cNvSpPr>
                  <a:spLocks noChangeShapeType="1"/>
                </p:cNvSpPr>
                <p:nvPr/>
              </p:nvSpPr>
              <p:spPr bwMode="auto">
                <a:xfrm>
                  <a:off x="2176" y="4261"/>
                  <a:ext cx="330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5" name="Rectangle 2321"/>
                <p:cNvSpPr>
                  <a:spLocks noChangeArrowheads="1"/>
                </p:cNvSpPr>
                <p:nvPr/>
              </p:nvSpPr>
              <p:spPr bwMode="auto">
                <a:xfrm>
                  <a:off x="3078" y="429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Pv03Lk00780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46" name="Line 2322"/>
                <p:cNvSpPr>
                  <a:spLocks noChangeShapeType="1"/>
                </p:cNvSpPr>
                <p:nvPr/>
              </p:nvSpPr>
              <p:spPr bwMode="auto">
                <a:xfrm>
                  <a:off x="2200" y="4311"/>
                  <a:ext cx="874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7" name="Rectangle 2323"/>
                <p:cNvSpPr>
                  <a:spLocks noChangeArrowheads="1"/>
                </p:cNvSpPr>
                <p:nvPr/>
              </p:nvSpPr>
              <p:spPr bwMode="auto">
                <a:xfrm>
                  <a:off x="3586" y="432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Pv03Ck00680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48" name="Freeform 2324"/>
                <p:cNvSpPr>
                  <a:spLocks/>
                </p:cNvSpPr>
                <p:nvPr/>
              </p:nvSpPr>
              <p:spPr bwMode="auto">
                <a:xfrm>
                  <a:off x="2339" y="4344"/>
                  <a:ext cx="124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243" y="0"/>
                    </a:cxn>
                  </a:cxnLst>
                  <a:rect l="0" t="0" r="r" b="b"/>
                  <a:pathLst>
                    <a:path w="124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24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49" name="Rectangle 2325"/>
                <p:cNvSpPr>
                  <a:spLocks noChangeArrowheads="1"/>
                </p:cNvSpPr>
                <p:nvPr/>
              </p:nvSpPr>
              <p:spPr bwMode="auto">
                <a:xfrm>
                  <a:off x="3025" y="435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Pv03Lk00790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50" name="Line 2326"/>
                <p:cNvSpPr>
                  <a:spLocks noChangeShapeType="1"/>
                </p:cNvSpPr>
                <p:nvPr/>
              </p:nvSpPr>
              <p:spPr bwMode="auto">
                <a:xfrm>
                  <a:off x="2343" y="4376"/>
                  <a:ext cx="678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1" name="Line 2327"/>
                <p:cNvSpPr>
                  <a:spLocks noChangeShapeType="1"/>
                </p:cNvSpPr>
                <p:nvPr/>
              </p:nvSpPr>
              <p:spPr bwMode="auto">
                <a:xfrm>
                  <a:off x="2339" y="4363"/>
                  <a:ext cx="1" cy="1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2" name="Freeform 2328"/>
                <p:cNvSpPr>
                  <a:spLocks/>
                </p:cNvSpPr>
                <p:nvPr/>
              </p:nvSpPr>
              <p:spPr bwMode="auto">
                <a:xfrm>
                  <a:off x="2196" y="4339"/>
                  <a:ext cx="143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143" y="21"/>
                    </a:cxn>
                  </a:cxnLst>
                  <a:rect l="0" t="0" r="r" b="b"/>
                  <a:pathLst>
                    <a:path w="143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143" y="2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3" name="Line 2329"/>
                <p:cNvSpPr>
                  <a:spLocks noChangeShapeType="1"/>
                </p:cNvSpPr>
                <p:nvPr/>
              </p:nvSpPr>
              <p:spPr bwMode="auto">
                <a:xfrm>
                  <a:off x="2196" y="4311"/>
                  <a:ext cx="1" cy="21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4" name="Freeform 2330"/>
                <p:cNvSpPr>
                  <a:spLocks/>
                </p:cNvSpPr>
                <p:nvPr/>
              </p:nvSpPr>
              <p:spPr bwMode="auto">
                <a:xfrm>
                  <a:off x="2172" y="4301"/>
                  <a:ext cx="24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24" y="34"/>
                    </a:cxn>
                  </a:cxnLst>
                  <a:rect l="0" t="0" r="r" b="b"/>
                  <a:pathLst>
                    <a:path w="24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4" y="3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5" name="Line 2331"/>
                <p:cNvSpPr>
                  <a:spLocks noChangeShapeType="1"/>
                </p:cNvSpPr>
                <p:nvPr/>
              </p:nvSpPr>
              <p:spPr bwMode="auto">
                <a:xfrm>
                  <a:off x="2172" y="4261"/>
                  <a:ext cx="1" cy="34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6" name="Freeform 2332"/>
                <p:cNvSpPr>
                  <a:spLocks/>
                </p:cNvSpPr>
                <p:nvPr/>
              </p:nvSpPr>
              <p:spPr bwMode="auto">
                <a:xfrm>
                  <a:off x="2092" y="4246"/>
                  <a:ext cx="80" cy="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2"/>
                    </a:cxn>
                    <a:cxn ang="0">
                      <a:pos x="80" y="52"/>
                    </a:cxn>
                  </a:cxnLst>
                  <a:rect l="0" t="0" r="r" b="b"/>
                  <a:pathLst>
                    <a:path w="80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80" y="5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7" name="Freeform 2333"/>
                <p:cNvSpPr>
                  <a:spLocks/>
                </p:cNvSpPr>
                <p:nvPr/>
              </p:nvSpPr>
              <p:spPr bwMode="auto">
                <a:xfrm>
                  <a:off x="2064" y="4173"/>
                  <a:ext cx="28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28" y="70"/>
                    </a:cxn>
                  </a:cxnLst>
                  <a:rect l="0" t="0" r="r" b="b"/>
                  <a:pathLst>
                    <a:path w="28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8" y="7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8" name="Line 2334"/>
                <p:cNvSpPr>
                  <a:spLocks noChangeShapeType="1"/>
                </p:cNvSpPr>
                <p:nvPr/>
              </p:nvSpPr>
              <p:spPr bwMode="auto">
                <a:xfrm>
                  <a:off x="2064" y="4097"/>
                  <a:ext cx="1" cy="69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59" name="Freeform 2335"/>
                <p:cNvSpPr>
                  <a:spLocks/>
                </p:cNvSpPr>
                <p:nvPr/>
              </p:nvSpPr>
              <p:spPr bwMode="auto">
                <a:xfrm>
                  <a:off x="2030" y="4103"/>
                  <a:ext cx="34" cy="6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67"/>
                    </a:cxn>
                    <a:cxn ang="0">
                      <a:pos x="34" y="67"/>
                    </a:cxn>
                  </a:cxnLst>
                  <a:rect l="0" t="0" r="r" b="b"/>
                  <a:pathLst>
                    <a:path w="34" h="67">
                      <a:moveTo>
                        <a:pt x="0" y="0"/>
                      </a:moveTo>
                      <a:lnTo>
                        <a:pt x="0" y="67"/>
                      </a:lnTo>
                      <a:lnTo>
                        <a:pt x="34" y="6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0" name="Freeform 2336"/>
                <p:cNvSpPr>
                  <a:spLocks/>
                </p:cNvSpPr>
                <p:nvPr/>
              </p:nvSpPr>
              <p:spPr bwMode="auto">
                <a:xfrm>
                  <a:off x="1936" y="4029"/>
                  <a:ext cx="94" cy="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1"/>
                    </a:cxn>
                    <a:cxn ang="0">
                      <a:pos x="94" y="71"/>
                    </a:cxn>
                  </a:cxnLst>
                  <a:rect l="0" t="0" r="r" b="b"/>
                  <a:pathLst>
                    <a:path w="94" h="71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94" y="7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1" name="Freeform 2337"/>
                <p:cNvSpPr>
                  <a:spLocks/>
                </p:cNvSpPr>
                <p:nvPr/>
              </p:nvSpPr>
              <p:spPr bwMode="auto">
                <a:xfrm>
                  <a:off x="1934" y="3920"/>
                  <a:ext cx="2" cy="10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06"/>
                    </a:cxn>
                    <a:cxn ang="0">
                      <a:pos x="2" y="106"/>
                    </a:cxn>
                  </a:cxnLst>
                  <a:rect l="0" t="0" r="r" b="b"/>
                  <a:pathLst>
                    <a:path w="2" h="106">
                      <a:moveTo>
                        <a:pt x="0" y="0"/>
                      </a:moveTo>
                      <a:lnTo>
                        <a:pt x="0" y="106"/>
                      </a:lnTo>
                      <a:lnTo>
                        <a:pt x="2" y="10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2" name="Freeform 2338"/>
                <p:cNvSpPr>
                  <a:spLocks/>
                </p:cNvSpPr>
                <p:nvPr/>
              </p:nvSpPr>
              <p:spPr bwMode="auto">
                <a:xfrm>
                  <a:off x="1858" y="2983"/>
                  <a:ext cx="76" cy="93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933"/>
                    </a:cxn>
                    <a:cxn ang="0">
                      <a:pos x="76" y="933"/>
                    </a:cxn>
                  </a:cxnLst>
                  <a:rect l="0" t="0" r="r" b="b"/>
                  <a:pathLst>
                    <a:path w="76" h="933">
                      <a:moveTo>
                        <a:pt x="0" y="0"/>
                      </a:moveTo>
                      <a:lnTo>
                        <a:pt x="0" y="933"/>
                      </a:lnTo>
                      <a:lnTo>
                        <a:pt x="76" y="93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3" name="Freeform 2339"/>
                <p:cNvSpPr>
                  <a:spLocks/>
                </p:cNvSpPr>
                <p:nvPr/>
              </p:nvSpPr>
              <p:spPr bwMode="auto">
                <a:xfrm>
                  <a:off x="1835" y="2979"/>
                  <a:ext cx="23" cy="712"/>
                </a:xfrm>
                <a:custGeom>
                  <a:avLst/>
                  <a:gdLst/>
                  <a:ahLst/>
                  <a:cxnLst>
                    <a:cxn ang="0">
                      <a:pos x="0" y="712"/>
                    </a:cxn>
                    <a:cxn ang="0">
                      <a:pos x="0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3" h="712">
                      <a:moveTo>
                        <a:pt x="0" y="712"/>
                      </a:moveTo>
                      <a:lnTo>
                        <a:pt x="0" y="0"/>
                      </a:lnTo>
                      <a:lnTo>
                        <a:pt x="2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4" name="Rectangle 2340"/>
                <p:cNvSpPr>
                  <a:spLocks noChangeArrowheads="1"/>
                </p:cNvSpPr>
                <p:nvPr/>
              </p:nvSpPr>
              <p:spPr bwMode="auto">
                <a:xfrm>
                  <a:off x="2801" y="4391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Pv08Ck00240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65" name="Freeform 2341"/>
                <p:cNvSpPr>
                  <a:spLocks/>
                </p:cNvSpPr>
                <p:nvPr/>
              </p:nvSpPr>
              <p:spPr bwMode="auto">
                <a:xfrm>
                  <a:off x="1835" y="3698"/>
                  <a:ext cx="962" cy="71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11"/>
                    </a:cxn>
                    <a:cxn ang="0">
                      <a:pos x="962" y="711"/>
                    </a:cxn>
                  </a:cxnLst>
                  <a:rect l="0" t="0" r="r" b="b"/>
                  <a:pathLst>
                    <a:path w="962" h="711">
                      <a:moveTo>
                        <a:pt x="0" y="0"/>
                      </a:moveTo>
                      <a:lnTo>
                        <a:pt x="0" y="711"/>
                      </a:lnTo>
                      <a:lnTo>
                        <a:pt x="962" y="71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66" name="Freeform 2342"/>
                <p:cNvSpPr>
                  <a:spLocks/>
                </p:cNvSpPr>
                <p:nvPr/>
              </p:nvSpPr>
              <p:spPr bwMode="auto">
                <a:xfrm>
                  <a:off x="1815" y="3694"/>
                  <a:ext cx="20" cy="383"/>
                </a:xfrm>
                <a:custGeom>
                  <a:avLst/>
                  <a:gdLst/>
                  <a:ahLst/>
                  <a:cxnLst>
                    <a:cxn ang="0">
                      <a:pos x="0" y="383"/>
                    </a:cxn>
                    <a:cxn ang="0">
                      <a:pos x="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383">
                      <a:moveTo>
                        <a:pt x="0" y="383"/>
                      </a:moveTo>
                      <a:lnTo>
                        <a:pt x="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</p:grpSp>
          <p:grpSp>
            <p:nvGrpSpPr>
              <p:cNvPr id="3568" name="Group 2544"/>
              <p:cNvGrpSpPr>
                <a:grpSpLocks/>
              </p:cNvGrpSpPr>
              <p:nvPr/>
            </p:nvGrpSpPr>
            <p:grpSpPr bwMode="auto">
              <a:xfrm>
                <a:off x="837" y="277"/>
                <a:ext cx="3253" cy="5346"/>
                <a:chOff x="837" y="277"/>
                <a:chExt cx="3253" cy="5346"/>
              </a:xfrm>
            </p:grpSpPr>
            <p:sp>
              <p:nvSpPr>
                <p:cNvPr id="3368" name="Rectangle 2344"/>
                <p:cNvSpPr>
                  <a:spLocks noChangeArrowheads="1"/>
                </p:cNvSpPr>
                <p:nvPr/>
              </p:nvSpPr>
              <p:spPr bwMode="auto">
                <a:xfrm>
                  <a:off x="3031" y="4424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69" name="Freeform 2345"/>
                <p:cNvSpPr>
                  <a:spLocks/>
                </p:cNvSpPr>
                <p:nvPr/>
              </p:nvSpPr>
              <p:spPr bwMode="auto">
                <a:xfrm>
                  <a:off x="1817" y="4442"/>
                  <a:ext cx="1210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210" y="0"/>
                    </a:cxn>
                  </a:cxnLst>
                  <a:rect l="0" t="0" r="r" b="b"/>
                  <a:pathLst>
                    <a:path w="1210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21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0" name="Rectangle 2346"/>
                <p:cNvSpPr>
                  <a:spLocks noChangeArrowheads="1"/>
                </p:cNvSpPr>
                <p:nvPr/>
              </p:nvSpPr>
              <p:spPr bwMode="auto">
                <a:xfrm>
                  <a:off x="3149" y="4456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71" name="Freeform 2347"/>
                <p:cNvSpPr>
                  <a:spLocks/>
                </p:cNvSpPr>
                <p:nvPr/>
              </p:nvSpPr>
              <p:spPr bwMode="auto">
                <a:xfrm>
                  <a:off x="1983" y="4475"/>
                  <a:ext cx="1162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162" y="0"/>
                    </a:cxn>
                  </a:cxnLst>
                  <a:rect l="0" t="0" r="r" b="b"/>
                  <a:pathLst>
                    <a:path w="1162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16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2" name="Rectangle 2348"/>
                <p:cNvSpPr>
                  <a:spLocks noChangeArrowheads="1"/>
                </p:cNvSpPr>
                <p:nvPr/>
              </p:nvSpPr>
              <p:spPr bwMode="auto">
                <a:xfrm>
                  <a:off x="2744" y="4489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Pv08Ck00490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73" name="Freeform 2349"/>
                <p:cNvSpPr>
                  <a:spLocks/>
                </p:cNvSpPr>
                <p:nvPr/>
              </p:nvSpPr>
              <p:spPr bwMode="auto">
                <a:xfrm>
                  <a:off x="1983" y="4495"/>
                  <a:ext cx="75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757" y="13"/>
                    </a:cxn>
                  </a:cxnLst>
                  <a:rect l="0" t="0" r="r" b="b"/>
                  <a:pathLst>
                    <a:path w="75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757" y="1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4" name="Freeform 2350"/>
                <p:cNvSpPr>
                  <a:spLocks/>
                </p:cNvSpPr>
                <p:nvPr/>
              </p:nvSpPr>
              <p:spPr bwMode="auto">
                <a:xfrm>
                  <a:off x="1817" y="4470"/>
                  <a:ext cx="166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166" y="22"/>
                    </a:cxn>
                  </a:cxnLst>
                  <a:rect l="0" t="0" r="r" b="b"/>
                  <a:pathLst>
                    <a:path w="166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66" y="22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5" name="Freeform 2351"/>
                <p:cNvSpPr>
                  <a:spLocks/>
                </p:cNvSpPr>
                <p:nvPr/>
              </p:nvSpPr>
              <p:spPr bwMode="auto">
                <a:xfrm>
                  <a:off x="1815" y="4084"/>
                  <a:ext cx="2" cy="38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83"/>
                    </a:cxn>
                    <a:cxn ang="0">
                      <a:pos x="2" y="383"/>
                    </a:cxn>
                  </a:cxnLst>
                  <a:rect l="0" t="0" r="r" b="b"/>
                  <a:pathLst>
                    <a:path w="2" h="383">
                      <a:moveTo>
                        <a:pt x="0" y="0"/>
                      </a:moveTo>
                      <a:lnTo>
                        <a:pt x="0" y="383"/>
                      </a:lnTo>
                      <a:lnTo>
                        <a:pt x="2" y="38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6" name="Freeform 2352"/>
                <p:cNvSpPr>
                  <a:spLocks/>
                </p:cNvSpPr>
                <p:nvPr/>
              </p:nvSpPr>
              <p:spPr bwMode="auto">
                <a:xfrm>
                  <a:off x="1813" y="4080"/>
                  <a:ext cx="2" cy="227"/>
                </a:xfrm>
                <a:custGeom>
                  <a:avLst/>
                  <a:gdLst/>
                  <a:ahLst/>
                  <a:cxnLst>
                    <a:cxn ang="0">
                      <a:pos x="0" y="227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27">
                      <a:moveTo>
                        <a:pt x="0" y="227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7" name="Rectangle 2353"/>
                <p:cNvSpPr>
                  <a:spLocks noChangeArrowheads="1"/>
                </p:cNvSpPr>
                <p:nvPr/>
              </p:nvSpPr>
              <p:spPr bwMode="auto">
                <a:xfrm>
                  <a:off x="3016" y="452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Pv03Lk00730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78" name="Line 2354"/>
                <p:cNvSpPr>
                  <a:spLocks noChangeShapeType="1"/>
                </p:cNvSpPr>
                <p:nvPr/>
              </p:nvSpPr>
              <p:spPr bwMode="auto">
                <a:xfrm>
                  <a:off x="1817" y="4541"/>
                  <a:ext cx="1195" cy="1"/>
                </a:xfrm>
                <a:prstGeom prst="line">
                  <a:avLst/>
                </a:prstGeom>
                <a:noFill/>
                <a:ln w="1270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79" name="Line 2355"/>
                <p:cNvSpPr>
                  <a:spLocks noChangeShapeType="1"/>
                </p:cNvSpPr>
                <p:nvPr/>
              </p:nvSpPr>
              <p:spPr bwMode="auto">
                <a:xfrm>
                  <a:off x="1813" y="4314"/>
                  <a:ext cx="1" cy="227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0" name="Freeform 2356"/>
                <p:cNvSpPr>
                  <a:spLocks/>
                </p:cNvSpPr>
                <p:nvPr/>
              </p:nvSpPr>
              <p:spPr bwMode="auto">
                <a:xfrm>
                  <a:off x="1616" y="4311"/>
                  <a:ext cx="197" cy="140"/>
                </a:xfrm>
                <a:custGeom>
                  <a:avLst/>
                  <a:gdLst/>
                  <a:ahLst/>
                  <a:cxnLst>
                    <a:cxn ang="0">
                      <a:pos x="0" y="140"/>
                    </a:cxn>
                    <a:cxn ang="0">
                      <a:pos x="0" y="0"/>
                    </a:cxn>
                    <a:cxn ang="0">
                      <a:pos x="197" y="0"/>
                    </a:cxn>
                  </a:cxnLst>
                  <a:rect l="0" t="0" r="r" b="b"/>
                  <a:pathLst>
                    <a:path w="197" h="140">
                      <a:moveTo>
                        <a:pt x="0" y="140"/>
                      </a:moveTo>
                      <a:lnTo>
                        <a:pt x="0" y="0"/>
                      </a:lnTo>
                      <a:lnTo>
                        <a:pt x="19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1" name="Rectangle 2357"/>
                <p:cNvSpPr>
                  <a:spLocks noChangeArrowheads="1"/>
                </p:cNvSpPr>
                <p:nvPr/>
              </p:nvSpPr>
              <p:spPr bwMode="auto">
                <a:xfrm>
                  <a:off x="2670" y="4555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Pv04Lk04210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2" name="Freeform 2358"/>
                <p:cNvSpPr>
                  <a:spLocks/>
                </p:cNvSpPr>
                <p:nvPr/>
              </p:nvSpPr>
              <p:spPr bwMode="auto">
                <a:xfrm>
                  <a:off x="1700" y="4574"/>
                  <a:ext cx="966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966" y="0"/>
                    </a:cxn>
                  </a:cxnLst>
                  <a:rect l="0" t="0" r="r" b="b"/>
                  <a:pathLst>
                    <a:path w="966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966" y="0"/>
                      </a:lnTo>
                    </a:path>
                  </a:pathLst>
                </a:custGeom>
                <a:noFill/>
                <a:ln w="12700" cap="sq">
                  <a:solidFill>
                    <a:srgbClr val="00F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3" name="Rectangle 2359"/>
                <p:cNvSpPr>
                  <a:spLocks noChangeArrowheads="1"/>
                </p:cNvSpPr>
                <p:nvPr/>
              </p:nvSpPr>
              <p:spPr bwMode="auto">
                <a:xfrm>
                  <a:off x="2942" y="458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Pv04Lk04190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4" name="Freeform 2360"/>
                <p:cNvSpPr>
                  <a:spLocks/>
                </p:cNvSpPr>
                <p:nvPr/>
              </p:nvSpPr>
              <p:spPr bwMode="auto">
                <a:xfrm>
                  <a:off x="1747" y="4607"/>
                  <a:ext cx="1191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191" y="0"/>
                    </a:cxn>
                  </a:cxnLst>
                  <a:rect l="0" t="0" r="r" b="b"/>
                  <a:pathLst>
                    <a:path w="1191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191" y="0"/>
                      </a:lnTo>
                    </a:path>
                  </a:pathLst>
                </a:custGeom>
                <a:noFill/>
                <a:ln w="12700" cap="sq">
                  <a:solidFill>
                    <a:srgbClr val="00F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5" name="Rectangle 2361"/>
                <p:cNvSpPr>
                  <a:spLocks noChangeArrowheads="1"/>
                </p:cNvSpPr>
                <p:nvPr/>
              </p:nvSpPr>
              <p:spPr bwMode="auto">
                <a:xfrm>
                  <a:off x="2632" y="462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Pv04Lk04200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6" name="Freeform 2362"/>
                <p:cNvSpPr>
                  <a:spLocks/>
                </p:cNvSpPr>
                <p:nvPr/>
              </p:nvSpPr>
              <p:spPr bwMode="auto">
                <a:xfrm>
                  <a:off x="1747" y="4627"/>
                  <a:ext cx="880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880" y="13"/>
                    </a:cxn>
                  </a:cxnLst>
                  <a:rect l="0" t="0" r="r" b="b"/>
                  <a:pathLst>
                    <a:path w="880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880" y="13"/>
                      </a:lnTo>
                    </a:path>
                  </a:pathLst>
                </a:custGeom>
                <a:noFill/>
                <a:ln w="12700" cap="sq">
                  <a:solidFill>
                    <a:srgbClr val="00F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7" name="Freeform 2363"/>
                <p:cNvSpPr>
                  <a:spLocks/>
                </p:cNvSpPr>
                <p:nvPr/>
              </p:nvSpPr>
              <p:spPr bwMode="auto">
                <a:xfrm>
                  <a:off x="1700" y="4602"/>
                  <a:ext cx="47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47" y="21"/>
                    </a:cxn>
                  </a:cxnLst>
                  <a:rect l="0" t="0" r="r" b="b"/>
                  <a:pathLst>
                    <a:path w="47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47" y="21"/>
                      </a:lnTo>
                    </a:path>
                  </a:pathLst>
                </a:custGeom>
                <a:noFill/>
                <a:ln w="12700" cap="sq">
                  <a:solidFill>
                    <a:srgbClr val="00F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8" name="Line 2364"/>
                <p:cNvSpPr>
                  <a:spLocks noChangeShapeType="1"/>
                </p:cNvSpPr>
                <p:nvPr/>
              </p:nvSpPr>
              <p:spPr bwMode="auto">
                <a:xfrm>
                  <a:off x="1620" y="4599"/>
                  <a:ext cx="80" cy="1"/>
                </a:xfrm>
                <a:prstGeom prst="line">
                  <a:avLst/>
                </a:prstGeom>
                <a:noFill/>
                <a:ln w="12700" cap="sq">
                  <a:solidFill>
                    <a:srgbClr val="00F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89" name="Line 2365"/>
                <p:cNvSpPr>
                  <a:spLocks noChangeShapeType="1"/>
                </p:cNvSpPr>
                <p:nvPr/>
              </p:nvSpPr>
              <p:spPr bwMode="auto">
                <a:xfrm>
                  <a:off x="1616" y="4458"/>
                  <a:ext cx="1" cy="141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0" name="Freeform 2366"/>
                <p:cNvSpPr>
                  <a:spLocks/>
                </p:cNvSpPr>
                <p:nvPr/>
              </p:nvSpPr>
              <p:spPr bwMode="auto">
                <a:xfrm>
                  <a:off x="1260" y="4454"/>
                  <a:ext cx="356" cy="174"/>
                </a:xfrm>
                <a:custGeom>
                  <a:avLst/>
                  <a:gdLst/>
                  <a:ahLst/>
                  <a:cxnLst>
                    <a:cxn ang="0">
                      <a:pos x="0" y="174"/>
                    </a:cxn>
                    <a:cxn ang="0">
                      <a:pos x="0" y="0"/>
                    </a:cxn>
                    <a:cxn ang="0">
                      <a:pos x="356" y="0"/>
                    </a:cxn>
                  </a:cxnLst>
                  <a:rect l="0" t="0" r="r" b="b"/>
                  <a:pathLst>
                    <a:path w="356" h="174">
                      <a:moveTo>
                        <a:pt x="0" y="174"/>
                      </a:moveTo>
                      <a:lnTo>
                        <a:pt x="0" y="0"/>
                      </a:lnTo>
                      <a:lnTo>
                        <a:pt x="35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1" name="Rectangle 2367"/>
                <p:cNvSpPr>
                  <a:spLocks noChangeArrowheads="1"/>
                </p:cNvSpPr>
                <p:nvPr/>
              </p:nvSpPr>
              <p:spPr bwMode="auto">
                <a:xfrm>
                  <a:off x="2615" y="465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Pv11Lk05190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92" name="Freeform 2368"/>
                <p:cNvSpPr>
                  <a:spLocks/>
                </p:cNvSpPr>
                <p:nvPr/>
              </p:nvSpPr>
              <p:spPr bwMode="auto">
                <a:xfrm>
                  <a:off x="1923" y="4673"/>
                  <a:ext cx="688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688" y="0"/>
                    </a:cxn>
                  </a:cxnLst>
                  <a:rect l="0" t="0" r="r" b="b"/>
                  <a:pathLst>
                    <a:path w="688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688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3" name="Rectangle 2369"/>
                <p:cNvSpPr>
                  <a:spLocks noChangeArrowheads="1"/>
                </p:cNvSpPr>
                <p:nvPr/>
              </p:nvSpPr>
              <p:spPr bwMode="auto">
                <a:xfrm>
                  <a:off x="2599" y="468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Pv11Lk05210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94" name="Freeform 2370"/>
                <p:cNvSpPr>
                  <a:spLocks/>
                </p:cNvSpPr>
                <p:nvPr/>
              </p:nvSpPr>
              <p:spPr bwMode="auto">
                <a:xfrm>
                  <a:off x="1923" y="4692"/>
                  <a:ext cx="672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672" y="13"/>
                    </a:cxn>
                  </a:cxnLst>
                  <a:rect l="0" t="0" r="r" b="b"/>
                  <a:pathLst>
                    <a:path w="67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672" y="13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5" name="Freeform 2371"/>
                <p:cNvSpPr>
                  <a:spLocks/>
                </p:cNvSpPr>
                <p:nvPr/>
              </p:nvSpPr>
              <p:spPr bwMode="auto">
                <a:xfrm>
                  <a:off x="1802" y="4689"/>
                  <a:ext cx="121" cy="30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0"/>
                    </a:cxn>
                    <a:cxn ang="0">
                      <a:pos x="121" y="0"/>
                    </a:cxn>
                  </a:cxnLst>
                  <a:rect l="0" t="0" r="r" b="b"/>
                  <a:pathLst>
                    <a:path w="121" h="30">
                      <a:moveTo>
                        <a:pt x="0" y="30"/>
                      </a:moveTo>
                      <a:lnTo>
                        <a:pt x="0" y="0"/>
                      </a:lnTo>
                      <a:lnTo>
                        <a:pt x="121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6" name="Rectangle 2372"/>
                <p:cNvSpPr>
                  <a:spLocks noChangeArrowheads="1"/>
                </p:cNvSpPr>
                <p:nvPr/>
              </p:nvSpPr>
              <p:spPr bwMode="auto">
                <a:xfrm>
                  <a:off x="2657" y="472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Pv11Lk05220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97" name="Freeform 2373"/>
                <p:cNvSpPr>
                  <a:spLocks/>
                </p:cNvSpPr>
                <p:nvPr/>
              </p:nvSpPr>
              <p:spPr bwMode="auto">
                <a:xfrm>
                  <a:off x="1947" y="4738"/>
                  <a:ext cx="706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706" y="0"/>
                    </a:cxn>
                  </a:cxnLst>
                  <a:rect l="0" t="0" r="r" b="b"/>
                  <a:pathLst>
                    <a:path w="706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706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398" name="Rectangle 2374"/>
                <p:cNvSpPr>
                  <a:spLocks noChangeArrowheads="1"/>
                </p:cNvSpPr>
                <p:nvPr/>
              </p:nvSpPr>
              <p:spPr bwMode="auto">
                <a:xfrm>
                  <a:off x="2715" y="475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Pv11Lk05200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99" name="Freeform 2375"/>
                <p:cNvSpPr>
                  <a:spLocks/>
                </p:cNvSpPr>
                <p:nvPr/>
              </p:nvSpPr>
              <p:spPr bwMode="auto">
                <a:xfrm>
                  <a:off x="1947" y="4758"/>
                  <a:ext cx="76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764" y="13"/>
                    </a:cxn>
                  </a:cxnLst>
                  <a:rect l="0" t="0" r="r" b="b"/>
                  <a:pathLst>
                    <a:path w="76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764" y="13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0" name="Freeform 2376"/>
                <p:cNvSpPr>
                  <a:spLocks/>
                </p:cNvSpPr>
                <p:nvPr/>
              </p:nvSpPr>
              <p:spPr bwMode="auto">
                <a:xfrm>
                  <a:off x="1802" y="4725"/>
                  <a:ext cx="145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"/>
                    </a:cxn>
                    <a:cxn ang="0">
                      <a:pos x="145" y="30"/>
                    </a:cxn>
                  </a:cxnLst>
                  <a:rect l="0" t="0" r="r" b="b"/>
                  <a:pathLst>
                    <a:path w="145" h="30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145" y="3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1" name="Line 2377"/>
                <p:cNvSpPr>
                  <a:spLocks noChangeShapeType="1"/>
                </p:cNvSpPr>
                <p:nvPr/>
              </p:nvSpPr>
              <p:spPr bwMode="auto">
                <a:xfrm>
                  <a:off x="1320" y="4722"/>
                  <a:ext cx="482" cy="1"/>
                </a:xfrm>
                <a:prstGeom prst="line">
                  <a:avLst/>
                </a:pr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2" name="Rectangle 2378"/>
                <p:cNvSpPr>
                  <a:spLocks noChangeArrowheads="1"/>
                </p:cNvSpPr>
                <p:nvPr/>
              </p:nvSpPr>
              <p:spPr bwMode="auto">
                <a:xfrm>
                  <a:off x="2940" y="4785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Pv04Sk01250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03" name="Freeform 2379"/>
                <p:cNvSpPr>
                  <a:spLocks/>
                </p:cNvSpPr>
                <p:nvPr/>
              </p:nvSpPr>
              <p:spPr bwMode="auto">
                <a:xfrm>
                  <a:off x="2006" y="4804"/>
                  <a:ext cx="930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930" y="0"/>
                    </a:cxn>
                  </a:cxnLst>
                  <a:rect l="0" t="0" r="r" b="b"/>
                  <a:pathLst>
                    <a:path w="930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930" y="0"/>
                      </a:lnTo>
                    </a:path>
                  </a:pathLst>
                </a:custGeom>
                <a:noFill/>
                <a:ln w="12700" cap="sq">
                  <a:solidFill>
                    <a:srgbClr val="006E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4" name="Rectangle 2380"/>
                <p:cNvSpPr>
                  <a:spLocks noChangeArrowheads="1"/>
                </p:cNvSpPr>
                <p:nvPr/>
              </p:nvSpPr>
              <p:spPr bwMode="auto">
                <a:xfrm>
                  <a:off x="3007" y="4818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Pv04Sk01350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05" name="Freeform 2381"/>
                <p:cNvSpPr>
                  <a:spLocks/>
                </p:cNvSpPr>
                <p:nvPr/>
              </p:nvSpPr>
              <p:spPr bwMode="auto">
                <a:xfrm>
                  <a:off x="2006" y="4824"/>
                  <a:ext cx="99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97" y="13"/>
                    </a:cxn>
                  </a:cxnLst>
                  <a:rect l="0" t="0" r="r" b="b"/>
                  <a:pathLst>
                    <a:path w="99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97" y="13"/>
                      </a:lnTo>
                    </a:path>
                  </a:pathLst>
                </a:custGeom>
                <a:noFill/>
                <a:ln w="12700" cap="sq">
                  <a:solidFill>
                    <a:srgbClr val="006E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6" name="Freeform 2382"/>
                <p:cNvSpPr>
                  <a:spLocks/>
                </p:cNvSpPr>
                <p:nvPr/>
              </p:nvSpPr>
              <p:spPr bwMode="auto">
                <a:xfrm>
                  <a:off x="1883" y="4821"/>
                  <a:ext cx="123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23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noFill/>
                <a:ln w="12700" cap="sq">
                  <a:solidFill>
                    <a:srgbClr val="006E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7" name="Rectangle 2383"/>
                <p:cNvSpPr>
                  <a:spLocks noChangeArrowheads="1"/>
                </p:cNvSpPr>
                <p:nvPr/>
              </p:nvSpPr>
              <p:spPr bwMode="auto">
                <a:xfrm>
                  <a:off x="2669" y="4851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Pv04Sk01260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08" name="Freeform 2384"/>
                <p:cNvSpPr>
                  <a:spLocks/>
                </p:cNvSpPr>
                <p:nvPr/>
              </p:nvSpPr>
              <p:spPr bwMode="auto">
                <a:xfrm>
                  <a:off x="1883" y="4849"/>
                  <a:ext cx="782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782" y="21"/>
                    </a:cxn>
                  </a:cxnLst>
                  <a:rect l="0" t="0" r="r" b="b"/>
                  <a:pathLst>
                    <a:path w="78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782" y="21"/>
                      </a:lnTo>
                    </a:path>
                  </a:pathLst>
                </a:custGeom>
                <a:noFill/>
                <a:ln w="12700" cap="sq">
                  <a:solidFill>
                    <a:srgbClr val="006E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09" name="Line 2385"/>
                <p:cNvSpPr>
                  <a:spLocks noChangeShapeType="1"/>
                </p:cNvSpPr>
                <p:nvPr/>
              </p:nvSpPr>
              <p:spPr bwMode="auto">
                <a:xfrm>
                  <a:off x="1336" y="4845"/>
                  <a:ext cx="547" cy="1"/>
                </a:xfrm>
                <a:prstGeom prst="line">
                  <a:avLst/>
                </a:prstGeom>
                <a:noFill/>
                <a:ln w="12700" cap="sq">
                  <a:solidFill>
                    <a:srgbClr val="006E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0" name="Rectangle 2386"/>
                <p:cNvSpPr>
                  <a:spLocks noChangeArrowheads="1"/>
                </p:cNvSpPr>
                <p:nvPr/>
              </p:nvSpPr>
              <p:spPr bwMode="auto">
                <a:xfrm>
                  <a:off x="2982" y="4884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Pv07Sk00190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1" name="Freeform 2387"/>
                <p:cNvSpPr>
                  <a:spLocks/>
                </p:cNvSpPr>
                <p:nvPr/>
              </p:nvSpPr>
              <p:spPr bwMode="auto">
                <a:xfrm>
                  <a:off x="1999" y="4903"/>
                  <a:ext cx="979" cy="39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0" y="0"/>
                    </a:cxn>
                    <a:cxn ang="0">
                      <a:pos x="979" y="0"/>
                    </a:cxn>
                  </a:cxnLst>
                  <a:rect l="0" t="0" r="r" b="b"/>
                  <a:pathLst>
                    <a:path w="979" h="39">
                      <a:moveTo>
                        <a:pt x="0" y="39"/>
                      </a:moveTo>
                      <a:lnTo>
                        <a:pt x="0" y="0"/>
                      </a:lnTo>
                      <a:lnTo>
                        <a:pt x="979" y="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2" name="Rectangle 2388"/>
                <p:cNvSpPr>
                  <a:spLocks noChangeArrowheads="1"/>
                </p:cNvSpPr>
                <p:nvPr/>
              </p:nvSpPr>
              <p:spPr bwMode="auto">
                <a:xfrm>
                  <a:off x="3155" y="4917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Pv07Sk00150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3" name="Freeform 2389"/>
                <p:cNvSpPr>
                  <a:spLocks/>
                </p:cNvSpPr>
                <p:nvPr/>
              </p:nvSpPr>
              <p:spPr bwMode="auto">
                <a:xfrm>
                  <a:off x="2292" y="4936"/>
                  <a:ext cx="859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859" y="0"/>
                    </a:cxn>
                  </a:cxnLst>
                  <a:rect l="0" t="0" r="r" b="b"/>
                  <a:pathLst>
                    <a:path w="859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859" y="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4" name="Rectangle 2390"/>
                <p:cNvSpPr>
                  <a:spLocks noChangeArrowheads="1"/>
                </p:cNvSpPr>
                <p:nvPr/>
              </p:nvSpPr>
              <p:spPr bwMode="auto">
                <a:xfrm>
                  <a:off x="3266" y="4950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Pv07Sk00160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5" name="Freeform 2391"/>
                <p:cNvSpPr>
                  <a:spLocks/>
                </p:cNvSpPr>
                <p:nvPr/>
              </p:nvSpPr>
              <p:spPr bwMode="auto">
                <a:xfrm>
                  <a:off x="2292" y="4956"/>
                  <a:ext cx="970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70" y="13"/>
                    </a:cxn>
                  </a:cxnLst>
                  <a:rect l="0" t="0" r="r" b="b"/>
                  <a:pathLst>
                    <a:path w="970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70" y="13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6" name="Freeform 2392"/>
                <p:cNvSpPr>
                  <a:spLocks/>
                </p:cNvSpPr>
                <p:nvPr/>
              </p:nvSpPr>
              <p:spPr bwMode="auto">
                <a:xfrm>
                  <a:off x="2140" y="4952"/>
                  <a:ext cx="152" cy="34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0"/>
                    </a:cxn>
                    <a:cxn ang="0">
                      <a:pos x="152" y="0"/>
                    </a:cxn>
                  </a:cxnLst>
                  <a:rect l="0" t="0" r="r" b="b"/>
                  <a:pathLst>
                    <a:path w="152" h="34">
                      <a:moveTo>
                        <a:pt x="0" y="34"/>
                      </a:moveTo>
                      <a:lnTo>
                        <a:pt x="0" y="0"/>
                      </a:lnTo>
                      <a:lnTo>
                        <a:pt x="152" y="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7" name="Rectangle 2393"/>
                <p:cNvSpPr>
                  <a:spLocks noChangeArrowheads="1"/>
                </p:cNvSpPr>
                <p:nvPr/>
              </p:nvSpPr>
              <p:spPr bwMode="auto">
                <a:xfrm>
                  <a:off x="3121" y="4983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Pv07Sk00200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8" name="Freeform 2394"/>
                <p:cNvSpPr>
                  <a:spLocks/>
                </p:cNvSpPr>
                <p:nvPr/>
              </p:nvSpPr>
              <p:spPr bwMode="auto">
                <a:xfrm>
                  <a:off x="2296" y="5002"/>
                  <a:ext cx="821" cy="21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0"/>
                    </a:cxn>
                    <a:cxn ang="0">
                      <a:pos x="821" y="0"/>
                    </a:cxn>
                  </a:cxnLst>
                  <a:rect l="0" t="0" r="r" b="b"/>
                  <a:pathLst>
                    <a:path w="821" h="21">
                      <a:moveTo>
                        <a:pt x="0" y="21"/>
                      </a:moveTo>
                      <a:lnTo>
                        <a:pt x="0" y="0"/>
                      </a:lnTo>
                      <a:lnTo>
                        <a:pt x="821" y="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19" name="Rectangle 2395"/>
                <p:cNvSpPr>
                  <a:spLocks noChangeArrowheads="1"/>
                </p:cNvSpPr>
                <p:nvPr/>
              </p:nvSpPr>
              <p:spPr bwMode="auto">
                <a:xfrm>
                  <a:off x="3714" y="5016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Pv07Sk00220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20" name="Freeform 2396"/>
                <p:cNvSpPr>
                  <a:spLocks/>
                </p:cNvSpPr>
                <p:nvPr/>
              </p:nvSpPr>
              <p:spPr bwMode="auto">
                <a:xfrm>
                  <a:off x="2766" y="5034"/>
                  <a:ext cx="944" cy="14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944" y="0"/>
                    </a:cxn>
                  </a:cxnLst>
                  <a:rect l="0" t="0" r="r" b="b"/>
                  <a:pathLst>
                    <a:path w="944" h="14">
                      <a:moveTo>
                        <a:pt x="0" y="14"/>
                      </a:moveTo>
                      <a:lnTo>
                        <a:pt x="0" y="0"/>
                      </a:lnTo>
                      <a:lnTo>
                        <a:pt x="944" y="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1" name="Rectangle 2397"/>
                <p:cNvSpPr>
                  <a:spLocks noChangeArrowheads="1"/>
                </p:cNvSpPr>
                <p:nvPr/>
              </p:nvSpPr>
              <p:spPr bwMode="auto">
                <a:xfrm>
                  <a:off x="3106" y="5049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Pv07Sk00210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22" name="Freeform 2398"/>
                <p:cNvSpPr>
                  <a:spLocks/>
                </p:cNvSpPr>
                <p:nvPr/>
              </p:nvSpPr>
              <p:spPr bwMode="auto">
                <a:xfrm>
                  <a:off x="2766" y="5054"/>
                  <a:ext cx="336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336" y="13"/>
                    </a:cxn>
                  </a:cxnLst>
                  <a:rect l="0" t="0" r="r" b="b"/>
                  <a:pathLst>
                    <a:path w="336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336" y="13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3" name="Freeform 2399"/>
                <p:cNvSpPr>
                  <a:spLocks/>
                </p:cNvSpPr>
                <p:nvPr/>
              </p:nvSpPr>
              <p:spPr bwMode="auto">
                <a:xfrm>
                  <a:off x="2296" y="5030"/>
                  <a:ext cx="470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1"/>
                    </a:cxn>
                    <a:cxn ang="0">
                      <a:pos x="470" y="21"/>
                    </a:cxn>
                  </a:cxnLst>
                  <a:rect l="0" t="0" r="r" b="b"/>
                  <a:pathLst>
                    <a:path w="470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470" y="21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4" name="Freeform 2400"/>
                <p:cNvSpPr>
                  <a:spLocks/>
                </p:cNvSpPr>
                <p:nvPr/>
              </p:nvSpPr>
              <p:spPr bwMode="auto">
                <a:xfrm>
                  <a:off x="2140" y="4992"/>
                  <a:ext cx="156" cy="3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4"/>
                    </a:cxn>
                    <a:cxn ang="0">
                      <a:pos x="156" y="34"/>
                    </a:cxn>
                  </a:cxnLst>
                  <a:rect l="0" t="0" r="r" b="b"/>
                  <a:pathLst>
                    <a:path w="156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156" y="34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5" name="Freeform 2401"/>
                <p:cNvSpPr>
                  <a:spLocks/>
                </p:cNvSpPr>
                <p:nvPr/>
              </p:nvSpPr>
              <p:spPr bwMode="auto">
                <a:xfrm>
                  <a:off x="1999" y="4949"/>
                  <a:ext cx="141" cy="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0"/>
                    </a:cxn>
                    <a:cxn ang="0">
                      <a:pos x="141" y="40"/>
                    </a:cxn>
                  </a:cxnLst>
                  <a:rect l="0" t="0" r="r" b="b"/>
                  <a:pathLst>
                    <a:path w="141" h="40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141" y="40"/>
                      </a:lnTo>
                    </a:path>
                  </a:pathLst>
                </a:cu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6" name="Line 2402"/>
                <p:cNvSpPr>
                  <a:spLocks noChangeShapeType="1"/>
                </p:cNvSpPr>
                <p:nvPr/>
              </p:nvSpPr>
              <p:spPr bwMode="auto">
                <a:xfrm>
                  <a:off x="1336" y="4946"/>
                  <a:ext cx="663" cy="1"/>
                </a:xfrm>
                <a:prstGeom prst="line">
                  <a:avLst/>
                </a:prstGeom>
                <a:noFill/>
                <a:ln w="12700" cap="sq">
                  <a:solidFill>
                    <a:srgbClr val="B5444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7" name="Line 2403"/>
                <p:cNvSpPr>
                  <a:spLocks noChangeShapeType="1"/>
                </p:cNvSpPr>
                <p:nvPr/>
              </p:nvSpPr>
              <p:spPr bwMode="auto">
                <a:xfrm>
                  <a:off x="1332" y="4845"/>
                  <a:ext cx="1" cy="47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8" name="Line 2404"/>
                <p:cNvSpPr>
                  <a:spLocks noChangeShapeType="1"/>
                </p:cNvSpPr>
                <p:nvPr/>
              </p:nvSpPr>
              <p:spPr bwMode="auto">
                <a:xfrm>
                  <a:off x="1332" y="4898"/>
                  <a:ext cx="1" cy="4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29" name="Freeform 2405"/>
                <p:cNvSpPr>
                  <a:spLocks/>
                </p:cNvSpPr>
                <p:nvPr/>
              </p:nvSpPr>
              <p:spPr bwMode="auto">
                <a:xfrm>
                  <a:off x="1316" y="4812"/>
                  <a:ext cx="16" cy="8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3"/>
                    </a:cxn>
                    <a:cxn ang="0">
                      <a:pos x="16" y="83"/>
                    </a:cxn>
                  </a:cxnLst>
                  <a:rect l="0" t="0" r="r" b="b"/>
                  <a:pathLst>
                    <a:path w="16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16" y="8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0" name="Line 2406"/>
                <p:cNvSpPr>
                  <a:spLocks noChangeShapeType="1"/>
                </p:cNvSpPr>
                <p:nvPr/>
              </p:nvSpPr>
              <p:spPr bwMode="auto">
                <a:xfrm>
                  <a:off x="1316" y="4722"/>
                  <a:ext cx="1" cy="8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1" name="Freeform 2407"/>
                <p:cNvSpPr>
                  <a:spLocks/>
                </p:cNvSpPr>
                <p:nvPr/>
              </p:nvSpPr>
              <p:spPr bwMode="auto">
                <a:xfrm>
                  <a:off x="1260" y="4635"/>
                  <a:ext cx="56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74"/>
                    </a:cxn>
                    <a:cxn ang="0">
                      <a:pos x="56" y="174"/>
                    </a:cxn>
                  </a:cxnLst>
                  <a:rect l="0" t="0" r="r" b="b"/>
                  <a:pathLst>
                    <a:path w="56" h="174">
                      <a:moveTo>
                        <a:pt x="0" y="0"/>
                      </a:moveTo>
                      <a:lnTo>
                        <a:pt x="0" y="174"/>
                      </a:lnTo>
                      <a:lnTo>
                        <a:pt x="56" y="17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2" name="Freeform 2408"/>
                <p:cNvSpPr>
                  <a:spLocks/>
                </p:cNvSpPr>
                <p:nvPr/>
              </p:nvSpPr>
              <p:spPr bwMode="auto">
                <a:xfrm>
                  <a:off x="1095" y="4631"/>
                  <a:ext cx="165" cy="305"/>
                </a:xfrm>
                <a:custGeom>
                  <a:avLst/>
                  <a:gdLst/>
                  <a:ahLst/>
                  <a:cxnLst>
                    <a:cxn ang="0">
                      <a:pos x="0" y="305"/>
                    </a:cxn>
                    <a:cxn ang="0">
                      <a:pos x="0" y="0"/>
                    </a:cxn>
                    <a:cxn ang="0">
                      <a:pos x="165" y="0"/>
                    </a:cxn>
                  </a:cxnLst>
                  <a:rect l="0" t="0" r="r" b="b"/>
                  <a:pathLst>
                    <a:path w="165" h="305">
                      <a:moveTo>
                        <a:pt x="0" y="305"/>
                      </a:moveTo>
                      <a:lnTo>
                        <a:pt x="0" y="0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3" name="Rectangle 2409"/>
                <p:cNvSpPr>
                  <a:spLocks noChangeArrowheads="1"/>
                </p:cNvSpPr>
                <p:nvPr/>
              </p:nvSpPr>
              <p:spPr bwMode="auto">
                <a:xfrm>
                  <a:off x="2713" y="508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Pv11Lk05550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34" name="Freeform 2410"/>
                <p:cNvSpPr>
                  <a:spLocks/>
                </p:cNvSpPr>
                <p:nvPr/>
              </p:nvSpPr>
              <p:spPr bwMode="auto">
                <a:xfrm>
                  <a:off x="1750" y="5100"/>
                  <a:ext cx="959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959" y="0"/>
                    </a:cxn>
                  </a:cxnLst>
                  <a:rect l="0" t="0" r="r" b="b"/>
                  <a:pathLst>
                    <a:path w="959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959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5" name="Rectangle 2411"/>
                <p:cNvSpPr>
                  <a:spLocks noChangeArrowheads="1"/>
                </p:cNvSpPr>
                <p:nvPr/>
              </p:nvSpPr>
              <p:spPr bwMode="auto">
                <a:xfrm>
                  <a:off x="3089" y="5114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Pv11Lk05560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36" name="Freeform 2412"/>
                <p:cNvSpPr>
                  <a:spLocks/>
                </p:cNvSpPr>
                <p:nvPr/>
              </p:nvSpPr>
              <p:spPr bwMode="auto">
                <a:xfrm>
                  <a:off x="1750" y="5120"/>
                  <a:ext cx="1335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335" y="13"/>
                    </a:cxn>
                  </a:cxnLst>
                  <a:rect l="0" t="0" r="r" b="b"/>
                  <a:pathLst>
                    <a:path w="1335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335" y="13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7" name="Freeform 2413"/>
                <p:cNvSpPr>
                  <a:spLocks/>
                </p:cNvSpPr>
                <p:nvPr/>
              </p:nvSpPr>
              <p:spPr bwMode="auto">
                <a:xfrm>
                  <a:off x="1428" y="5117"/>
                  <a:ext cx="322" cy="29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322" y="0"/>
                    </a:cxn>
                  </a:cxnLst>
                  <a:rect l="0" t="0" r="r" b="b"/>
                  <a:pathLst>
                    <a:path w="322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322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38" name="Rectangle 2414"/>
                <p:cNvSpPr>
                  <a:spLocks noChangeArrowheads="1"/>
                </p:cNvSpPr>
                <p:nvPr/>
              </p:nvSpPr>
              <p:spPr bwMode="auto">
                <a:xfrm>
                  <a:off x="2595" y="5147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Pv11Lk05540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39" name="Freeform 2415"/>
                <p:cNvSpPr>
                  <a:spLocks/>
                </p:cNvSpPr>
                <p:nvPr/>
              </p:nvSpPr>
              <p:spPr bwMode="auto">
                <a:xfrm>
                  <a:off x="1488" y="5166"/>
                  <a:ext cx="1103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103" y="0"/>
                    </a:cxn>
                  </a:cxnLst>
                  <a:rect l="0" t="0" r="r" b="b"/>
                  <a:pathLst>
                    <a:path w="1103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103" y="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0" name="Rectangle 2416"/>
                <p:cNvSpPr>
                  <a:spLocks noChangeArrowheads="1"/>
                </p:cNvSpPr>
                <p:nvPr/>
              </p:nvSpPr>
              <p:spPr bwMode="auto">
                <a:xfrm>
                  <a:off x="2859" y="5180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Pv11Lk05530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41" name="Freeform 2417"/>
                <p:cNvSpPr>
                  <a:spLocks/>
                </p:cNvSpPr>
                <p:nvPr/>
              </p:nvSpPr>
              <p:spPr bwMode="auto">
                <a:xfrm>
                  <a:off x="1488" y="5186"/>
                  <a:ext cx="136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367" y="13"/>
                    </a:cxn>
                  </a:cxnLst>
                  <a:rect l="0" t="0" r="r" b="b"/>
                  <a:pathLst>
                    <a:path w="136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367" y="13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2" name="Freeform 2418"/>
                <p:cNvSpPr>
                  <a:spLocks/>
                </p:cNvSpPr>
                <p:nvPr/>
              </p:nvSpPr>
              <p:spPr bwMode="auto">
                <a:xfrm>
                  <a:off x="1428" y="5153"/>
                  <a:ext cx="60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"/>
                    </a:cxn>
                    <a:cxn ang="0">
                      <a:pos x="60" y="30"/>
                    </a:cxn>
                  </a:cxnLst>
                  <a:rect l="0" t="0" r="r" b="b"/>
                  <a:pathLst>
                    <a:path w="60" h="30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60" y="30"/>
                      </a:lnTo>
                    </a:path>
                  </a:pathLst>
                </a:cu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3" name="Line 2419"/>
                <p:cNvSpPr>
                  <a:spLocks noChangeShapeType="1"/>
                </p:cNvSpPr>
                <p:nvPr/>
              </p:nvSpPr>
              <p:spPr bwMode="auto">
                <a:xfrm>
                  <a:off x="1354" y="5150"/>
                  <a:ext cx="74" cy="1"/>
                </a:xfrm>
                <a:prstGeom prst="line">
                  <a:avLst/>
                </a:prstGeom>
                <a:noFill/>
                <a:ln w="12700" cap="sq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4" name="Rectangle 2420"/>
                <p:cNvSpPr>
                  <a:spLocks noChangeArrowheads="1"/>
                </p:cNvSpPr>
                <p:nvPr/>
              </p:nvSpPr>
              <p:spPr bwMode="auto">
                <a:xfrm>
                  <a:off x="3082" y="521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Pv09Lk00090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45" name="Freeform 2421"/>
                <p:cNvSpPr>
                  <a:spLocks/>
                </p:cNvSpPr>
                <p:nvPr/>
              </p:nvSpPr>
              <p:spPr bwMode="auto">
                <a:xfrm>
                  <a:off x="2156" y="5232"/>
                  <a:ext cx="922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922" y="0"/>
                    </a:cxn>
                  </a:cxnLst>
                  <a:rect l="0" t="0" r="r" b="b"/>
                  <a:pathLst>
                    <a:path w="922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922" y="0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6" name="Rectangle 2422"/>
                <p:cNvSpPr>
                  <a:spLocks noChangeArrowheads="1"/>
                </p:cNvSpPr>
                <p:nvPr/>
              </p:nvSpPr>
              <p:spPr bwMode="auto">
                <a:xfrm>
                  <a:off x="3122" y="524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47" name="Freeform 2423"/>
                <p:cNvSpPr>
                  <a:spLocks/>
                </p:cNvSpPr>
                <p:nvPr/>
              </p:nvSpPr>
              <p:spPr bwMode="auto">
                <a:xfrm>
                  <a:off x="2156" y="5252"/>
                  <a:ext cx="962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962" y="13"/>
                    </a:cxn>
                  </a:cxnLst>
                  <a:rect l="0" t="0" r="r" b="b"/>
                  <a:pathLst>
                    <a:path w="96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962" y="13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8" name="Freeform 2424"/>
                <p:cNvSpPr>
                  <a:spLocks/>
                </p:cNvSpPr>
                <p:nvPr/>
              </p:nvSpPr>
              <p:spPr bwMode="auto">
                <a:xfrm>
                  <a:off x="1979" y="5248"/>
                  <a:ext cx="177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77" y="0"/>
                    </a:cxn>
                  </a:cxnLst>
                  <a:rect l="0" t="0" r="r" b="b"/>
                  <a:pathLst>
                    <a:path w="177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77" y="0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49" name="Rectangle 2425"/>
                <p:cNvSpPr>
                  <a:spLocks noChangeArrowheads="1"/>
                </p:cNvSpPr>
                <p:nvPr/>
              </p:nvSpPr>
              <p:spPr bwMode="auto">
                <a:xfrm>
                  <a:off x="3005" y="527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Pv09Lk00080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0" name="Freeform 2426"/>
                <p:cNvSpPr>
                  <a:spLocks/>
                </p:cNvSpPr>
                <p:nvPr/>
              </p:nvSpPr>
              <p:spPr bwMode="auto">
                <a:xfrm>
                  <a:off x="1979" y="5276"/>
                  <a:ext cx="1022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1022" y="22"/>
                    </a:cxn>
                  </a:cxnLst>
                  <a:rect l="0" t="0" r="r" b="b"/>
                  <a:pathLst>
                    <a:path w="102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022" y="22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1" name="Freeform 2427"/>
                <p:cNvSpPr>
                  <a:spLocks/>
                </p:cNvSpPr>
                <p:nvPr/>
              </p:nvSpPr>
              <p:spPr bwMode="auto">
                <a:xfrm>
                  <a:off x="1800" y="5273"/>
                  <a:ext cx="179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0"/>
                    </a:cxn>
                    <a:cxn ang="0">
                      <a:pos x="179" y="0"/>
                    </a:cxn>
                  </a:cxnLst>
                  <a:rect l="0" t="0" r="r" b="b"/>
                  <a:pathLst>
                    <a:path w="179" h="25">
                      <a:moveTo>
                        <a:pt x="0" y="25"/>
                      </a:moveTo>
                      <a:lnTo>
                        <a:pt x="0" y="0"/>
                      </a:lnTo>
                      <a:lnTo>
                        <a:pt x="179" y="0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2" name="Rectangle 2428"/>
                <p:cNvSpPr>
                  <a:spLocks noChangeArrowheads="1"/>
                </p:cNvSpPr>
                <p:nvPr/>
              </p:nvSpPr>
              <p:spPr bwMode="auto">
                <a:xfrm>
                  <a:off x="3049" y="531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Pv09Lk00060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3" name="Freeform 2429"/>
                <p:cNvSpPr>
                  <a:spLocks/>
                </p:cNvSpPr>
                <p:nvPr/>
              </p:nvSpPr>
              <p:spPr bwMode="auto">
                <a:xfrm>
                  <a:off x="1800" y="5305"/>
                  <a:ext cx="1245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1245" y="26"/>
                    </a:cxn>
                  </a:cxnLst>
                  <a:rect l="0" t="0" r="r" b="b"/>
                  <a:pathLst>
                    <a:path w="1245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1245" y="26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4" name="Line 2430"/>
                <p:cNvSpPr>
                  <a:spLocks noChangeShapeType="1"/>
                </p:cNvSpPr>
                <p:nvPr/>
              </p:nvSpPr>
              <p:spPr bwMode="auto">
                <a:xfrm>
                  <a:off x="1713" y="5301"/>
                  <a:ext cx="87" cy="1"/>
                </a:xfrm>
                <a:prstGeom prst="line">
                  <a:avLst/>
                </a:pr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5" name="Rectangle 2431"/>
                <p:cNvSpPr>
                  <a:spLocks noChangeArrowheads="1"/>
                </p:cNvSpPr>
                <p:nvPr/>
              </p:nvSpPr>
              <p:spPr bwMode="auto">
                <a:xfrm>
                  <a:off x="3455" y="5345"/>
                  <a:ext cx="262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Pv01Sk00250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6" name="Line 2432"/>
                <p:cNvSpPr>
                  <a:spLocks noChangeShapeType="1"/>
                </p:cNvSpPr>
                <p:nvPr/>
              </p:nvSpPr>
              <p:spPr bwMode="auto">
                <a:xfrm>
                  <a:off x="1932" y="5363"/>
                  <a:ext cx="1518" cy="1"/>
                </a:xfrm>
                <a:prstGeom prst="line">
                  <a:avLst/>
                </a:prstGeom>
                <a:noFill/>
                <a:ln w="12700" cap="sq">
                  <a:solidFill>
                    <a:srgbClr val="E6D886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7" name="Rectangle 2433"/>
                <p:cNvSpPr>
                  <a:spLocks noChangeArrowheads="1"/>
                </p:cNvSpPr>
                <p:nvPr/>
              </p:nvSpPr>
              <p:spPr bwMode="auto">
                <a:xfrm>
                  <a:off x="3641" y="5378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Pv02Lk00930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8" name="Freeform 2434"/>
                <p:cNvSpPr>
                  <a:spLocks/>
                </p:cNvSpPr>
                <p:nvPr/>
              </p:nvSpPr>
              <p:spPr bwMode="auto">
                <a:xfrm>
                  <a:off x="1949" y="5396"/>
                  <a:ext cx="1688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0" y="0"/>
                    </a:cxn>
                    <a:cxn ang="0">
                      <a:pos x="1688" y="0"/>
                    </a:cxn>
                  </a:cxnLst>
                  <a:rect l="0" t="0" r="r" b="b"/>
                  <a:pathLst>
                    <a:path w="1688" h="26">
                      <a:moveTo>
                        <a:pt x="0" y="26"/>
                      </a:moveTo>
                      <a:lnTo>
                        <a:pt x="0" y="0"/>
                      </a:lnTo>
                      <a:lnTo>
                        <a:pt x="1688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59" name="Rectangle 2435"/>
                <p:cNvSpPr>
                  <a:spLocks noChangeArrowheads="1"/>
                </p:cNvSpPr>
                <p:nvPr/>
              </p:nvSpPr>
              <p:spPr bwMode="auto">
                <a:xfrm>
                  <a:off x="3525" y="5411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Pv02Lk00960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60" name="Freeform 2436"/>
                <p:cNvSpPr>
                  <a:spLocks/>
                </p:cNvSpPr>
                <p:nvPr/>
              </p:nvSpPr>
              <p:spPr bwMode="auto">
                <a:xfrm>
                  <a:off x="2096" y="5429"/>
                  <a:ext cx="1425" cy="22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25" y="0"/>
                    </a:cxn>
                  </a:cxnLst>
                  <a:rect l="0" t="0" r="r" b="b"/>
                  <a:pathLst>
                    <a:path w="1425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25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1" name="Rectangle 2437"/>
                <p:cNvSpPr>
                  <a:spLocks noChangeArrowheads="1"/>
                </p:cNvSpPr>
                <p:nvPr/>
              </p:nvSpPr>
              <p:spPr bwMode="auto">
                <a:xfrm>
                  <a:off x="3437" y="5443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Pv02Lk00950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62" name="Freeform 2438"/>
                <p:cNvSpPr>
                  <a:spLocks/>
                </p:cNvSpPr>
                <p:nvPr/>
              </p:nvSpPr>
              <p:spPr bwMode="auto">
                <a:xfrm>
                  <a:off x="2296" y="5462"/>
                  <a:ext cx="1137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137" y="0"/>
                    </a:cxn>
                  </a:cxnLst>
                  <a:rect l="0" t="0" r="r" b="b"/>
                  <a:pathLst>
                    <a:path w="1137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137" y="0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3" name="Rectangle 2439"/>
                <p:cNvSpPr>
                  <a:spLocks noChangeArrowheads="1"/>
                </p:cNvSpPr>
                <p:nvPr/>
              </p:nvSpPr>
              <p:spPr bwMode="auto">
                <a:xfrm>
                  <a:off x="3834" y="5476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Pv02Lk00970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64" name="Freeform 2440"/>
                <p:cNvSpPr>
                  <a:spLocks/>
                </p:cNvSpPr>
                <p:nvPr/>
              </p:nvSpPr>
              <p:spPr bwMode="auto">
                <a:xfrm>
                  <a:off x="2296" y="5482"/>
                  <a:ext cx="1534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534" y="13"/>
                    </a:cxn>
                  </a:cxnLst>
                  <a:rect l="0" t="0" r="r" b="b"/>
                  <a:pathLst>
                    <a:path w="153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534" y="13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5" name="Freeform 2441"/>
                <p:cNvSpPr>
                  <a:spLocks/>
                </p:cNvSpPr>
                <p:nvPr/>
              </p:nvSpPr>
              <p:spPr bwMode="auto">
                <a:xfrm>
                  <a:off x="2096" y="5457"/>
                  <a:ext cx="200" cy="2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2"/>
                    </a:cxn>
                    <a:cxn ang="0">
                      <a:pos x="200" y="22"/>
                    </a:cxn>
                  </a:cxnLst>
                  <a:rect l="0" t="0" r="r" b="b"/>
                  <a:pathLst>
                    <a:path w="200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00" y="22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6" name="Freeform 2442"/>
                <p:cNvSpPr>
                  <a:spLocks/>
                </p:cNvSpPr>
                <p:nvPr/>
              </p:nvSpPr>
              <p:spPr bwMode="auto">
                <a:xfrm>
                  <a:off x="1949" y="5428"/>
                  <a:ext cx="147" cy="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6"/>
                    </a:cxn>
                    <a:cxn ang="0">
                      <a:pos x="147" y="26"/>
                    </a:cxn>
                  </a:cxnLst>
                  <a:rect l="0" t="0" r="r" b="b"/>
                  <a:pathLst>
                    <a:path w="147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147" y="26"/>
                      </a:lnTo>
                    </a:path>
                  </a:pathLst>
                </a:cu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7" name="Line 2443"/>
                <p:cNvSpPr>
                  <a:spLocks noChangeShapeType="1"/>
                </p:cNvSpPr>
                <p:nvPr/>
              </p:nvSpPr>
              <p:spPr bwMode="auto">
                <a:xfrm>
                  <a:off x="1932" y="5425"/>
                  <a:ext cx="17" cy="1"/>
                </a:xfrm>
                <a:prstGeom prst="line">
                  <a:avLst/>
                </a:prstGeom>
                <a:noFill/>
                <a:ln w="12700" cap="sq">
                  <a:solidFill>
                    <a:srgbClr val="9BBB5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8" name="Line 2444"/>
                <p:cNvSpPr>
                  <a:spLocks noChangeShapeType="1"/>
                </p:cNvSpPr>
                <p:nvPr/>
              </p:nvSpPr>
              <p:spPr bwMode="auto">
                <a:xfrm>
                  <a:off x="1928" y="5363"/>
                  <a:ext cx="1" cy="2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69" name="Line 2445"/>
                <p:cNvSpPr>
                  <a:spLocks noChangeShapeType="1"/>
                </p:cNvSpPr>
                <p:nvPr/>
              </p:nvSpPr>
              <p:spPr bwMode="auto">
                <a:xfrm>
                  <a:off x="1928" y="5397"/>
                  <a:ext cx="1" cy="28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0" name="Freeform 2446"/>
                <p:cNvSpPr>
                  <a:spLocks/>
                </p:cNvSpPr>
                <p:nvPr/>
              </p:nvSpPr>
              <p:spPr bwMode="auto">
                <a:xfrm>
                  <a:off x="1709" y="5351"/>
                  <a:ext cx="219" cy="4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219" y="43"/>
                    </a:cxn>
                  </a:cxnLst>
                  <a:rect l="0" t="0" r="r" b="b"/>
                  <a:pathLst>
                    <a:path w="219" h="43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19" y="4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1" name="Line 2447"/>
                <p:cNvSpPr>
                  <a:spLocks noChangeShapeType="1"/>
                </p:cNvSpPr>
                <p:nvPr/>
              </p:nvSpPr>
              <p:spPr bwMode="auto">
                <a:xfrm>
                  <a:off x="1709" y="5301"/>
                  <a:ext cx="1" cy="43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2" name="Freeform 2448"/>
                <p:cNvSpPr>
                  <a:spLocks/>
                </p:cNvSpPr>
                <p:nvPr/>
              </p:nvSpPr>
              <p:spPr bwMode="auto">
                <a:xfrm>
                  <a:off x="1350" y="5252"/>
                  <a:ext cx="359" cy="9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96"/>
                    </a:cxn>
                    <a:cxn ang="0">
                      <a:pos x="359" y="96"/>
                    </a:cxn>
                  </a:cxnLst>
                  <a:rect l="0" t="0" r="r" b="b"/>
                  <a:pathLst>
                    <a:path w="359" h="96">
                      <a:moveTo>
                        <a:pt x="0" y="0"/>
                      </a:moveTo>
                      <a:lnTo>
                        <a:pt x="0" y="96"/>
                      </a:lnTo>
                      <a:lnTo>
                        <a:pt x="359" y="9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3" name="Line 2449"/>
                <p:cNvSpPr>
                  <a:spLocks noChangeShapeType="1"/>
                </p:cNvSpPr>
                <p:nvPr/>
              </p:nvSpPr>
              <p:spPr bwMode="auto">
                <a:xfrm>
                  <a:off x="1350" y="5150"/>
                  <a:ext cx="1" cy="95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4" name="Freeform 2450"/>
                <p:cNvSpPr>
                  <a:spLocks/>
                </p:cNvSpPr>
                <p:nvPr/>
              </p:nvSpPr>
              <p:spPr bwMode="auto">
                <a:xfrm>
                  <a:off x="1095" y="4943"/>
                  <a:ext cx="255" cy="30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5"/>
                    </a:cxn>
                    <a:cxn ang="0">
                      <a:pos x="255" y="305"/>
                    </a:cxn>
                  </a:cxnLst>
                  <a:rect l="0" t="0" r="r" b="b"/>
                  <a:pathLst>
                    <a:path w="255" h="305">
                      <a:moveTo>
                        <a:pt x="0" y="0"/>
                      </a:moveTo>
                      <a:lnTo>
                        <a:pt x="0" y="305"/>
                      </a:lnTo>
                      <a:lnTo>
                        <a:pt x="255" y="305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5" name="Freeform 2451"/>
                <p:cNvSpPr>
                  <a:spLocks/>
                </p:cNvSpPr>
                <p:nvPr/>
              </p:nvSpPr>
              <p:spPr bwMode="auto">
                <a:xfrm>
                  <a:off x="1016" y="4940"/>
                  <a:ext cx="79" cy="298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0" y="0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79" h="298">
                      <a:moveTo>
                        <a:pt x="0" y="298"/>
                      </a:moveTo>
                      <a:lnTo>
                        <a:pt x="0" y="0"/>
                      </a:lnTo>
                      <a:lnTo>
                        <a:pt x="7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6" name="Rectangle 2452"/>
                <p:cNvSpPr>
                  <a:spLocks noChangeArrowheads="1"/>
                </p:cNvSpPr>
                <p:nvPr/>
              </p:nvSpPr>
              <p:spPr bwMode="auto">
                <a:xfrm>
                  <a:off x="2530" y="5509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Pv09Lk00030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77" name="Freeform 2453"/>
                <p:cNvSpPr>
                  <a:spLocks/>
                </p:cNvSpPr>
                <p:nvPr/>
              </p:nvSpPr>
              <p:spPr bwMode="auto">
                <a:xfrm>
                  <a:off x="1301" y="5528"/>
                  <a:ext cx="1225" cy="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0" y="0"/>
                    </a:cxn>
                    <a:cxn ang="0">
                      <a:pos x="1225" y="0"/>
                    </a:cxn>
                  </a:cxnLst>
                  <a:rect l="0" t="0" r="r" b="b"/>
                  <a:pathLst>
                    <a:path w="1225" h="13">
                      <a:moveTo>
                        <a:pt x="0" y="13"/>
                      </a:moveTo>
                      <a:lnTo>
                        <a:pt x="0" y="0"/>
                      </a:lnTo>
                      <a:lnTo>
                        <a:pt x="1225" y="0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78" name="Rectangle 2454"/>
                <p:cNvSpPr>
                  <a:spLocks noChangeArrowheads="1"/>
                </p:cNvSpPr>
                <p:nvPr/>
              </p:nvSpPr>
              <p:spPr bwMode="auto">
                <a:xfrm>
                  <a:off x="2472" y="5542"/>
                  <a:ext cx="256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Pv09Lk00040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79" name="Freeform 2455"/>
                <p:cNvSpPr>
                  <a:spLocks/>
                </p:cNvSpPr>
                <p:nvPr/>
              </p:nvSpPr>
              <p:spPr bwMode="auto">
                <a:xfrm>
                  <a:off x="1301" y="5548"/>
                  <a:ext cx="1167" cy="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3"/>
                    </a:cxn>
                    <a:cxn ang="0">
                      <a:pos x="1167" y="13"/>
                    </a:cxn>
                  </a:cxnLst>
                  <a:rect l="0" t="0" r="r" b="b"/>
                  <a:pathLst>
                    <a:path w="1167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1167" y="13"/>
                      </a:lnTo>
                    </a:path>
                  </a:pathLst>
                </a:cu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0" name="Line 2456"/>
                <p:cNvSpPr>
                  <a:spLocks noChangeShapeType="1"/>
                </p:cNvSpPr>
                <p:nvPr/>
              </p:nvSpPr>
              <p:spPr bwMode="auto">
                <a:xfrm>
                  <a:off x="1020" y="5544"/>
                  <a:ext cx="281" cy="1"/>
                </a:xfrm>
                <a:prstGeom prst="line">
                  <a:avLst/>
                </a:prstGeom>
                <a:noFill/>
                <a:ln w="12700" cap="sq">
                  <a:solidFill>
                    <a:srgbClr val="FFFF9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1" name="Line 2457"/>
                <p:cNvSpPr>
                  <a:spLocks noChangeShapeType="1"/>
                </p:cNvSpPr>
                <p:nvPr/>
              </p:nvSpPr>
              <p:spPr bwMode="auto">
                <a:xfrm>
                  <a:off x="1016" y="5245"/>
                  <a:ext cx="1" cy="299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2" name="Line 2458"/>
                <p:cNvSpPr>
                  <a:spLocks noChangeShapeType="1"/>
                </p:cNvSpPr>
                <p:nvPr/>
              </p:nvSpPr>
              <p:spPr bwMode="auto">
                <a:xfrm>
                  <a:off x="909" y="5242"/>
                  <a:ext cx="107" cy="1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3" name="Rectangle 2459"/>
                <p:cNvSpPr>
                  <a:spLocks noChangeArrowheads="1"/>
                </p:cNvSpPr>
                <p:nvPr/>
              </p:nvSpPr>
              <p:spPr bwMode="auto">
                <a:xfrm>
                  <a:off x="2432" y="5575"/>
                  <a:ext cx="264" cy="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Pv09Ck00010</a:t>
                  </a:r>
                  <a:endParaRPr kumimoji="0" lang="fr-FR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84" name="Freeform 2460"/>
                <p:cNvSpPr>
                  <a:spLocks/>
                </p:cNvSpPr>
                <p:nvPr/>
              </p:nvSpPr>
              <p:spPr bwMode="auto">
                <a:xfrm>
                  <a:off x="905" y="5421"/>
                  <a:ext cx="1523" cy="1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73"/>
                    </a:cxn>
                    <a:cxn ang="0">
                      <a:pos x="1523" y="173"/>
                    </a:cxn>
                  </a:cxnLst>
                  <a:rect l="0" t="0" r="r" b="b"/>
                  <a:pathLst>
                    <a:path w="1523" h="173">
                      <a:moveTo>
                        <a:pt x="0" y="0"/>
                      </a:moveTo>
                      <a:lnTo>
                        <a:pt x="0" y="173"/>
                      </a:lnTo>
                      <a:lnTo>
                        <a:pt x="1523" y="17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5" name="Line 2461"/>
                <p:cNvSpPr>
                  <a:spLocks noChangeShapeType="1"/>
                </p:cNvSpPr>
                <p:nvPr/>
              </p:nvSpPr>
              <p:spPr bwMode="auto">
                <a:xfrm>
                  <a:off x="837" y="5418"/>
                  <a:ext cx="68" cy="1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6" name="Line 2462"/>
                <p:cNvSpPr>
                  <a:spLocks noChangeShapeType="1"/>
                </p:cNvSpPr>
                <p:nvPr/>
              </p:nvSpPr>
              <p:spPr bwMode="auto">
                <a:xfrm>
                  <a:off x="905" y="5242"/>
                  <a:ext cx="1" cy="172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2000"/>
                </a:p>
              </p:txBody>
            </p:sp>
            <p:sp>
              <p:nvSpPr>
                <p:cNvPr id="3487" name="Rectangle 2463"/>
                <p:cNvSpPr>
                  <a:spLocks noChangeArrowheads="1"/>
                </p:cNvSpPr>
                <p:nvPr/>
              </p:nvSpPr>
              <p:spPr bwMode="auto">
                <a:xfrm>
                  <a:off x="2399" y="27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88" name="Rectangle 2464"/>
                <p:cNvSpPr>
                  <a:spLocks noChangeArrowheads="1"/>
                </p:cNvSpPr>
                <p:nvPr/>
              </p:nvSpPr>
              <p:spPr bwMode="auto">
                <a:xfrm>
                  <a:off x="2157" y="30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89" name="Rectangle 2465"/>
                <p:cNvSpPr>
                  <a:spLocks noChangeArrowheads="1"/>
                </p:cNvSpPr>
                <p:nvPr/>
              </p:nvSpPr>
              <p:spPr bwMode="auto">
                <a:xfrm>
                  <a:off x="2115" y="42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0" name="Rectangle 2466"/>
                <p:cNvSpPr>
                  <a:spLocks noChangeArrowheads="1"/>
                </p:cNvSpPr>
                <p:nvPr/>
              </p:nvSpPr>
              <p:spPr bwMode="auto">
                <a:xfrm>
                  <a:off x="1995" y="338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1" name="Rectangle 2467"/>
                <p:cNvSpPr>
                  <a:spLocks noChangeArrowheads="1"/>
                </p:cNvSpPr>
                <p:nvPr/>
              </p:nvSpPr>
              <p:spPr bwMode="auto">
                <a:xfrm>
                  <a:off x="2153" y="52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30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2" name="Rectangle 2468"/>
                <p:cNvSpPr>
                  <a:spLocks noChangeArrowheads="1"/>
                </p:cNvSpPr>
                <p:nvPr/>
              </p:nvSpPr>
              <p:spPr bwMode="auto">
                <a:xfrm>
                  <a:off x="2049" y="49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41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3" name="Rectangle 2469"/>
                <p:cNvSpPr>
                  <a:spLocks noChangeArrowheads="1"/>
                </p:cNvSpPr>
                <p:nvPr/>
              </p:nvSpPr>
              <p:spPr bwMode="auto">
                <a:xfrm>
                  <a:off x="1974" y="393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4" name="Rectangle 2470"/>
                <p:cNvSpPr>
                  <a:spLocks noChangeArrowheads="1"/>
                </p:cNvSpPr>
                <p:nvPr/>
              </p:nvSpPr>
              <p:spPr bwMode="auto">
                <a:xfrm>
                  <a:off x="2369" y="65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5" name="Rectangle 2471"/>
                <p:cNvSpPr>
                  <a:spLocks noChangeArrowheads="1"/>
                </p:cNvSpPr>
                <p:nvPr/>
              </p:nvSpPr>
              <p:spPr bwMode="auto">
                <a:xfrm>
                  <a:off x="2320" y="62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6" name="Rectangle 2472"/>
                <p:cNvSpPr>
                  <a:spLocks noChangeArrowheads="1"/>
                </p:cNvSpPr>
                <p:nvPr/>
              </p:nvSpPr>
              <p:spPr bwMode="auto">
                <a:xfrm>
                  <a:off x="2181" y="59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7" name="Rectangle 2473"/>
                <p:cNvSpPr>
                  <a:spLocks noChangeArrowheads="1"/>
                </p:cNvSpPr>
                <p:nvPr/>
              </p:nvSpPr>
              <p:spPr bwMode="auto">
                <a:xfrm>
                  <a:off x="1915" y="47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8" name="Rectangle 2474"/>
                <p:cNvSpPr>
                  <a:spLocks noChangeArrowheads="1"/>
                </p:cNvSpPr>
                <p:nvPr/>
              </p:nvSpPr>
              <p:spPr bwMode="auto">
                <a:xfrm>
                  <a:off x="2294" y="67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9" name="Rectangle 2475"/>
                <p:cNvSpPr>
                  <a:spLocks noChangeArrowheads="1"/>
                </p:cNvSpPr>
                <p:nvPr/>
              </p:nvSpPr>
              <p:spPr bwMode="auto">
                <a:xfrm>
                  <a:off x="2193" y="69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0" name="Rectangle 2476"/>
                <p:cNvSpPr>
                  <a:spLocks noChangeArrowheads="1"/>
                </p:cNvSpPr>
                <p:nvPr/>
              </p:nvSpPr>
              <p:spPr bwMode="auto">
                <a:xfrm>
                  <a:off x="2060" y="77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1" name="Rectangle 2477"/>
                <p:cNvSpPr>
                  <a:spLocks noChangeArrowheads="1"/>
                </p:cNvSpPr>
                <p:nvPr/>
              </p:nvSpPr>
              <p:spPr bwMode="auto">
                <a:xfrm>
                  <a:off x="2413" y="882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2" name="Rectangle 2478"/>
                <p:cNvSpPr>
                  <a:spLocks noChangeArrowheads="1"/>
                </p:cNvSpPr>
                <p:nvPr/>
              </p:nvSpPr>
              <p:spPr bwMode="auto">
                <a:xfrm>
                  <a:off x="1953" y="84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3" name="Rectangle 2479"/>
                <p:cNvSpPr>
                  <a:spLocks noChangeArrowheads="1"/>
                </p:cNvSpPr>
                <p:nvPr/>
              </p:nvSpPr>
              <p:spPr bwMode="auto">
                <a:xfrm>
                  <a:off x="1915" y="795"/>
                  <a:ext cx="18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4" name="Rectangle 2480"/>
                <p:cNvSpPr>
                  <a:spLocks noChangeArrowheads="1"/>
                </p:cNvSpPr>
                <p:nvPr/>
              </p:nvSpPr>
              <p:spPr bwMode="auto">
                <a:xfrm>
                  <a:off x="1887" y="61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5" name="Rectangle 2481"/>
                <p:cNvSpPr>
                  <a:spLocks noChangeArrowheads="1"/>
                </p:cNvSpPr>
                <p:nvPr/>
              </p:nvSpPr>
              <p:spPr bwMode="auto">
                <a:xfrm>
                  <a:off x="2091" y="98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6" name="Rectangle 2482"/>
                <p:cNvSpPr>
                  <a:spLocks noChangeArrowheads="1"/>
                </p:cNvSpPr>
                <p:nvPr/>
              </p:nvSpPr>
              <p:spPr bwMode="auto">
                <a:xfrm>
                  <a:off x="1960" y="95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7" name="Rectangle 2483"/>
                <p:cNvSpPr>
                  <a:spLocks noChangeArrowheads="1"/>
                </p:cNvSpPr>
                <p:nvPr/>
              </p:nvSpPr>
              <p:spPr bwMode="auto">
                <a:xfrm>
                  <a:off x="1876" y="76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8" name="Rectangle 2484"/>
                <p:cNvSpPr>
                  <a:spLocks noChangeArrowheads="1"/>
                </p:cNvSpPr>
                <p:nvPr/>
              </p:nvSpPr>
              <p:spPr bwMode="auto">
                <a:xfrm>
                  <a:off x="2413" y="1000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9" name="Rectangle 2485"/>
                <p:cNvSpPr>
                  <a:spLocks noChangeArrowheads="1"/>
                </p:cNvSpPr>
                <p:nvPr/>
              </p:nvSpPr>
              <p:spPr bwMode="auto">
                <a:xfrm>
                  <a:off x="2018" y="106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56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0" name="Rectangle 2486"/>
                <p:cNvSpPr>
                  <a:spLocks noChangeArrowheads="1"/>
                </p:cNvSpPr>
                <p:nvPr/>
              </p:nvSpPr>
              <p:spPr bwMode="auto">
                <a:xfrm>
                  <a:off x="1952" y="109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1" name="Rectangle 2487"/>
                <p:cNvSpPr>
                  <a:spLocks noChangeArrowheads="1"/>
                </p:cNvSpPr>
                <p:nvPr/>
              </p:nvSpPr>
              <p:spPr bwMode="auto">
                <a:xfrm>
                  <a:off x="2135" y="1198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64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2" name="Rectangle 2488"/>
                <p:cNvSpPr>
                  <a:spLocks noChangeArrowheads="1"/>
                </p:cNvSpPr>
                <p:nvPr/>
              </p:nvSpPr>
              <p:spPr bwMode="auto">
                <a:xfrm>
                  <a:off x="2051" y="1223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3" name="Rectangle 2489"/>
                <p:cNvSpPr>
                  <a:spLocks noChangeArrowheads="1"/>
                </p:cNvSpPr>
                <p:nvPr/>
              </p:nvSpPr>
              <p:spPr bwMode="auto">
                <a:xfrm>
                  <a:off x="2432" y="137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4" name="Rectangle 2490"/>
                <p:cNvSpPr>
                  <a:spLocks noChangeArrowheads="1"/>
                </p:cNvSpPr>
                <p:nvPr/>
              </p:nvSpPr>
              <p:spPr bwMode="auto">
                <a:xfrm>
                  <a:off x="2250" y="135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5" name="Rectangle 2491"/>
                <p:cNvSpPr>
                  <a:spLocks noChangeArrowheads="1"/>
                </p:cNvSpPr>
                <p:nvPr/>
              </p:nvSpPr>
              <p:spPr bwMode="auto">
                <a:xfrm>
                  <a:off x="1939" y="130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53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6" name="Rectangle 2492"/>
                <p:cNvSpPr>
                  <a:spLocks noChangeArrowheads="1"/>
                </p:cNvSpPr>
                <p:nvPr/>
              </p:nvSpPr>
              <p:spPr bwMode="auto">
                <a:xfrm>
                  <a:off x="1896" y="125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50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7" name="Rectangle 2493"/>
                <p:cNvSpPr>
                  <a:spLocks noChangeArrowheads="1"/>
                </p:cNvSpPr>
                <p:nvPr/>
              </p:nvSpPr>
              <p:spPr bwMode="auto">
                <a:xfrm>
                  <a:off x="1885" y="1194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8" name="Rectangle 2494"/>
                <p:cNvSpPr>
                  <a:spLocks noChangeArrowheads="1"/>
                </p:cNvSpPr>
                <p:nvPr/>
              </p:nvSpPr>
              <p:spPr bwMode="auto">
                <a:xfrm>
                  <a:off x="1876" y="112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19" name="Rectangle 2495"/>
                <p:cNvSpPr>
                  <a:spLocks noChangeArrowheads="1"/>
                </p:cNvSpPr>
                <p:nvPr/>
              </p:nvSpPr>
              <p:spPr bwMode="auto">
                <a:xfrm>
                  <a:off x="1865" y="91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0" name="Rectangle 2496"/>
                <p:cNvSpPr>
                  <a:spLocks noChangeArrowheads="1"/>
                </p:cNvSpPr>
                <p:nvPr/>
              </p:nvSpPr>
              <p:spPr bwMode="auto">
                <a:xfrm>
                  <a:off x="2715" y="153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1" name="Rectangle 2497"/>
                <p:cNvSpPr>
                  <a:spLocks noChangeArrowheads="1"/>
                </p:cNvSpPr>
                <p:nvPr/>
              </p:nvSpPr>
              <p:spPr bwMode="auto">
                <a:xfrm>
                  <a:off x="2480" y="1515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2" name="Rectangle 2498"/>
                <p:cNvSpPr>
                  <a:spLocks noChangeArrowheads="1"/>
                </p:cNvSpPr>
                <p:nvPr/>
              </p:nvSpPr>
              <p:spPr bwMode="auto">
                <a:xfrm>
                  <a:off x="1934" y="148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3" name="Rectangle 2499"/>
                <p:cNvSpPr>
                  <a:spLocks noChangeArrowheads="1"/>
                </p:cNvSpPr>
                <p:nvPr/>
              </p:nvSpPr>
              <p:spPr bwMode="auto">
                <a:xfrm>
                  <a:off x="1869" y="145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4" name="Rectangle 2500"/>
                <p:cNvSpPr>
                  <a:spLocks noChangeArrowheads="1"/>
                </p:cNvSpPr>
                <p:nvPr/>
              </p:nvSpPr>
              <p:spPr bwMode="auto">
                <a:xfrm>
                  <a:off x="1838" y="1163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5" name="Rectangle 2501"/>
                <p:cNvSpPr>
                  <a:spLocks noChangeArrowheads="1"/>
                </p:cNvSpPr>
                <p:nvPr/>
              </p:nvSpPr>
              <p:spPr bwMode="auto">
                <a:xfrm>
                  <a:off x="2013" y="156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6" name="Rectangle 2502"/>
                <p:cNvSpPr>
                  <a:spLocks noChangeArrowheads="1"/>
                </p:cNvSpPr>
                <p:nvPr/>
              </p:nvSpPr>
              <p:spPr bwMode="auto">
                <a:xfrm>
                  <a:off x="2070" y="162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7" name="Rectangle 2503"/>
                <p:cNvSpPr>
                  <a:spLocks noChangeArrowheads="1"/>
                </p:cNvSpPr>
                <p:nvPr/>
              </p:nvSpPr>
              <p:spPr bwMode="auto">
                <a:xfrm>
                  <a:off x="2201" y="173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8" name="Rectangle 2504"/>
                <p:cNvSpPr>
                  <a:spLocks noChangeArrowheads="1"/>
                </p:cNvSpPr>
                <p:nvPr/>
              </p:nvSpPr>
              <p:spPr bwMode="auto">
                <a:xfrm>
                  <a:off x="1957" y="1658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29" name="Rectangle 2505"/>
                <p:cNvSpPr>
                  <a:spLocks noChangeArrowheads="1"/>
                </p:cNvSpPr>
                <p:nvPr/>
              </p:nvSpPr>
              <p:spPr bwMode="auto">
                <a:xfrm>
                  <a:off x="1919" y="170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85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0" name="Rectangle 2506"/>
                <p:cNvSpPr>
                  <a:spLocks noChangeArrowheads="1"/>
                </p:cNvSpPr>
                <p:nvPr/>
              </p:nvSpPr>
              <p:spPr bwMode="auto">
                <a:xfrm>
                  <a:off x="2624" y="1868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1" name="Rectangle 2507"/>
                <p:cNvSpPr>
                  <a:spLocks noChangeArrowheads="1"/>
                </p:cNvSpPr>
                <p:nvPr/>
              </p:nvSpPr>
              <p:spPr bwMode="auto">
                <a:xfrm>
                  <a:off x="1895" y="1844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68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2" name="Rectangle 2508"/>
                <p:cNvSpPr>
                  <a:spLocks noChangeArrowheads="1"/>
                </p:cNvSpPr>
                <p:nvPr/>
              </p:nvSpPr>
              <p:spPr bwMode="auto">
                <a:xfrm>
                  <a:off x="1876" y="174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3" name="Rectangle 2509"/>
                <p:cNvSpPr>
                  <a:spLocks noChangeArrowheads="1"/>
                </p:cNvSpPr>
                <p:nvPr/>
              </p:nvSpPr>
              <p:spPr bwMode="auto">
                <a:xfrm>
                  <a:off x="2011" y="188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4" name="Rectangle 2510"/>
                <p:cNvSpPr>
                  <a:spLocks noChangeArrowheads="1"/>
                </p:cNvSpPr>
                <p:nvPr/>
              </p:nvSpPr>
              <p:spPr bwMode="auto">
                <a:xfrm>
                  <a:off x="1916" y="1913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5" name="Rectangle 2511"/>
                <p:cNvSpPr>
                  <a:spLocks noChangeArrowheads="1"/>
                </p:cNvSpPr>
                <p:nvPr/>
              </p:nvSpPr>
              <p:spPr bwMode="auto">
                <a:xfrm>
                  <a:off x="2306" y="198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6" name="Rectangle 2512"/>
                <p:cNvSpPr>
                  <a:spLocks noChangeArrowheads="1"/>
                </p:cNvSpPr>
                <p:nvPr/>
              </p:nvSpPr>
              <p:spPr bwMode="auto">
                <a:xfrm>
                  <a:off x="2002" y="201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95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7" name="Rectangle 2513"/>
                <p:cNvSpPr>
                  <a:spLocks noChangeArrowheads="1"/>
                </p:cNvSpPr>
                <p:nvPr/>
              </p:nvSpPr>
              <p:spPr bwMode="auto">
                <a:xfrm>
                  <a:off x="2002" y="208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89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8" name="Rectangle 2514"/>
                <p:cNvSpPr>
                  <a:spLocks noChangeArrowheads="1"/>
                </p:cNvSpPr>
                <p:nvPr/>
              </p:nvSpPr>
              <p:spPr bwMode="auto">
                <a:xfrm>
                  <a:off x="2138" y="2152"/>
                  <a:ext cx="18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9" name="Rectangle 2515"/>
                <p:cNvSpPr>
                  <a:spLocks noChangeArrowheads="1"/>
                </p:cNvSpPr>
                <p:nvPr/>
              </p:nvSpPr>
              <p:spPr bwMode="auto">
                <a:xfrm>
                  <a:off x="2024" y="217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0" name="Rectangle 2516"/>
                <p:cNvSpPr>
                  <a:spLocks noChangeArrowheads="1"/>
                </p:cNvSpPr>
                <p:nvPr/>
              </p:nvSpPr>
              <p:spPr bwMode="auto">
                <a:xfrm>
                  <a:off x="2772" y="231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98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1" name="Rectangle 2517"/>
                <p:cNvSpPr>
                  <a:spLocks noChangeArrowheads="1"/>
                </p:cNvSpPr>
                <p:nvPr/>
              </p:nvSpPr>
              <p:spPr bwMode="auto">
                <a:xfrm>
                  <a:off x="2619" y="246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26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2" name="Rectangle 2518"/>
                <p:cNvSpPr>
                  <a:spLocks noChangeArrowheads="1"/>
                </p:cNvSpPr>
                <p:nvPr/>
              </p:nvSpPr>
              <p:spPr bwMode="auto">
                <a:xfrm>
                  <a:off x="2585" y="2436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42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3" name="Rectangle 2519"/>
                <p:cNvSpPr>
                  <a:spLocks noChangeArrowheads="1"/>
                </p:cNvSpPr>
                <p:nvPr/>
              </p:nvSpPr>
              <p:spPr bwMode="auto">
                <a:xfrm>
                  <a:off x="2561" y="239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4" name="Rectangle 2520"/>
                <p:cNvSpPr>
                  <a:spLocks noChangeArrowheads="1"/>
                </p:cNvSpPr>
                <p:nvPr/>
              </p:nvSpPr>
              <p:spPr bwMode="auto">
                <a:xfrm>
                  <a:off x="2463" y="2355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5" name="Rectangle 2521"/>
                <p:cNvSpPr>
                  <a:spLocks noChangeArrowheads="1"/>
                </p:cNvSpPr>
                <p:nvPr/>
              </p:nvSpPr>
              <p:spPr bwMode="auto">
                <a:xfrm>
                  <a:off x="1912" y="2318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64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6" name="Rectangle 2522"/>
                <p:cNvSpPr>
                  <a:spLocks noChangeArrowheads="1"/>
                </p:cNvSpPr>
                <p:nvPr/>
              </p:nvSpPr>
              <p:spPr bwMode="auto">
                <a:xfrm>
                  <a:off x="1885" y="227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7" name="Rectangle 2523"/>
                <p:cNvSpPr>
                  <a:spLocks noChangeArrowheads="1"/>
                </p:cNvSpPr>
                <p:nvPr/>
              </p:nvSpPr>
              <p:spPr bwMode="auto">
                <a:xfrm>
                  <a:off x="1874" y="220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8" name="Rectangle 2524"/>
                <p:cNvSpPr>
                  <a:spLocks noChangeArrowheads="1"/>
                </p:cNvSpPr>
                <p:nvPr/>
              </p:nvSpPr>
              <p:spPr bwMode="auto">
                <a:xfrm>
                  <a:off x="1849" y="2129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9" name="Rectangle 2525"/>
                <p:cNvSpPr>
                  <a:spLocks noChangeArrowheads="1"/>
                </p:cNvSpPr>
                <p:nvPr/>
              </p:nvSpPr>
              <p:spPr bwMode="auto">
                <a:xfrm>
                  <a:off x="1854" y="2044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0" name="Rectangle 2526"/>
                <p:cNvSpPr>
                  <a:spLocks noChangeArrowheads="1"/>
                </p:cNvSpPr>
                <p:nvPr/>
              </p:nvSpPr>
              <p:spPr bwMode="auto">
                <a:xfrm>
                  <a:off x="1836" y="1919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23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1" name="Rectangle 2527"/>
                <p:cNvSpPr>
                  <a:spLocks noChangeArrowheads="1"/>
                </p:cNvSpPr>
                <p:nvPr/>
              </p:nvSpPr>
              <p:spPr bwMode="auto">
                <a:xfrm>
                  <a:off x="1826" y="176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2" name="Rectangle 2528"/>
                <p:cNvSpPr>
                  <a:spLocks noChangeArrowheads="1"/>
                </p:cNvSpPr>
                <p:nvPr/>
              </p:nvSpPr>
              <p:spPr bwMode="auto">
                <a:xfrm>
                  <a:off x="1823" y="144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3" name="Rectangle 2529"/>
                <p:cNvSpPr>
                  <a:spLocks noChangeArrowheads="1"/>
                </p:cNvSpPr>
                <p:nvPr/>
              </p:nvSpPr>
              <p:spPr bwMode="auto">
                <a:xfrm>
                  <a:off x="2053" y="248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4" name="Rectangle 2530"/>
                <p:cNvSpPr>
                  <a:spLocks noChangeArrowheads="1"/>
                </p:cNvSpPr>
                <p:nvPr/>
              </p:nvSpPr>
              <p:spPr bwMode="auto">
                <a:xfrm>
                  <a:off x="2162" y="254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5" name="Rectangle 2531"/>
                <p:cNvSpPr>
                  <a:spLocks noChangeArrowheads="1"/>
                </p:cNvSpPr>
                <p:nvPr/>
              </p:nvSpPr>
              <p:spPr bwMode="auto">
                <a:xfrm>
                  <a:off x="1918" y="257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86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6" name="Rectangle 2532"/>
                <p:cNvSpPr>
                  <a:spLocks noChangeArrowheads="1"/>
                </p:cNvSpPr>
                <p:nvPr/>
              </p:nvSpPr>
              <p:spPr bwMode="auto">
                <a:xfrm>
                  <a:off x="2028" y="264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37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7" name="Rectangle 2533"/>
                <p:cNvSpPr>
                  <a:spLocks noChangeArrowheads="1"/>
                </p:cNvSpPr>
                <p:nvPr/>
              </p:nvSpPr>
              <p:spPr bwMode="auto">
                <a:xfrm>
                  <a:off x="2021" y="271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53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8" name="Rectangle 2534"/>
                <p:cNvSpPr>
                  <a:spLocks noChangeArrowheads="1"/>
                </p:cNvSpPr>
                <p:nvPr/>
              </p:nvSpPr>
              <p:spPr bwMode="auto">
                <a:xfrm>
                  <a:off x="2216" y="2777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59" name="Rectangle 2535"/>
                <p:cNvSpPr>
                  <a:spLocks noChangeArrowheads="1"/>
                </p:cNvSpPr>
                <p:nvPr/>
              </p:nvSpPr>
              <p:spPr bwMode="auto">
                <a:xfrm>
                  <a:off x="2084" y="280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67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0" name="Rectangle 2536"/>
                <p:cNvSpPr>
                  <a:spLocks noChangeArrowheads="1"/>
                </p:cNvSpPr>
                <p:nvPr/>
              </p:nvSpPr>
              <p:spPr bwMode="auto">
                <a:xfrm>
                  <a:off x="2075" y="2830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91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1" name="Rectangle 2537"/>
                <p:cNvSpPr>
                  <a:spLocks noChangeArrowheads="1"/>
                </p:cNvSpPr>
                <p:nvPr/>
              </p:nvSpPr>
              <p:spPr bwMode="auto">
                <a:xfrm>
                  <a:off x="1993" y="2861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83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2" name="Rectangle 2538"/>
                <p:cNvSpPr>
                  <a:spLocks noChangeArrowheads="1"/>
                </p:cNvSpPr>
                <p:nvPr/>
              </p:nvSpPr>
              <p:spPr bwMode="auto">
                <a:xfrm>
                  <a:off x="2666" y="294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85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3" name="Rectangle 2539"/>
                <p:cNvSpPr>
                  <a:spLocks noChangeArrowheads="1"/>
                </p:cNvSpPr>
                <p:nvPr/>
              </p:nvSpPr>
              <p:spPr bwMode="auto">
                <a:xfrm>
                  <a:off x="2556" y="2966"/>
                  <a:ext cx="55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100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4" name="Rectangle 2540"/>
                <p:cNvSpPr>
                  <a:spLocks noChangeArrowheads="1"/>
                </p:cNvSpPr>
                <p:nvPr/>
              </p:nvSpPr>
              <p:spPr bwMode="auto">
                <a:xfrm>
                  <a:off x="2098" y="299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5" name="Rectangle 2541"/>
                <p:cNvSpPr>
                  <a:spLocks noChangeArrowheads="1"/>
                </p:cNvSpPr>
                <p:nvPr/>
              </p:nvSpPr>
              <p:spPr bwMode="auto">
                <a:xfrm>
                  <a:off x="2017" y="302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71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6" name="Rectangle 2542"/>
                <p:cNvSpPr>
                  <a:spLocks noChangeArrowheads="1"/>
                </p:cNvSpPr>
                <p:nvPr/>
              </p:nvSpPr>
              <p:spPr bwMode="auto">
                <a:xfrm>
                  <a:off x="2070" y="3152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81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67" name="Rectangle 2543"/>
                <p:cNvSpPr>
                  <a:spLocks noChangeArrowheads="1"/>
                </p:cNvSpPr>
                <p:nvPr/>
              </p:nvSpPr>
              <p:spPr bwMode="auto">
                <a:xfrm>
                  <a:off x="1993" y="3065"/>
                  <a:ext cx="36" cy="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"/>
                      <a:cs typeface="Arial" pitchFamily="34" charset="0"/>
                    </a:rPr>
                    <a:t>84</a:t>
                  </a:r>
                  <a:endParaRPr kumimoji="0" lang="fr-FR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569" name="Rectangle 2545"/>
              <p:cNvSpPr>
                <a:spLocks noChangeArrowheads="1"/>
              </p:cNvSpPr>
              <p:nvPr/>
            </p:nvSpPr>
            <p:spPr bwMode="auto">
              <a:xfrm>
                <a:off x="2319" y="317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0" name="Rectangle 2546"/>
              <p:cNvSpPr>
                <a:spLocks noChangeArrowheads="1"/>
              </p:cNvSpPr>
              <p:nvPr/>
            </p:nvSpPr>
            <p:spPr bwMode="auto">
              <a:xfrm>
                <a:off x="2242" y="328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1" name="Rectangle 2547"/>
              <p:cNvSpPr>
                <a:spLocks noChangeArrowheads="1"/>
              </p:cNvSpPr>
              <p:nvPr/>
            </p:nvSpPr>
            <p:spPr bwMode="auto">
              <a:xfrm>
                <a:off x="2038" y="320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2" name="Rectangle 2548"/>
              <p:cNvSpPr>
                <a:spLocks noChangeArrowheads="1"/>
              </p:cNvSpPr>
              <p:nvPr/>
            </p:nvSpPr>
            <p:spPr bwMode="auto">
              <a:xfrm>
                <a:off x="2222" y="330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3" name="Rectangle 2549"/>
              <p:cNvSpPr>
                <a:spLocks noChangeArrowheads="1"/>
              </p:cNvSpPr>
              <p:nvPr/>
            </p:nvSpPr>
            <p:spPr bwMode="auto">
              <a:xfrm>
                <a:off x="2061" y="332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4" name="Rectangle 2550"/>
              <p:cNvSpPr>
                <a:spLocks noChangeArrowheads="1"/>
              </p:cNvSpPr>
              <p:nvPr/>
            </p:nvSpPr>
            <p:spPr bwMode="auto">
              <a:xfrm>
                <a:off x="2321" y="340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5" name="Rectangle 2551"/>
              <p:cNvSpPr>
                <a:spLocks noChangeArrowheads="1"/>
              </p:cNvSpPr>
              <p:nvPr/>
            </p:nvSpPr>
            <p:spPr bwMode="auto">
              <a:xfrm>
                <a:off x="2115" y="342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6" name="Rectangle 2552"/>
              <p:cNvSpPr>
                <a:spLocks noChangeArrowheads="1"/>
              </p:cNvSpPr>
              <p:nvPr/>
            </p:nvSpPr>
            <p:spPr bwMode="auto">
              <a:xfrm>
                <a:off x="2269" y="3501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7" name="Rectangle 2553"/>
              <p:cNvSpPr>
                <a:spLocks noChangeArrowheads="1"/>
              </p:cNvSpPr>
              <p:nvPr/>
            </p:nvSpPr>
            <p:spPr bwMode="auto">
              <a:xfrm>
                <a:off x="2285" y="364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8" name="Rectangle 2554"/>
              <p:cNvSpPr>
                <a:spLocks noChangeArrowheads="1"/>
              </p:cNvSpPr>
              <p:nvPr/>
            </p:nvSpPr>
            <p:spPr bwMode="auto">
              <a:xfrm>
                <a:off x="2103" y="362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61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9" name="Rectangle 2555"/>
              <p:cNvSpPr>
                <a:spLocks noChangeArrowheads="1"/>
              </p:cNvSpPr>
              <p:nvPr/>
            </p:nvSpPr>
            <p:spPr bwMode="auto">
              <a:xfrm>
                <a:off x="2081" y="358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25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0" name="Rectangle 2556"/>
              <p:cNvSpPr>
                <a:spLocks noChangeArrowheads="1"/>
              </p:cNvSpPr>
              <p:nvPr/>
            </p:nvSpPr>
            <p:spPr bwMode="auto">
              <a:xfrm>
                <a:off x="2058" y="352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1" name="Rectangle 2557"/>
              <p:cNvSpPr>
                <a:spLocks noChangeArrowheads="1"/>
              </p:cNvSpPr>
              <p:nvPr/>
            </p:nvSpPr>
            <p:spPr bwMode="auto">
              <a:xfrm>
                <a:off x="2013" y="345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2" name="Rectangle 2558"/>
              <p:cNvSpPr>
                <a:spLocks noChangeArrowheads="1"/>
              </p:cNvSpPr>
              <p:nvPr/>
            </p:nvSpPr>
            <p:spPr bwMode="auto">
              <a:xfrm>
                <a:off x="1973" y="335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3" name="Rectangle 2559"/>
              <p:cNvSpPr>
                <a:spLocks noChangeArrowheads="1"/>
              </p:cNvSpPr>
              <p:nvPr/>
            </p:nvSpPr>
            <p:spPr bwMode="auto">
              <a:xfrm>
                <a:off x="1962" y="3231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4" name="Rectangle 2560"/>
              <p:cNvSpPr>
                <a:spLocks noChangeArrowheads="1"/>
              </p:cNvSpPr>
              <p:nvPr/>
            </p:nvSpPr>
            <p:spPr bwMode="auto">
              <a:xfrm>
                <a:off x="1951" y="306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5" name="Rectangle 2561"/>
              <p:cNvSpPr>
                <a:spLocks noChangeArrowheads="1"/>
              </p:cNvSpPr>
              <p:nvPr/>
            </p:nvSpPr>
            <p:spPr bwMode="auto">
              <a:xfrm>
                <a:off x="1929" y="291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6" name="Rectangle 2562"/>
              <p:cNvSpPr>
                <a:spLocks noChangeArrowheads="1"/>
              </p:cNvSpPr>
              <p:nvPr/>
            </p:nvSpPr>
            <p:spPr bwMode="auto">
              <a:xfrm>
                <a:off x="1843" y="280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7" name="Rectangle 2563"/>
              <p:cNvSpPr>
                <a:spLocks noChangeArrowheads="1"/>
              </p:cNvSpPr>
              <p:nvPr/>
            </p:nvSpPr>
            <p:spPr bwMode="auto">
              <a:xfrm>
                <a:off x="1832" y="2709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8" name="Rectangle 2564"/>
              <p:cNvSpPr>
                <a:spLocks noChangeArrowheads="1"/>
              </p:cNvSpPr>
              <p:nvPr/>
            </p:nvSpPr>
            <p:spPr bwMode="auto">
              <a:xfrm>
                <a:off x="1824" y="261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9" name="Rectangle 2565"/>
              <p:cNvSpPr>
                <a:spLocks noChangeArrowheads="1"/>
              </p:cNvSpPr>
              <p:nvPr/>
            </p:nvSpPr>
            <p:spPr bwMode="auto">
              <a:xfrm>
                <a:off x="1838" y="2006"/>
                <a:ext cx="18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0" name="Rectangle 2566"/>
              <p:cNvSpPr>
                <a:spLocks noChangeArrowheads="1"/>
              </p:cNvSpPr>
              <p:nvPr/>
            </p:nvSpPr>
            <p:spPr bwMode="auto">
              <a:xfrm>
                <a:off x="2021" y="366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1" name="Rectangle 2567"/>
              <p:cNvSpPr>
                <a:spLocks noChangeArrowheads="1"/>
              </p:cNvSpPr>
              <p:nvPr/>
            </p:nvSpPr>
            <p:spPr bwMode="auto">
              <a:xfrm>
                <a:off x="1986" y="369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2" name="Rectangle 2568"/>
              <p:cNvSpPr>
                <a:spLocks noChangeArrowheads="1"/>
              </p:cNvSpPr>
              <p:nvPr/>
            </p:nvSpPr>
            <p:spPr bwMode="auto">
              <a:xfrm>
                <a:off x="1976" y="381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3" name="Rectangle 2569"/>
              <p:cNvSpPr>
                <a:spLocks noChangeArrowheads="1"/>
              </p:cNvSpPr>
              <p:nvPr/>
            </p:nvSpPr>
            <p:spPr bwMode="auto">
              <a:xfrm>
                <a:off x="1965" y="372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4" name="Rectangle 2570"/>
              <p:cNvSpPr>
                <a:spLocks noChangeArrowheads="1"/>
              </p:cNvSpPr>
              <p:nvPr/>
            </p:nvSpPr>
            <p:spPr bwMode="auto">
              <a:xfrm>
                <a:off x="1946" y="377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5" name="Rectangle 2571"/>
              <p:cNvSpPr>
                <a:spLocks noChangeArrowheads="1"/>
              </p:cNvSpPr>
              <p:nvPr/>
            </p:nvSpPr>
            <p:spPr bwMode="auto">
              <a:xfrm>
                <a:off x="2023" y="386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81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6" name="Rectangle 2572"/>
              <p:cNvSpPr>
                <a:spLocks noChangeArrowheads="1"/>
              </p:cNvSpPr>
              <p:nvPr/>
            </p:nvSpPr>
            <p:spPr bwMode="auto">
              <a:xfrm>
                <a:off x="1932" y="388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7" name="Rectangle 2573"/>
              <p:cNvSpPr>
                <a:spLocks noChangeArrowheads="1"/>
              </p:cNvSpPr>
              <p:nvPr/>
            </p:nvSpPr>
            <p:spPr bwMode="auto">
              <a:xfrm>
                <a:off x="1911" y="391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8" name="Rectangle 2574"/>
              <p:cNvSpPr>
                <a:spLocks noChangeArrowheads="1"/>
              </p:cNvSpPr>
              <p:nvPr/>
            </p:nvSpPr>
            <p:spPr bwMode="auto">
              <a:xfrm>
                <a:off x="2140" y="399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91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9" name="Rectangle 2575"/>
              <p:cNvSpPr>
                <a:spLocks noChangeArrowheads="1"/>
              </p:cNvSpPr>
              <p:nvPr/>
            </p:nvSpPr>
            <p:spPr bwMode="auto">
              <a:xfrm>
                <a:off x="2083" y="406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64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0" name="Rectangle 2576"/>
              <p:cNvSpPr>
                <a:spLocks noChangeArrowheads="1"/>
              </p:cNvSpPr>
              <p:nvPr/>
            </p:nvSpPr>
            <p:spPr bwMode="auto">
              <a:xfrm>
                <a:off x="2093" y="412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47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1" name="Rectangle 2577"/>
              <p:cNvSpPr>
                <a:spLocks noChangeArrowheads="1"/>
              </p:cNvSpPr>
              <p:nvPr/>
            </p:nvSpPr>
            <p:spPr bwMode="auto">
              <a:xfrm>
                <a:off x="2055" y="4151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2" name="Rectangle 2578"/>
              <p:cNvSpPr>
                <a:spLocks noChangeArrowheads="1"/>
              </p:cNvSpPr>
              <p:nvPr/>
            </p:nvSpPr>
            <p:spPr bwMode="auto">
              <a:xfrm>
                <a:off x="2459" y="422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3" name="Rectangle 2579"/>
              <p:cNvSpPr>
                <a:spLocks noChangeArrowheads="1"/>
              </p:cNvSpPr>
              <p:nvPr/>
            </p:nvSpPr>
            <p:spPr bwMode="auto">
              <a:xfrm>
                <a:off x="2291" y="4369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4" name="Rectangle 2580"/>
              <p:cNvSpPr>
                <a:spLocks noChangeArrowheads="1"/>
              </p:cNvSpPr>
              <p:nvPr/>
            </p:nvSpPr>
            <p:spPr bwMode="auto">
              <a:xfrm>
                <a:off x="2148" y="434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5" name="Rectangle 2581"/>
              <p:cNvSpPr>
                <a:spLocks noChangeArrowheads="1"/>
              </p:cNvSpPr>
              <p:nvPr/>
            </p:nvSpPr>
            <p:spPr bwMode="auto">
              <a:xfrm>
                <a:off x="2124" y="430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6" name="Rectangle 2582"/>
              <p:cNvSpPr>
                <a:spLocks noChangeArrowheads="1"/>
              </p:cNvSpPr>
              <p:nvPr/>
            </p:nvSpPr>
            <p:spPr bwMode="auto">
              <a:xfrm>
                <a:off x="2045" y="425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7" name="Rectangle 2583"/>
              <p:cNvSpPr>
                <a:spLocks noChangeArrowheads="1"/>
              </p:cNvSpPr>
              <p:nvPr/>
            </p:nvSpPr>
            <p:spPr bwMode="auto">
              <a:xfrm>
                <a:off x="2016" y="4179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8" name="Rectangle 2584"/>
              <p:cNvSpPr>
                <a:spLocks noChangeArrowheads="1"/>
              </p:cNvSpPr>
              <p:nvPr/>
            </p:nvSpPr>
            <p:spPr bwMode="auto">
              <a:xfrm>
                <a:off x="1982" y="4109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9" name="Rectangle 2585"/>
              <p:cNvSpPr>
                <a:spLocks noChangeArrowheads="1"/>
              </p:cNvSpPr>
              <p:nvPr/>
            </p:nvSpPr>
            <p:spPr bwMode="auto">
              <a:xfrm>
                <a:off x="1898" y="403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0" name="Rectangle 2586"/>
              <p:cNvSpPr>
                <a:spLocks noChangeArrowheads="1"/>
              </p:cNvSpPr>
              <p:nvPr/>
            </p:nvSpPr>
            <p:spPr bwMode="auto">
              <a:xfrm>
                <a:off x="1887" y="392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1" name="Rectangle 2587"/>
              <p:cNvSpPr>
                <a:spLocks noChangeArrowheads="1"/>
              </p:cNvSpPr>
              <p:nvPr/>
            </p:nvSpPr>
            <p:spPr bwMode="auto">
              <a:xfrm>
                <a:off x="1811" y="294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32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2" name="Rectangle 2588"/>
              <p:cNvSpPr>
                <a:spLocks noChangeArrowheads="1"/>
              </p:cNvSpPr>
              <p:nvPr/>
            </p:nvSpPr>
            <p:spPr bwMode="auto">
              <a:xfrm>
                <a:off x="1787" y="365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3" name="Rectangle 2589"/>
              <p:cNvSpPr>
                <a:spLocks noChangeArrowheads="1"/>
              </p:cNvSpPr>
              <p:nvPr/>
            </p:nvSpPr>
            <p:spPr bwMode="auto">
              <a:xfrm>
                <a:off x="1936" y="450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4" name="Rectangle 2590"/>
              <p:cNvSpPr>
                <a:spLocks noChangeArrowheads="1"/>
              </p:cNvSpPr>
              <p:nvPr/>
            </p:nvSpPr>
            <p:spPr bwMode="auto">
              <a:xfrm>
                <a:off x="1778" y="447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5" name="Rectangle 2591"/>
              <p:cNvSpPr>
                <a:spLocks noChangeArrowheads="1"/>
              </p:cNvSpPr>
              <p:nvPr/>
            </p:nvSpPr>
            <p:spPr bwMode="auto">
              <a:xfrm>
                <a:off x="1776" y="404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6" name="Rectangle 2592"/>
              <p:cNvSpPr>
                <a:spLocks noChangeArrowheads="1"/>
              </p:cNvSpPr>
              <p:nvPr/>
            </p:nvSpPr>
            <p:spPr bwMode="auto">
              <a:xfrm>
                <a:off x="1765" y="427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7" name="Rectangle 2593"/>
              <p:cNvSpPr>
                <a:spLocks noChangeArrowheads="1"/>
              </p:cNvSpPr>
              <p:nvPr/>
            </p:nvSpPr>
            <p:spPr bwMode="auto">
              <a:xfrm>
                <a:off x="1700" y="463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22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8" name="Rectangle 2594"/>
              <p:cNvSpPr>
                <a:spLocks noChangeArrowheads="1"/>
              </p:cNvSpPr>
              <p:nvPr/>
            </p:nvSpPr>
            <p:spPr bwMode="auto">
              <a:xfrm>
                <a:off x="1652" y="460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86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9" name="Rectangle 2595"/>
              <p:cNvSpPr>
                <a:spLocks noChangeArrowheads="1"/>
              </p:cNvSpPr>
              <p:nvPr/>
            </p:nvSpPr>
            <p:spPr bwMode="auto">
              <a:xfrm>
                <a:off x="1552" y="4418"/>
                <a:ext cx="55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0" name="Rectangle 2596"/>
              <p:cNvSpPr>
                <a:spLocks noChangeArrowheads="1"/>
              </p:cNvSpPr>
              <p:nvPr/>
            </p:nvSpPr>
            <p:spPr bwMode="auto">
              <a:xfrm>
                <a:off x="1876" y="465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1" name="Rectangle 2597"/>
              <p:cNvSpPr>
                <a:spLocks noChangeArrowheads="1"/>
              </p:cNvSpPr>
              <p:nvPr/>
            </p:nvSpPr>
            <p:spPr bwMode="auto">
              <a:xfrm>
                <a:off x="1899" y="476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38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2" name="Rectangle 2598"/>
              <p:cNvSpPr>
                <a:spLocks noChangeArrowheads="1"/>
              </p:cNvSpPr>
              <p:nvPr/>
            </p:nvSpPr>
            <p:spPr bwMode="auto">
              <a:xfrm>
                <a:off x="1755" y="468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3" name="Rectangle 2599"/>
              <p:cNvSpPr>
                <a:spLocks noChangeArrowheads="1"/>
              </p:cNvSpPr>
              <p:nvPr/>
            </p:nvSpPr>
            <p:spPr bwMode="auto">
              <a:xfrm>
                <a:off x="1959" y="478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71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4" name="Rectangle 2600"/>
              <p:cNvSpPr>
                <a:spLocks noChangeArrowheads="1"/>
              </p:cNvSpPr>
              <p:nvPr/>
            </p:nvSpPr>
            <p:spPr bwMode="auto">
              <a:xfrm>
                <a:off x="1819" y="4809"/>
                <a:ext cx="55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5" name="Rectangle 2601"/>
              <p:cNvSpPr>
                <a:spLocks noChangeArrowheads="1"/>
              </p:cNvSpPr>
              <p:nvPr/>
            </p:nvSpPr>
            <p:spPr bwMode="auto">
              <a:xfrm>
                <a:off x="2245" y="491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6" name="Rectangle 2602"/>
              <p:cNvSpPr>
                <a:spLocks noChangeArrowheads="1"/>
              </p:cNvSpPr>
              <p:nvPr/>
            </p:nvSpPr>
            <p:spPr bwMode="auto">
              <a:xfrm>
                <a:off x="2718" y="506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7" name="Rectangle 2603"/>
              <p:cNvSpPr>
                <a:spLocks noChangeArrowheads="1"/>
              </p:cNvSpPr>
              <p:nvPr/>
            </p:nvSpPr>
            <p:spPr bwMode="auto">
              <a:xfrm>
                <a:off x="2249" y="503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8" name="Rectangle 2604"/>
              <p:cNvSpPr>
                <a:spLocks noChangeArrowheads="1"/>
              </p:cNvSpPr>
              <p:nvPr/>
            </p:nvSpPr>
            <p:spPr bwMode="auto">
              <a:xfrm>
                <a:off x="2093" y="4998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78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9" name="Rectangle 2605"/>
              <p:cNvSpPr>
                <a:spLocks noChangeArrowheads="1"/>
              </p:cNvSpPr>
              <p:nvPr/>
            </p:nvSpPr>
            <p:spPr bwMode="auto">
              <a:xfrm>
                <a:off x="1935" y="4954"/>
                <a:ext cx="55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0" name="Rectangle 2606"/>
              <p:cNvSpPr>
                <a:spLocks noChangeArrowheads="1"/>
              </p:cNvSpPr>
              <p:nvPr/>
            </p:nvSpPr>
            <p:spPr bwMode="auto">
              <a:xfrm>
                <a:off x="1285" y="4904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1" name="Rectangle 2607"/>
              <p:cNvSpPr>
                <a:spLocks noChangeArrowheads="1"/>
              </p:cNvSpPr>
              <p:nvPr/>
            </p:nvSpPr>
            <p:spPr bwMode="auto">
              <a:xfrm>
                <a:off x="1268" y="481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2" name="Rectangle 2608"/>
              <p:cNvSpPr>
                <a:spLocks noChangeArrowheads="1"/>
              </p:cNvSpPr>
              <p:nvPr/>
            </p:nvSpPr>
            <p:spPr bwMode="auto">
              <a:xfrm>
                <a:off x="1213" y="459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3" name="Rectangle 2609"/>
              <p:cNvSpPr>
                <a:spLocks noChangeArrowheads="1"/>
              </p:cNvSpPr>
              <p:nvPr/>
            </p:nvSpPr>
            <p:spPr bwMode="auto">
              <a:xfrm>
                <a:off x="1702" y="5080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4" name="Rectangle 2610"/>
              <p:cNvSpPr>
                <a:spLocks noChangeArrowheads="1"/>
              </p:cNvSpPr>
              <p:nvPr/>
            </p:nvSpPr>
            <p:spPr bwMode="auto">
              <a:xfrm>
                <a:off x="1441" y="5191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60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5" name="Rectangle 2611"/>
              <p:cNvSpPr>
                <a:spLocks noChangeArrowheads="1"/>
              </p:cNvSpPr>
              <p:nvPr/>
            </p:nvSpPr>
            <p:spPr bwMode="auto">
              <a:xfrm>
                <a:off x="1381" y="511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55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6" name="Rectangle 2612"/>
              <p:cNvSpPr>
                <a:spLocks noChangeArrowheads="1"/>
              </p:cNvSpPr>
              <p:nvPr/>
            </p:nvSpPr>
            <p:spPr bwMode="auto">
              <a:xfrm>
                <a:off x="2108" y="5212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84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7" name="Rectangle 2613"/>
              <p:cNvSpPr>
                <a:spLocks noChangeArrowheads="1"/>
              </p:cNvSpPr>
              <p:nvPr/>
            </p:nvSpPr>
            <p:spPr bwMode="auto">
              <a:xfrm>
                <a:off x="1931" y="523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8" name="Rectangle 2614"/>
              <p:cNvSpPr>
                <a:spLocks noChangeArrowheads="1"/>
              </p:cNvSpPr>
              <p:nvPr/>
            </p:nvSpPr>
            <p:spPr bwMode="auto">
              <a:xfrm>
                <a:off x="1752" y="526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9" name="Rectangle 2615"/>
              <p:cNvSpPr>
                <a:spLocks noChangeArrowheads="1"/>
              </p:cNvSpPr>
              <p:nvPr/>
            </p:nvSpPr>
            <p:spPr bwMode="auto">
              <a:xfrm>
                <a:off x="2249" y="548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0" name="Rectangle 2616"/>
              <p:cNvSpPr>
                <a:spLocks noChangeArrowheads="1"/>
              </p:cNvSpPr>
              <p:nvPr/>
            </p:nvSpPr>
            <p:spPr bwMode="auto">
              <a:xfrm>
                <a:off x="2049" y="546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60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1" name="Rectangle 2617"/>
              <p:cNvSpPr>
                <a:spLocks noChangeArrowheads="1"/>
              </p:cNvSpPr>
              <p:nvPr/>
            </p:nvSpPr>
            <p:spPr bwMode="auto">
              <a:xfrm>
                <a:off x="1918" y="5434"/>
                <a:ext cx="18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2" name="Rectangle 2618"/>
              <p:cNvSpPr>
                <a:spLocks noChangeArrowheads="1"/>
              </p:cNvSpPr>
              <p:nvPr/>
            </p:nvSpPr>
            <p:spPr bwMode="auto">
              <a:xfrm>
                <a:off x="1880" y="540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79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3" name="Rectangle 2619"/>
              <p:cNvSpPr>
                <a:spLocks noChangeArrowheads="1"/>
              </p:cNvSpPr>
              <p:nvPr/>
            </p:nvSpPr>
            <p:spPr bwMode="auto">
              <a:xfrm>
                <a:off x="1662" y="5356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4" name="Rectangle 2620"/>
              <p:cNvSpPr>
                <a:spLocks noChangeArrowheads="1"/>
              </p:cNvSpPr>
              <p:nvPr/>
            </p:nvSpPr>
            <p:spPr bwMode="auto">
              <a:xfrm>
                <a:off x="1302" y="5257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5" name="Rectangle 2621"/>
              <p:cNvSpPr>
                <a:spLocks noChangeArrowheads="1"/>
              </p:cNvSpPr>
              <p:nvPr/>
            </p:nvSpPr>
            <p:spPr bwMode="auto">
              <a:xfrm>
                <a:off x="1047" y="490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39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6" name="Rectangle 2622"/>
              <p:cNvSpPr>
                <a:spLocks noChangeArrowheads="1"/>
              </p:cNvSpPr>
              <p:nvPr/>
            </p:nvSpPr>
            <p:spPr bwMode="auto">
              <a:xfrm>
                <a:off x="1253" y="5553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94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7" name="Rectangle 2623"/>
              <p:cNvSpPr>
                <a:spLocks noChangeArrowheads="1"/>
              </p:cNvSpPr>
              <p:nvPr/>
            </p:nvSpPr>
            <p:spPr bwMode="auto">
              <a:xfrm>
                <a:off x="968" y="5205"/>
                <a:ext cx="36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53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8" name="Line 2624"/>
              <p:cNvSpPr>
                <a:spLocks noChangeShapeType="1"/>
              </p:cNvSpPr>
              <p:nvPr/>
            </p:nvSpPr>
            <p:spPr bwMode="auto">
              <a:xfrm>
                <a:off x="1041" y="5647"/>
                <a:ext cx="254" cy="1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000"/>
              </a:p>
            </p:txBody>
          </p:sp>
          <p:sp>
            <p:nvSpPr>
              <p:cNvPr id="3649" name="Line 2625"/>
              <p:cNvSpPr>
                <a:spLocks noChangeShapeType="1"/>
              </p:cNvSpPr>
              <p:nvPr/>
            </p:nvSpPr>
            <p:spPr bwMode="auto">
              <a:xfrm>
                <a:off x="1041" y="5638"/>
                <a:ext cx="1" cy="1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000"/>
              </a:p>
            </p:txBody>
          </p:sp>
          <p:sp>
            <p:nvSpPr>
              <p:cNvPr id="3650" name="Line 2626"/>
              <p:cNvSpPr>
                <a:spLocks noChangeShapeType="1"/>
              </p:cNvSpPr>
              <p:nvPr/>
            </p:nvSpPr>
            <p:spPr bwMode="auto">
              <a:xfrm>
                <a:off x="1295" y="5638"/>
                <a:ext cx="1" cy="1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2000"/>
              </a:p>
            </p:txBody>
          </p:sp>
          <p:sp>
            <p:nvSpPr>
              <p:cNvPr id="3651" name="Rectangle 2627"/>
              <p:cNvSpPr>
                <a:spLocks noChangeArrowheads="1"/>
              </p:cNvSpPr>
              <p:nvPr/>
            </p:nvSpPr>
            <p:spPr bwMode="auto">
              <a:xfrm>
                <a:off x="1139" y="5656"/>
                <a:ext cx="64" cy="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  <a:cs typeface="Arial" pitchFamily="34" charset="0"/>
                  </a:rPr>
                  <a:t>0.02</a:t>
                </a: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15" name="Groupe 3714"/>
            <p:cNvGrpSpPr/>
            <p:nvPr/>
          </p:nvGrpSpPr>
          <p:grpSpPr>
            <a:xfrm>
              <a:off x="1211897" y="678661"/>
              <a:ext cx="960487" cy="1919230"/>
              <a:chOff x="830147" y="1173828"/>
              <a:chExt cx="960487" cy="1919230"/>
            </a:xfrm>
          </p:grpSpPr>
          <p:sp>
            <p:nvSpPr>
              <p:cNvPr id="3652" name="ZoneTexte 3651"/>
              <p:cNvSpPr txBox="1"/>
              <p:nvPr/>
            </p:nvSpPr>
            <p:spPr>
              <a:xfrm>
                <a:off x="1028889" y="1390511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Chr02L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53" name="ZoneTexte 3652"/>
              <p:cNvSpPr txBox="1"/>
              <p:nvPr/>
            </p:nvSpPr>
            <p:spPr>
              <a:xfrm>
                <a:off x="1028889" y="1599275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itchFamily="18" charset="0"/>
                    <a:cs typeface="Times New Roman" pitchFamily="18" charset="0"/>
                  </a:rPr>
                  <a:t>Chr03L</a:t>
                </a:r>
              </a:p>
            </p:txBody>
          </p:sp>
          <p:sp>
            <p:nvSpPr>
              <p:cNvPr id="3654" name="ZoneTexte 3653"/>
              <p:cNvSpPr txBox="1"/>
              <p:nvPr/>
            </p:nvSpPr>
            <p:spPr>
              <a:xfrm>
                <a:off x="1028889" y="2175069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itchFamily="18" charset="0"/>
                    <a:cs typeface="Times New Roman" pitchFamily="18" charset="0"/>
                  </a:rPr>
                  <a:t>Chr06L</a:t>
                </a:r>
              </a:p>
            </p:txBody>
          </p:sp>
          <p:cxnSp>
            <p:nvCxnSpPr>
              <p:cNvPr id="3655" name="Connecteur droit 3654"/>
              <p:cNvCxnSpPr/>
              <p:nvPr/>
            </p:nvCxnSpPr>
            <p:spPr>
              <a:xfrm>
                <a:off x="892527" y="1502147"/>
                <a:ext cx="174108" cy="0"/>
              </a:xfrm>
              <a:prstGeom prst="line">
                <a:avLst/>
              </a:prstGeom>
              <a:ln w="762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6" name="Connecteur droit 3655"/>
              <p:cNvCxnSpPr/>
              <p:nvPr/>
            </p:nvCxnSpPr>
            <p:spPr>
              <a:xfrm>
                <a:off x="892527" y="1719417"/>
                <a:ext cx="174108" cy="0"/>
              </a:xfrm>
              <a:prstGeom prst="line">
                <a:avLst/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7" name="Connecteur droit 3656"/>
              <p:cNvCxnSpPr/>
              <p:nvPr/>
            </p:nvCxnSpPr>
            <p:spPr>
              <a:xfrm>
                <a:off x="892527" y="2284667"/>
                <a:ext cx="17410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58" name="ZoneTexte 3657"/>
              <p:cNvSpPr txBox="1"/>
              <p:nvPr/>
            </p:nvSpPr>
            <p:spPr>
              <a:xfrm>
                <a:off x="1028887" y="2895696"/>
                <a:ext cx="761747" cy="138499"/>
              </a:xfrm>
              <a:prstGeom prst="rect">
                <a:avLst/>
              </a:prstGeom>
              <a:noFill/>
            </p:spPr>
            <p:txBody>
              <a:bodyPr wrap="none" tIns="0" bIns="0" rtlCol="0" anchor="t" anchorCtr="0">
                <a:spAutoFit/>
              </a:bodyPr>
              <a:lstStyle/>
              <a:p>
                <a:r>
                  <a:rPr lang="fr-FR" sz="900" dirty="0" err="1" smtClean="0">
                    <a:latin typeface="Times New Roman" pitchFamily="18" charset="0"/>
                    <a:cs typeface="Times New Roman" pitchFamily="18" charset="0"/>
                  </a:rPr>
                  <a:t>Centromeric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659" name="Connecteur droit 3658"/>
              <p:cNvCxnSpPr/>
              <p:nvPr/>
            </p:nvCxnSpPr>
            <p:spPr>
              <a:xfrm>
                <a:off x="892527" y="2975701"/>
                <a:ext cx="174108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0" name="Rectangle 3659"/>
              <p:cNvSpPr/>
              <p:nvPr/>
            </p:nvSpPr>
            <p:spPr>
              <a:xfrm>
                <a:off x="830147" y="1173828"/>
                <a:ext cx="948275" cy="191923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01" name="ZoneTexte 3700"/>
              <p:cNvSpPr txBox="1"/>
              <p:nvPr/>
            </p:nvSpPr>
            <p:spPr>
              <a:xfrm>
                <a:off x="1023508" y="1190070"/>
                <a:ext cx="5373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Chr01S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02" name="Connecteur droit 3701"/>
              <p:cNvCxnSpPr/>
              <p:nvPr/>
            </p:nvCxnSpPr>
            <p:spPr>
              <a:xfrm>
                <a:off x="895985" y="1312462"/>
                <a:ext cx="172800" cy="0"/>
              </a:xfrm>
              <a:prstGeom prst="line">
                <a:avLst/>
              </a:prstGeom>
              <a:ln w="76200">
                <a:solidFill>
                  <a:srgbClr val="E6D88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03" name="ZoneTexte 3702"/>
              <p:cNvSpPr txBox="1"/>
              <p:nvPr/>
            </p:nvSpPr>
            <p:spPr>
              <a:xfrm>
                <a:off x="1017158" y="1798951"/>
                <a:ext cx="5373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Chr04S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04" name="ZoneTexte 3703"/>
              <p:cNvSpPr txBox="1"/>
              <p:nvPr/>
            </p:nvSpPr>
            <p:spPr>
              <a:xfrm>
                <a:off x="1017158" y="1990601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Chr04L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05" name="Connecteur droit 3704"/>
              <p:cNvCxnSpPr/>
              <p:nvPr/>
            </p:nvCxnSpPr>
            <p:spPr>
              <a:xfrm>
                <a:off x="890905" y="1921179"/>
                <a:ext cx="172800" cy="0"/>
              </a:xfrm>
              <a:prstGeom prst="line">
                <a:avLst/>
              </a:prstGeom>
              <a:ln w="7620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6" name="Connecteur droit 3705"/>
              <p:cNvCxnSpPr/>
              <p:nvPr/>
            </p:nvCxnSpPr>
            <p:spPr>
              <a:xfrm>
                <a:off x="894715" y="2110685"/>
                <a:ext cx="172800" cy="0"/>
              </a:xfrm>
              <a:prstGeom prst="line">
                <a:avLst/>
              </a:prstGeom>
              <a:ln w="762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09" name="ZoneTexte 3708"/>
              <p:cNvSpPr txBox="1"/>
              <p:nvPr/>
            </p:nvSpPr>
            <p:spPr>
              <a:xfrm>
                <a:off x="1027318" y="2360961"/>
                <a:ext cx="5373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Chr07S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10" name="Connecteur droit 3709"/>
              <p:cNvCxnSpPr/>
              <p:nvPr/>
            </p:nvCxnSpPr>
            <p:spPr>
              <a:xfrm>
                <a:off x="892175" y="2472470"/>
                <a:ext cx="172800" cy="0"/>
              </a:xfrm>
              <a:prstGeom prst="line">
                <a:avLst/>
              </a:prstGeom>
              <a:ln w="76200">
                <a:solidFill>
                  <a:srgbClr val="B5444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11" name="ZoneTexte 3710"/>
              <p:cNvSpPr txBox="1"/>
              <p:nvPr/>
            </p:nvSpPr>
            <p:spPr>
              <a:xfrm>
                <a:off x="1027318" y="2532595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Chr09L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12" name="ZoneTexte 3711"/>
              <p:cNvSpPr txBox="1"/>
              <p:nvPr/>
            </p:nvSpPr>
            <p:spPr>
              <a:xfrm>
                <a:off x="1027318" y="2680706"/>
                <a:ext cx="54373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Times New Roman" pitchFamily="18" charset="0"/>
                    <a:cs typeface="Times New Roman" pitchFamily="18" charset="0"/>
                  </a:rPr>
                  <a:t>Chr11L</a:t>
                </a:r>
                <a:endParaRPr lang="fr-FR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13" name="Connecteur droit 3712"/>
              <p:cNvCxnSpPr/>
              <p:nvPr/>
            </p:nvCxnSpPr>
            <p:spPr>
              <a:xfrm>
                <a:off x="892175" y="2801731"/>
                <a:ext cx="172800" cy="0"/>
              </a:xfrm>
              <a:prstGeom prst="line">
                <a:avLst/>
              </a:prstGeom>
              <a:ln w="76200">
                <a:solidFill>
                  <a:srgbClr val="FF2FB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4" name="Connecteur droit 3713"/>
              <p:cNvCxnSpPr/>
              <p:nvPr/>
            </p:nvCxnSpPr>
            <p:spPr>
              <a:xfrm>
                <a:off x="892175" y="2635526"/>
                <a:ext cx="172800" cy="0"/>
              </a:xfrm>
              <a:prstGeom prst="line">
                <a:avLst/>
              </a:prstGeom>
              <a:ln w="76200">
                <a:solidFill>
                  <a:srgbClr val="FFFF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5EE384B7A58499F7B801D4EF867A9" ma:contentTypeVersion="7" ma:contentTypeDescription="Create a new document." ma:contentTypeScope="" ma:versionID="8bd2f08048968a5021e9a78c5cf4dda9">
  <xsd:schema xmlns:xsd="http://www.w3.org/2001/XMLSchema" xmlns:p="http://schemas.microsoft.com/office/2006/metadata/properties" xmlns:ns2="370fed10-a368-469c-a864-2e77a9536334" targetNamespace="http://schemas.microsoft.com/office/2006/metadata/properties" ma:root="true" ma:fieldsID="492a4b7200d5cf5d898dd4e8a312dbd3" ns2:_="">
    <xsd:import namespace="370fed10-a368-469c-a864-2e77a953633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70fed10-a368-469c-a864-2e77a953633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370fed10-a368-469c-a864-2e77a9536334">PPTX</FileFormat>
    <StageName xmlns="370fed10-a368-469c-a864-2e77a9536334" xsi:nil="true"/>
    <Checked_x0020_Out_x0020_To xmlns="370fed10-a368-469c-a864-2e77a9536334">
      <UserInfo>
        <DisplayName/>
        <AccountId xsi:nil="true"/>
        <AccountType/>
      </UserInfo>
    </Checked_x0020_Out_x0020_To>
    <DocumentId xmlns="370fed10-a368-469c-a864-2e77a9536334">Presentation 2.PPTX</DocumentId>
    <DocumentType xmlns="370fed10-a368-469c-a864-2e77a9536334">Presentation</DocumentType>
    <TitleName xmlns="370fed10-a368-469c-a864-2e77a9536334">Presentation 2.PPTX</TitleName>
    <IsDeleted xmlns="370fed10-a368-469c-a864-2e77a9536334">false</IsDeleted>
  </documentManagement>
</p:properties>
</file>

<file path=customXml/itemProps1.xml><?xml version="1.0" encoding="utf-8"?>
<ds:datastoreItem xmlns:ds="http://schemas.openxmlformats.org/officeDocument/2006/customXml" ds:itemID="{018CFBD8-B7DE-40E0-AD0F-1D5E299AB0C6}"/>
</file>

<file path=customXml/itemProps2.xml><?xml version="1.0" encoding="utf-8"?>
<ds:datastoreItem xmlns:ds="http://schemas.openxmlformats.org/officeDocument/2006/customXml" ds:itemID="{DA54961E-1CAB-4806-8CB1-E587DD97239E}"/>
</file>

<file path=customXml/itemProps3.xml><?xml version="1.0" encoding="utf-8"?>
<ds:datastoreItem xmlns:ds="http://schemas.openxmlformats.org/officeDocument/2006/customXml" ds:itemID="{36C36452-BD9B-406B-8448-23DE4DB507BA}"/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502</Words>
  <Application>Microsoft Office PowerPoint</Application>
  <PresentationFormat>Affichage à l'écran (4:3)</PresentationFormat>
  <Paragraphs>334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manon.richard</dc:creator>
  <cp:lastModifiedBy>manon.richard</cp:lastModifiedBy>
  <cp:revision>27</cp:revision>
  <dcterms:created xsi:type="dcterms:W3CDTF">2013-02-06T14:15:21Z</dcterms:created>
  <dcterms:modified xsi:type="dcterms:W3CDTF">2013-03-28T15:55:36Z</dcterms:modified>
</cp:coreProperties>
</file>