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2076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761B5-959D-468F-999A-58373D776F6C}" type="datetimeFigureOut">
              <a:rPr lang="fr-FR" smtClean="0"/>
              <a:pPr/>
              <a:t>20/02/2013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F4FF9F-692F-413E-9F7A-DBD74034913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480082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FF9F-692F-413E-9F7A-DBD740349138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292856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442B-18E3-491B-8B7B-E0A67151B7CE}" type="datetimeFigureOut">
              <a:rPr lang="fr-FR" smtClean="0"/>
              <a:pPr/>
              <a:t>20/02/2013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5836-D7B6-469D-9689-6774902A0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442B-18E3-491B-8B7B-E0A67151B7CE}" type="datetimeFigureOut">
              <a:rPr lang="fr-FR" smtClean="0"/>
              <a:pPr/>
              <a:t>20/02/2013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5836-D7B6-469D-9689-6774902A0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442B-18E3-491B-8B7B-E0A67151B7CE}" type="datetimeFigureOut">
              <a:rPr lang="fr-FR" smtClean="0"/>
              <a:pPr/>
              <a:t>20/02/2013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5836-D7B6-469D-9689-6774902A0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442B-18E3-491B-8B7B-E0A67151B7CE}" type="datetimeFigureOut">
              <a:rPr lang="fr-FR" smtClean="0"/>
              <a:pPr/>
              <a:t>20/02/2013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5836-D7B6-469D-9689-6774902A0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442B-18E3-491B-8B7B-E0A67151B7CE}" type="datetimeFigureOut">
              <a:rPr lang="fr-FR" smtClean="0"/>
              <a:pPr/>
              <a:t>20/02/2013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5836-D7B6-469D-9689-6774902A0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442B-18E3-491B-8B7B-E0A67151B7CE}" type="datetimeFigureOut">
              <a:rPr lang="fr-FR" smtClean="0"/>
              <a:pPr/>
              <a:t>20/02/2013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5836-D7B6-469D-9689-6774902A0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442B-18E3-491B-8B7B-E0A67151B7CE}" type="datetimeFigureOut">
              <a:rPr lang="fr-FR" smtClean="0"/>
              <a:pPr/>
              <a:t>20/02/2013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5836-D7B6-469D-9689-6774902A0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442B-18E3-491B-8B7B-E0A67151B7CE}" type="datetimeFigureOut">
              <a:rPr lang="fr-FR" smtClean="0"/>
              <a:pPr/>
              <a:t>20/02/2013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5836-D7B6-469D-9689-6774902A0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442B-18E3-491B-8B7B-E0A67151B7CE}" type="datetimeFigureOut">
              <a:rPr lang="fr-FR" smtClean="0"/>
              <a:pPr/>
              <a:t>20/02/2013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5836-D7B6-469D-9689-6774902A0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442B-18E3-491B-8B7B-E0A67151B7CE}" type="datetimeFigureOut">
              <a:rPr lang="fr-FR" smtClean="0"/>
              <a:pPr/>
              <a:t>20/02/2013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5836-D7B6-469D-9689-6774902A0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442B-18E3-491B-8B7B-E0A67151B7CE}" type="datetimeFigureOut">
              <a:rPr lang="fr-FR" smtClean="0"/>
              <a:pPr/>
              <a:t>20/02/2013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5836-D7B6-469D-9689-6774902A0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1442B-18E3-491B-8B7B-E0A67151B7CE}" type="datetimeFigureOut">
              <a:rPr lang="fr-FR" smtClean="0"/>
              <a:pPr/>
              <a:t>20/02/2013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65836-D7B6-469D-9689-6774902A0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ZoneTexte 179"/>
          <p:cNvSpPr txBox="1">
            <a:spLocks noChangeArrowheads="1"/>
          </p:cNvSpPr>
          <p:nvPr/>
        </p:nvSpPr>
        <p:spPr bwMode="auto">
          <a:xfrm>
            <a:off x="0" y="0"/>
            <a:ext cx="23196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 i="1" dirty="0" smtClean="0">
                <a:latin typeface="Times New Roman" pitchFamily="18" charset="0"/>
                <a:cs typeface="Times New Roman" pitchFamily="18" charset="0"/>
              </a:rPr>
              <a:t>Richard et al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Appendix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Figure A3</a:t>
            </a:r>
            <a:endParaRPr lang="fr-FR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Groupe 9"/>
          <p:cNvGrpSpPr/>
          <p:nvPr/>
        </p:nvGrpSpPr>
        <p:grpSpPr>
          <a:xfrm>
            <a:off x="186476" y="1811893"/>
            <a:ext cx="6485048" cy="2096516"/>
            <a:chOff x="171529" y="802243"/>
            <a:chExt cx="6485048" cy="2096516"/>
          </a:xfrm>
        </p:grpSpPr>
        <p:grpSp>
          <p:nvGrpSpPr>
            <p:cNvPr id="3" name="Groupe 2"/>
            <p:cNvGrpSpPr/>
            <p:nvPr/>
          </p:nvGrpSpPr>
          <p:grpSpPr>
            <a:xfrm>
              <a:off x="171529" y="802243"/>
              <a:ext cx="6485048" cy="2096516"/>
              <a:chOff x="394189" y="3016919"/>
              <a:chExt cx="6485048" cy="2096516"/>
            </a:xfrm>
          </p:grpSpPr>
          <p:pic>
            <p:nvPicPr>
              <p:cNvPr id="49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99237" y="3016919"/>
                <a:ext cx="6480000" cy="20965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50" name="Connecteur droit 49"/>
              <p:cNvCxnSpPr/>
              <p:nvPr/>
            </p:nvCxnSpPr>
            <p:spPr>
              <a:xfrm rot="16200000" flipH="1">
                <a:off x="715965" y="4771806"/>
                <a:ext cx="0" cy="503986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/>
              <p:cNvCxnSpPr/>
              <p:nvPr/>
            </p:nvCxnSpPr>
            <p:spPr>
              <a:xfrm rot="16200000" flipH="1">
                <a:off x="2879447" y="4771807"/>
                <a:ext cx="0" cy="503986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/>
              <p:cNvCxnSpPr/>
              <p:nvPr/>
            </p:nvCxnSpPr>
            <p:spPr>
              <a:xfrm rot="16200000" flipH="1">
                <a:off x="5042660" y="4771808"/>
                <a:ext cx="0" cy="503986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Rectangle 53"/>
              <p:cNvSpPr/>
              <p:nvPr/>
            </p:nvSpPr>
            <p:spPr>
              <a:xfrm>
                <a:off x="394189" y="3019303"/>
                <a:ext cx="35137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Times New Roman"/>
                    <a:ea typeface="Calibri"/>
                    <a:cs typeface="Times New Roman"/>
                  </a:rPr>
                  <a:t>A</a:t>
                </a:r>
                <a:endParaRPr lang="fr-F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2572229" y="3019303"/>
                <a:ext cx="33855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endParaRPr lang="fr-FR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4737446" y="3019303"/>
                <a:ext cx="33855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endParaRPr lang="fr-FR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" name="Triangle isocèle 4"/>
            <p:cNvSpPr/>
            <p:nvPr/>
          </p:nvSpPr>
          <p:spPr>
            <a:xfrm rot="7848609">
              <a:off x="3183745" y="862043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6" name="Triangle isocèle 195"/>
            <p:cNvSpPr/>
            <p:nvPr/>
          </p:nvSpPr>
          <p:spPr>
            <a:xfrm rot="7848609">
              <a:off x="4141130" y="902404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8" name="Triangle isocèle 197"/>
            <p:cNvSpPr/>
            <p:nvPr/>
          </p:nvSpPr>
          <p:spPr>
            <a:xfrm rot="10623271">
              <a:off x="3333317" y="924602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9" name="Triangle isocèle 198"/>
            <p:cNvSpPr/>
            <p:nvPr/>
          </p:nvSpPr>
          <p:spPr>
            <a:xfrm rot="6671071">
              <a:off x="3468250" y="1507280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1" name="Triangle isocèle 200"/>
            <p:cNvSpPr/>
            <p:nvPr/>
          </p:nvSpPr>
          <p:spPr>
            <a:xfrm rot="10623271">
              <a:off x="3737924" y="1366597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2" name="Triangle isocèle 201"/>
            <p:cNvSpPr/>
            <p:nvPr/>
          </p:nvSpPr>
          <p:spPr>
            <a:xfrm rot="14449656" flipV="1">
              <a:off x="2821160" y="1580487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3" name="Triangle isocèle 202"/>
            <p:cNvSpPr/>
            <p:nvPr/>
          </p:nvSpPr>
          <p:spPr>
            <a:xfrm rot="5223271">
              <a:off x="2846102" y="1310535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4" name="Triangle isocèle 203"/>
            <p:cNvSpPr/>
            <p:nvPr/>
          </p:nvSpPr>
          <p:spPr>
            <a:xfrm rot="16513563">
              <a:off x="4259797" y="1691337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5" name="Triangle isocèle 204"/>
            <p:cNvSpPr/>
            <p:nvPr/>
          </p:nvSpPr>
          <p:spPr>
            <a:xfrm rot="8816419" flipH="1">
              <a:off x="3801816" y="1676929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6" name="Triangle isocèle 205"/>
            <p:cNvSpPr/>
            <p:nvPr/>
          </p:nvSpPr>
          <p:spPr>
            <a:xfrm>
              <a:off x="3780682" y="2073354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7" name="Triangle isocèle 206"/>
            <p:cNvSpPr/>
            <p:nvPr/>
          </p:nvSpPr>
          <p:spPr>
            <a:xfrm rot="3269566">
              <a:off x="2377582" y="1979657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8" name="Triangle isocèle 207"/>
            <p:cNvSpPr/>
            <p:nvPr/>
          </p:nvSpPr>
          <p:spPr>
            <a:xfrm rot="12535276">
              <a:off x="2511131" y="1968555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2" name="Triangle isocèle 211"/>
            <p:cNvSpPr/>
            <p:nvPr/>
          </p:nvSpPr>
          <p:spPr>
            <a:xfrm rot="10623271">
              <a:off x="3950243" y="1890675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3" name="Triangle isocèle 212"/>
            <p:cNvSpPr/>
            <p:nvPr/>
          </p:nvSpPr>
          <p:spPr>
            <a:xfrm rot="10976729" flipV="1">
              <a:off x="3849584" y="2398584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4" name="Triangle isocèle 213"/>
            <p:cNvSpPr/>
            <p:nvPr/>
          </p:nvSpPr>
          <p:spPr>
            <a:xfrm rot="8829364" flipV="1">
              <a:off x="4109383" y="2278639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5" name="Triangle isocèle 214"/>
            <p:cNvSpPr/>
            <p:nvPr/>
          </p:nvSpPr>
          <p:spPr>
            <a:xfrm rot="6367057" flipV="1">
              <a:off x="4239419" y="2101581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7" name="Triangle isocèle 216"/>
            <p:cNvSpPr/>
            <p:nvPr/>
          </p:nvSpPr>
          <p:spPr>
            <a:xfrm rot="4339854" flipV="1">
              <a:off x="4176355" y="1972805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1" name="Triangle isocèle 220"/>
            <p:cNvSpPr/>
            <p:nvPr/>
          </p:nvSpPr>
          <p:spPr>
            <a:xfrm rot="7848609">
              <a:off x="5350620" y="862043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2" name="Triangle isocèle 221"/>
            <p:cNvSpPr/>
            <p:nvPr/>
          </p:nvSpPr>
          <p:spPr>
            <a:xfrm rot="7848609">
              <a:off x="6308005" y="902404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3" name="Triangle isocèle 222"/>
            <p:cNvSpPr/>
            <p:nvPr/>
          </p:nvSpPr>
          <p:spPr>
            <a:xfrm rot="10623271">
              <a:off x="5500192" y="924602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4" name="Triangle isocèle 223"/>
            <p:cNvSpPr/>
            <p:nvPr/>
          </p:nvSpPr>
          <p:spPr>
            <a:xfrm rot="6671071">
              <a:off x="5635125" y="1507280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5" name="Triangle isocèle 224"/>
            <p:cNvSpPr/>
            <p:nvPr/>
          </p:nvSpPr>
          <p:spPr>
            <a:xfrm rot="10623271">
              <a:off x="5900891" y="1366597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6" name="Triangle isocèle 225"/>
            <p:cNvSpPr/>
            <p:nvPr/>
          </p:nvSpPr>
          <p:spPr>
            <a:xfrm rot="14449656" flipV="1">
              <a:off x="4988035" y="1580487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7" name="Triangle isocèle 226"/>
            <p:cNvSpPr/>
            <p:nvPr/>
          </p:nvSpPr>
          <p:spPr>
            <a:xfrm rot="5223271">
              <a:off x="5012977" y="1310535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8" name="Triangle isocèle 227"/>
            <p:cNvSpPr/>
            <p:nvPr/>
          </p:nvSpPr>
          <p:spPr>
            <a:xfrm rot="16513563">
              <a:off x="6426672" y="1691337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9" name="Triangle isocèle 228"/>
            <p:cNvSpPr/>
            <p:nvPr/>
          </p:nvSpPr>
          <p:spPr>
            <a:xfrm rot="8816419" flipH="1">
              <a:off x="5968691" y="1676929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0" name="Triangle isocèle 229"/>
            <p:cNvSpPr/>
            <p:nvPr/>
          </p:nvSpPr>
          <p:spPr>
            <a:xfrm>
              <a:off x="5947557" y="2073354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1" name="Triangle isocèle 230"/>
            <p:cNvSpPr/>
            <p:nvPr/>
          </p:nvSpPr>
          <p:spPr>
            <a:xfrm rot="3269566">
              <a:off x="4544457" y="1979657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2" name="Triangle isocèle 231"/>
            <p:cNvSpPr/>
            <p:nvPr/>
          </p:nvSpPr>
          <p:spPr>
            <a:xfrm rot="12535276">
              <a:off x="4678006" y="1968555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3" name="Triangle isocèle 232"/>
            <p:cNvSpPr/>
            <p:nvPr/>
          </p:nvSpPr>
          <p:spPr>
            <a:xfrm rot="10623271">
              <a:off x="6117118" y="1890675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4" name="Triangle isocèle 233"/>
            <p:cNvSpPr/>
            <p:nvPr/>
          </p:nvSpPr>
          <p:spPr>
            <a:xfrm rot="10976729" flipV="1">
              <a:off x="6016459" y="2398584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5" name="Triangle isocèle 234"/>
            <p:cNvSpPr/>
            <p:nvPr/>
          </p:nvSpPr>
          <p:spPr>
            <a:xfrm rot="8829364" flipV="1">
              <a:off x="6276258" y="2278639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6" name="Triangle isocèle 235"/>
            <p:cNvSpPr/>
            <p:nvPr/>
          </p:nvSpPr>
          <p:spPr>
            <a:xfrm rot="6367057" flipV="1">
              <a:off x="6406294" y="2101581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7" name="Triangle isocèle 236"/>
            <p:cNvSpPr/>
            <p:nvPr/>
          </p:nvSpPr>
          <p:spPr>
            <a:xfrm rot="4339854" flipV="1">
              <a:off x="6343230" y="1972805"/>
              <a:ext cx="36000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="" xmlns:p14="http://schemas.microsoft.com/office/powerpoint/2010/main" val="2537624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25EE384B7A58499F7B801D4EF867A9" ma:contentTypeVersion="7" ma:contentTypeDescription="Create a new document." ma:contentTypeScope="" ma:versionID="8bd2f08048968a5021e9a78c5cf4dda9">
  <xsd:schema xmlns:xsd="http://www.w3.org/2001/XMLSchema" xmlns:p="http://schemas.microsoft.com/office/2006/metadata/properties" xmlns:ns2="370fed10-a368-469c-a864-2e77a9536334" targetNamespace="http://schemas.microsoft.com/office/2006/metadata/properties" ma:root="true" ma:fieldsID="492a4b7200d5cf5d898dd4e8a312dbd3" ns2:_="">
    <xsd:import namespace="370fed10-a368-469c-a864-2e77a9536334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370fed10-a368-469c-a864-2e77a9536334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FileFormat xmlns="370fed10-a368-469c-a864-2e77a9536334">PPTX</FileFormat>
    <StageName xmlns="370fed10-a368-469c-a864-2e77a9536334" xsi:nil="true"/>
    <Checked_x0020_Out_x0020_To xmlns="370fed10-a368-469c-a864-2e77a9536334">
      <UserInfo>
        <DisplayName/>
        <AccountId xsi:nil="true"/>
        <AccountType/>
      </UserInfo>
    </Checked_x0020_Out_x0020_To>
    <DocumentId xmlns="370fed10-a368-469c-a864-2e77a9536334">Presentation 3.PPTX</DocumentId>
    <DocumentType xmlns="370fed10-a368-469c-a864-2e77a9536334">Presentation</DocumentType>
    <TitleName xmlns="370fed10-a368-469c-a864-2e77a9536334">Presentation 3.PPTX</TitleName>
    <IsDeleted xmlns="370fed10-a368-469c-a864-2e77a9536334">false</IsDeleted>
  </documentManagement>
</p:properties>
</file>

<file path=customXml/itemProps1.xml><?xml version="1.0" encoding="utf-8"?>
<ds:datastoreItem xmlns:ds="http://schemas.openxmlformats.org/officeDocument/2006/customXml" ds:itemID="{0B12DD9A-E51B-4EEE-8BEF-EEA29DBBA3F8}"/>
</file>

<file path=customXml/itemProps2.xml><?xml version="1.0" encoding="utf-8"?>
<ds:datastoreItem xmlns:ds="http://schemas.openxmlformats.org/officeDocument/2006/customXml" ds:itemID="{A82B8FDC-1B93-4BC3-8DDB-D242B1398D8E}"/>
</file>

<file path=customXml/itemProps3.xml><?xml version="1.0" encoding="utf-8"?>
<ds:datastoreItem xmlns:ds="http://schemas.openxmlformats.org/officeDocument/2006/customXml" ds:itemID="{648D6645-FFE5-491A-86B2-1E896AB4B229}"/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11</Words>
  <Application>Microsoft Office PowerPoint</Application>
  <PresentationFormat>Affichage à l'écran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manon.richard</dc:creator>
  <cp:lastModifiedBy>manon.richard</cp:lastModifiedBy>
  <cp:revision>26</cp:revision>
  <dcterms:created xsi:type="dcterms:W3CDTF">2013-02-06T13:02:19Z</dcterms:created>
  <dcterms:modified xsi:type="dcterms:W3CDTF">2013-02-20T14:49:05Z</dcterms:modified>
</cp:coreProperties>
</file>