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882" y="2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DC2BFA-00D6-45E6-9918-1DEE9B385BA9}" type="datetimeFigureOut">
              <a:rPr kumimoji="1" lang="ja-JP" altLang="en-US" smtClean="0"/>
              <a:t>2013/7/29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7D038A-CD71-47AE-8A36-615CD18766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57862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D038A-CD71-47AE-8A36-615CD187669D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5F483-8307-4095-9FFC-1C43F7F18516}" type="datetimeFigureOut">
              <a:rPr kumimoji="1" lang="ja-JP" altLang="en-US" smtClean="0"/>
              <a:t>2013/7/29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796D-C4EC-4270-A503-3680681A919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5F483-8307-4095-9FFC-1C43F7F18516}" type="datetimeFigureOut">
              <a:rPr kumimoji="1" lang="ja-JP" altLang="en-US" smtClean="0"/>
              <a:t>2013/7/29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796D-C4EC-4270-A503-3680681A919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5F483-8307-4095-9FFC-1C43F7F18516}" type="datetimeFigureOut">
              <a:rPr kumimoji="1" lang="ja-JP" altLang="en-US" smtClean="0"/>
              <a:t>2013/7/29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796D-C4EC-4270-A503-3680681A919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5F483-8307-4095-9FFC-1C43F7F18516}" type="datetimeFigureOut">
              <a:rPr kumimoji="1" lang="ja-JP" altLang="en-US" smtClean="0"/>
              <a:t>2013/7/29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796D-C4EC-4270-A503-3680681A919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5F483-8307-4095-9FFC-1C43F7F18516}" type="datetimeFigureOut">
              <a:rPr kumimoji="1" lang="ja-JP" altLang="en-US" smtClean="0"/>
              <a:t>2013/7/29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796D-C4EC-4270-A503-3680681A919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5F483-8307-4095-9FFC-1C43F7F18516}" type="datetimeFigureOut">
              <a:rPr kumimoji="1" lang="ja-JP" altLang="en-US" smtClean="0"/>
              <a:t>2013/7/29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796D-C4EC-4270-A503-3680681A919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5F483-8307-4095-9FFC-1C43F7F18516}" type="datetimeFigureOut">
              <a:rPr kumimoji="1" lang="ja-JP" altLang="en-US" smtClean="0"/>
              <a:t>2013/7/29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796D-C4EC-4270-A503-3680681A919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5F483-8307-4095-9FFC-1C43F7F18516}" type="datetimeFigureOut">
              <a:rPr kumimoji="1" lang="ja-JP" altLang="en-US" smtClean="0"/>
              <a:t>2013/7/29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796D-C4EC-4270-A503-3680681A919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5F483-8307-4095-9FFC-1C43F7F18516}" type="datetimeFigureOut">
              <a:rPr kumimoji="1" lang="ja-JP" altLang="en-US" smtClean="0"/>
              <a:t>2013/7/29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796D-C4EC-4270-A503-3680681A919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5F483-8307-4095-9FFC-1C43F7F18516}" type="datetimeFigureOut">
              <a:rPr kumimoji="1" lang="ja-JP" altLang="en-US" smtClean="0"/>
              <a:t>2013/7/29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796D-C4EC-4270-A503-3680681A919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5F483-8307-4095-9FFC-1C43F7F18516}" type="datetimeFigureOut">
              <a:rPr kumimoji="1" lang="ja-JP" altLang="en-US" smtClean="0"/>
              <a:t>2013/7/29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796D-C4EC-4270-A503-3680681A919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45F483-8307-4095-9FFC-1C43F7F18516}" type="datetimeFigureOut">
              <a:rPr kumimoji="1" lang="ja-JP" altLang="en-US" smtClean="0"/>
              <a:t>2013/7/29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A5796D-C4EC-4270-A503-3680681A919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 descr="図補助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98887" y="161814"/>
            <a:ext cx="7546225" cy="653437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On-screen Show (4:3)</PresentationFormat>
  <Paragraphs>1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テーマ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Kiyotaka Hitomi 2009</dc:creator>
  <cp:lastModifiedBy>Ballinger, Jim</cp:lastModifiedBy>
  <cp:revision>2</cp:revision>
  <dcterms:created xsi:type="dcterms:W3CDTF">2013-06-27T06:34:37Z</dcterms:created>
  <dcterms:modified xsi:type="dcterms:W3CDTF">2013-07-29T13:47:07Z</dcterms:modified>
</cp:coreProperties>
</file>