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65" d="100"/>
          <a:sy n="165" d="100"/>
        </p:scale>
        <p:origin x="-960" y="1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88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54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65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6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03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82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37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92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54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27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7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F0805-4DE5-B941-8562-6A5328F85846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DCBB-AED4-384B-B378-8899BBF8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1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image" Target="../media/image2.tif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966549"/>
              </p:ext>
            </p:extLst>
          </p:nvPr>
        </p:nvGraphicFramePr>
        <p:xfrm>
          <a:off x="304800" y="1600200"/>
          <a:ext cx="3962400" cy="3258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Prism Project" r:id="rId3" imgW="7704000" imgH="6336000" progId="Prism5.Document">
                  <p:embed/>
                </p:oleObj>
              </mc:Choice>
              <mc:Fallback>
                <p:oleObj name="Prism Project" r:id="rId3" imgW="7704000" imgH="6336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600200"/>
                        <a:ext cx="3962400" cy="32585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T768M 3920.t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8" t="16316" r="40526" b="51053"/>
          <a:stretch>
            <a:fillRect/>
          </a:stretch>
        </p:blipFill>
        <p:spPr>
          <a:xfrm>
            <a:off x="4475747" y="2286000"/>
            <a:ext cx="2153653" cy="14919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524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Suppl. Fig. </a:t>
            </a:r>
            <a:r>
              <a:rPr lang="en-US" sz="3600" smtClean="0"/>
              <a:t>5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1066800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407544" y="1838980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697856" y="4093454"/>
            <a:ext cx="3569344" cy="76533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415757" y="3999887"/>
            <a:ext cx="855598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/>
                <a:cs typeface="Arial"/>
              </a:rPr>
              <a:t>BT474</a:t>
            </a:r>
            <a:r>
              <a:rPr lang="en-US" sz="1200" b="1" baseline="30000" dirty="0" smtClean="0">
                <a:latin typeface="Arial"/>
                <a:cs typeface="Arial"/>
              </a:rPr>
              <a:t>GFP</a:t>
            </a:r>
            <a:endParaRPr lang="en-US" sz="1200" b="1" baseline="300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31100" y="3999887"/>
            <a:ext cx="965854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/>
                <a:cs typeface="Arial"/>
              </a:rPr>
              <a:t>BT474</a:t>
            </a:r>
            <a:r>
              <a:rPr lang="en-US" sz="1200" b="1" baseline="30000" dirty="0" smtClean="0">
                <a:latin typeface="Arial"/>
                <a:cs typeface="Arial"/>
              </a:rPr>
              <a:t>T798M</a:t>
            </a:r>
            <a:endParaRPr lang="en-US" sz="1200" b="1" baseline="30000" dirty="0" smtClean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04967" y="3548721"/>
            <a:ext cx="800219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T798M</a:t>
            </a:r>
            <a:endParaRPr lang="en-US" sz="16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992543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1824</TotalTime>
  <Words>10</Words>
  <Application>Microsoft Macintosh PowerPoint</Application>
  <PresentationFormat>Letter Paper (8.5x11 in)</PresentationFormat>
  <Paragraphs>6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Project</vt:lpstr>
      <vt:lpstr>PowerPoint Presentation</vt:lpstr>
    </vt:vector>
  </TitlesOfParts>
  <Company>Vanderbilt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Brent Rexer</dc:creator>
  <cp:lastModifiedBy>Brent Rexer</cp:lastModifiedBy>
  <cp:revision>11</cp:revision>
  <cp:lastPrinted>2012-10-17T16:21:03Z</cp:lastPrinted>
  <dcterms:created xsi:type="dcterms:W3CDTF">2012-10-02T16:22:49Z</dcterms:created>
  <dcterms:modified xsi:type="dcterms:W3CDTF">2013-06-13T17:15:52Z</dcterms:modified>
</cp:coreProperties>
</file>