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68" r:id="rId2"/>
    <p:sldId id="272" r:id="rId3"/>
    <p:sldId id="274" r:id="rId4"/>
    <p:sldId id="273" r:id="rId5"/>
  </p:sldIdLst>
  <p:sldSz cx="6858000" cy="9144000" type="letter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"/>
      </p:ext>
    </p:extLst>
  </p:showPr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napVertSplitter="1" vertBarState="minimized">
    <p:restoredLeft sz="13762" autoAdjust="0"/>
    <p:restoredTop sz="94660"/>
  </p:normalViewPr>
  <p:slideViewPr>
    <p:cSldViewPr snapToGrid="0">
      <p:cViewPr>
        <p:scale>
          <a:sx n="200" d="100"/>
          <a:sy n="200" d="100"/>
        </p:scale>
        <p:origin x="56" y="80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B79D6-A494-4CAB-BE6F-EE78BB941449}" type="datetimeFigureOut">
              <a:rPr lang="en-US" smtClean="0"/>
              <a:pPr/>
              <a:t>04.03.2013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0C65E-A867-4F60-9F7A-06431D1CEE2E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87284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B79D6-A494-4CAB-BE6F-EE78BB941449}" type="datetimeFigureOut">
              <a:rPr lang="en-US" smtClean="0"/>
              <a:pPr/>
              <a:t>04.03.2013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0C65E-A867-4F60-9F7A-06431D1CEE2E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38095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B79D6-A494-4CAB-BE6F-EE78BB941449}" type="datetimeFigureOut">
              <a:rPr lang="en-US" smtClean="0"/>
              <a:pPr/>
              <a:t>04.03.2013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0C65E-A867-4F60-9F7A-06431D1CEE2E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09103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B79D6-A494-4CAB-BE6F-EE78BB941449}" type="datetimeFigureOut">
              <a:rPr lang="en-US" smtClean="0"/>
              <a:pPr/>
              <a:t>04.03.2013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0C65E-A867-4F60-9F7A-06431D1CEE2E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72046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B79D6-A494-4CAB-BE6F-EE78BB941449}" type="datetimeFigureOut">
              <a:rPr lang="en-US" smtClean="0"/>
              <a:pPr/>
              <a:t>04.03.2013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0C65E-A867-4F60-9F7A-06431D1CEE2E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82623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B79D6-A494-4CAB-BE6F-EE78BB941449}" type="datetimeFigureOut">
              <a:rPr lang="en-US" smtClean="0"/>
              <a:pPr/>
              <a:t>04.03.2013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0C65E-A867-4F60-9F7A-06431D1CEE2E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32592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B79D6-A494-4CAB-BE6F-EE78BB941449}" type="datetimeFigureOut">
              <a:rPr lang="en-US" smtClean="0"/>
              <a:pPr/>
              <a:t>04.03.2013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0C65E-A867-4F60-9F7A-06431D1CEE2E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47203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B79D6-A494-4CAB-BE6F-EE78BB941449}" type="datetimeFigureOut">
              <a:rPr lang="en-US" smtClean="0"/>
              <a:pPr/>
              <a:t>04.03.2013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0C65E-A867-4F60-9F7A-06431D1CEE2E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56862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B79D6-A494-4CAB-BE6F-EE78BB941449}" type="datetimeFigureOut">
              <a:rPr lang="en-US" smtClean="0"/>
              <a:pPr/>
              <a:t>04.03.2013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0C65E-A867-4F60-9F7A-06431D1CEE2E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26707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B79D6-A494-4CAB-BE6F-EE78BB941449}" type="datetimeFigureOut">
              <a:rPr lang="en-US" smtClean="0"/>
              <a:pPr/>
              <a:t>04.03.2013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0C65E-A867-4F60-9F7A-06431D1CEE2E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27795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B79D6-A494-4CAB-BE6F-EE78BB941449}" type="datetimeFigureOut">
              <a:rPr lang="en-US" smtClean="0"/>
              <a:pPr/>
              <a:t>04.03.2013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0C65E-A867-4F60-9F7A-06431D1CEE2E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22204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0B79D6-A494-4CAB-BE6F-EE78BB941449}" type="datetimeFigureOut">
              <a:rPr lang="en-US" smtClean="0"/>
              <a:pPr/>
              <a:t>04.03.2013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C0C65E-A867-4F60-9F7A-06431D1CEE2E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79064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Box 113"/>
          <p:cNvSpPr txBox="1"/>
          <p:nvPr/>
        </p:nvSpPr>
        <p:spPr>
          <a:xfrm>
            <a:off x="2635285" y="1104035"/>
            <a:ext cx="24515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Supporting Information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Figure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S1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17" name="Group 116"/>
          <p:cNvGrpSpPr/>
          <p:nvPr/>
        </p:nvGrpSpPr>
        <p:grpSpPr>
          <a:xfrm>
            <a:off x="557251" y="4495524"/>
            <a:ext cx="5830957" cy="2796208"/>
            <a:chOff x="571307" y="4905016"/>
            <a:chExt cx="5830957" cy="2796208"/>
          </a:xfrm>
        </p:grpSpPr>
        <p:grpSp>
          <p:nvGrpSpPr>
            <p:cNvPr id="2" name="Group 1"/>
            <p:cNvGrpSpPr/>
            <p:nvPr/>
          </p:nvGrpSpPr>
          <p:grpSpPr>
            <a:xfrm>
              <a:off x="571307" y="4905016"/>
              <a:ext cx="5830957" cy="2796208"/>
              <a:chOff x="2802021" y="1550284"/>
              <a:chExt cx="5830957" cy="2796208"/>
            </a:xfrm>
          </p:grpSpPr>
          <p:sp>
            <p:nvSpPr>
              <p:cNvPr id="3" name="Rectangle 2"/>
              <p:cNvSpPr/>
              <p:nvPr/>
            </p:nvSpPr>
            <p:spPr>
              <a:xfrm>
                <a:off x="2802021" y="1550284"/>
                <a:ext cx="5830957" cy="279620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Line 17"/>
              <p:cNvSpPr>
                <a:spLocks noChangeShapeType="1"/>
              </p:cNvSpPr>
              <p:nvPr/>
            </p:nvSpPr>
            <p:spPr bwMode="auto">
              <a:xfrm>
                <a:off x="3171825" y="4059238"/>
                <a:ext cx="5194300" cy="158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6" name="Line 18"/>
              <p:cNvSpPr>
                <a:spLocks noChangeShapeType="1"/>
              </p:cNvSpPr>
              <p:nvPr/>
            </p:nvSpPr>
            <p:spPr bwMode="auto">
              <a:xfrm>
                <a:off x="3205163" y="4059238"/>
                <a:ext cx="1588" cy="2698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7" name="Line 19"/>
              <p:cNvSpPr>
                <a:spLocks noChangeShapeType="1"/>
              </p:cNvSpPr>
              <p:nvPr/>
            </p:nvSpPr>
            <p:spPr bwMode="auto">
              <a:xfrm>
                <a:off x="3275013" y="4059238"/>
                <a:ext cx="1588" cy="2698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8" name="Line 20"/>
              <p:cNvSpPr>
                <a:spLocks noChangeShapeType="1"/>
              </p:cNvSpPr>
              <p:nvPr/>
            </p:nvSpPr>
            <p:spPr bwMode="auto">
              <a:xfrm>
                <a:off x="3419475" y="4059238"/>
                <a:ext cx="1588" cy="2698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9" name="Line 21"/>
              <p:cNvSpPr>
                <a:spLocks noChangeShapeType="1"/>
              </p:cNvSpPr>
              <p:nvPr/>
            </p:nvSpPr>
            <p:spPr bwMode="auto">
              <a:xfrm>
                <a:off x="3494088" y="4059238"/>
                <a:ext cx="1588" cy="2698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10" name="Line 22"/>
              <p:cNvSpPr>
                <a:spLocks noChangeShapeType="1"/>
              </p:cNvSpPr>
              <p:nvPr/>
            </p:nvSpPr>
            <p:spPr bwMode="auto">
              <a:xfrm>
                <a:off x="3563938" y="4059238"/>
                <a:ext cx="1588" cy="2698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11" name="Line 23"/>
              <p:cNvSpPr>
                <a:spLocks noChangeShapeType="1"/>
              </p:cNvSpPr>
              <p:nvPr/>
            </p:nvSpPr>
            <p:spPr bwMode="auto">
              <a:xfrm>
                <a:off x="3638550" y="4059238"/>
                <a:ext cx="1588" cy="2698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12" name="Line 24"/>
              <p:cNvSpPr>
                <a:spLocks noChangeShapeType="1"/>
              </p:cNvSpPr>
              <p:nvPr/>
            </p:nvSpPr>
            <p:spPr bwMode="auto">
              <a:xfrm>
                <a:off x="3783013" y="4059238"/>
                <a:ext cx="1588" cy="2698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13" name="Line 25"/>
              <p:cNvSpPr>
                <a:spLocks noChangeShapeType="1"/>
              </p:cNvSpPr>
              <p:nvPr/>
            </p:nvSpPr>
            <p:spPr bwMode="auto">
              <a:xfrm>
                <a:off x="3852863" y="4059238"/>
                <a:ext cx="1588" cy="2698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14" name="Line 26"/>
              <p:cNvSpPr>
                <a:spLocks noChangeShapeType="1"/>
              </p:cNvSpPr>
              <p:nvPr/>
            </p:nvSpPr>
            <p:spPr bwMode="auto">
              <a:xfrm>
                <a:off x="3927475" y="4059238"/>
                <a:ext cx="1588" cy="2698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15" name="Line 27"/>
              <p:cNvSpPr>
                <a:spLocks noChangeShapeType="1"/>
              </p:cNvSpPr>
              <p:nvPr/>
            </p:nvSpPr>
            <p:spPr bwMode="auto">
              <a:xfrm>
                <a:off x="3997325" y="4059238"/>
                <a:ext cx="1588" cy="2698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16" name="Line 28"/>
              <p:cNvSpPr>
                <a:spLocks noChangeShapeType="1"/>
              </p:cNvSpPr>
              <p:nvPr/>
            </p:nvSpPr>
            <p:spPr bwMode="auto">
              <a:xfrm>
                <a:off x="4141788" y="4059238"/>
                <a:ext cx="1588" cy="2698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17" name="Line 29"/>
              <p:cNvSpPr>
                <a:spLocks noChangeShapeType="1"/>
              </p:cNvSpPr>
              <p:nvPr/>
            </p:nvSpPr>
            <p:spPr bwMode="auto">
              <a:xfrm>
                <a:off x="4216400" y="4059238"/>
                <a:ext cx="1588" cy="2698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18" name="Line 30"/>
              <p:cNvSpPr>
                <a:spLocks noChangeShapeType="1"/>
              </p:cNvSpPr>
              <p:nvPr/>
            </p:nvSpPr>
            <p:spPr bwMode="auto">
              <a:xfrm>
                <a:off x="4286250" y="4059238"/>
                <a:ext cx="1588" cy="2698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19" name="Line 31"/>
              <p:cNvSpPr>
                <a:spLocks noChangeShapeType="1"/>
              </p:cNvSpPr>
              <p:nvPr/>
            </p:nvSpPr>
            <p:spPr bwMode="auto">
              <a:xfrm>
                <a:off x="4360863" y="4059238"/>
                <a:ext cx="1588" cy="2698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20" name="Line 32"/>
              <p:cNvSpPr>
                <a:spLocks noChangeShapeType="1"/>
              </p:cNvSpPr>
              <p:nvPr/>
            </p:nvSpPr>
            <p:spPr bwMode="auto">
              <a:xfrm>
                <a:off x="4505325" y="4059238"/>
                <a:ext cx="1588" cy="2698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21" name="Line 33"/>
              <p:cNvSpPr>
                <a:spLocks noChangeShapeType="1"/>
              </p:cNvSpPr>
              <p:nvPr/>
            </p:nvSpPr>
            <p:spPr bwMode="auto">
              <a:xfrm>
                <a:off x="4575175" y="4059238"/>
                <a:ext cx="1588" cy="2698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22" name="Line 34"/>
              <p:cNvSpPr>
                <a:spLocks noChangeShapeType="1"/>
              </p:cNvSpPr>
              <p:nvPr/>
            </p:nvSpPr>
            <p:spPr bwMode="auto">
              <a:xfrm>
                <a:off x="4649788" y="4059238"/>
                <a:ext cx="1588" cy="2698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23" name="Line 35"/>
              <p:cNvSpPr>
                <a:spLocks noChangeShapeType="1"/>
              </p:cNvSpPr>
              <p:nvPr/>
            </p:nvSpPr>
            <p:spPr bwMode="auto">
              <a:xfrm>
                <a:off x="4719638" y="4059238"/>
                <a:ext cx="1588" cy="2698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24" name="Line 36"/>
              <p:cNvSpPr>
                <a:spLocks noChangeShapeType="1"/>
              </p:cNvSpPr>
              <p:nvPr/>
            </p:nvSpPr>
            <p:spPr bwMode="auto">
              <a:xfrm>
                <a:off x="4862513" y="4059238"/>
                <a:ext cx="1588" cy="2698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25" name="Line 37"/>
              <p:cNvSpPr>
                <a:spLocks noChangeShapeType="1"/>
              </p:cNvSpPr>
              <p:nvPr/>
            </p:nvSpPr>
            <p:spPr bwMode="auto">
              <a:xfrm>
                <a:off x="4937125" y="4059238"/>
                <a:ext cx="1588" cy="2698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26" name="Line 38"/>
              <p:cNvSpPr>
                <a:spLocks noChangeShapeType="1"/>
              </p:cNvSpPr>
              <p:nvPr/>
            </p:nvSpPr>
            <p:spPr bwMode="auto">
              <a:xfrm>
                <a:off x="5006975" y="4059238"/>
                <a:ext cx="1588" cy="2698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27" name="Line 39"/>
              <p:cNvSpPr>
                <a:spLocks noChangeShapeType="1"/>
              </p:cNvSpPr>
              <p:nvPr/>
            </p:nvSpPr>
            <p:spPr bwMode="auto">
              <a:xfrm>
                <a:off x="5081588" y="4059238"/>
                <a:ext cx="1588" cy="2698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28" name="Line 40"/>
              <p:cNvSpPr>
                <a:spLocks noChangeShapeType="1"/>
              </p:cNvSpPr>
              <p:nvPr/>
            </p:nvSpPr>
            <p:spPr bwMode="auto">
              <a:xfrm>
                <a:off x="5226050" y="4059238"/>
                <a:ext cx="1588" cy="2698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29" name="Line 41"/>
              <p:cNvSpPr>
                <a:spLocks noChangeShapeType="1"/>
              </p:cNvSpPr>
              <p:nvPr/>
            </p:nvSpPr>
            <p:spPr bwMode="auto">
              <a:xfrm>
                <a:off x="5295900" y="4059238"/>
                <a:ext cx="1588" cy="2698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30" name="Line 42"/>
              <p:cNvSpPr>
                <a:spLocks noChangeShapeType="1"/>
              </p:cNvSpPr>
              <p:nvPr/>
            </p:nvSpPr>
            <p:spPr bwMode="auto">
              <a:xfrm>
                <a:off x="5370513" y="4059238"/>
                <a:ext cx="1588" cy="2698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31" name="Line 43"/>
              <p:cNvSpPr>
                <a:spLocks noChangeShapeType="1"/>
              </p:cNvSpPr>
              <p:nvPr/>
            </p:nvSpPr>
            <p:spPr bwMode="auto">
              <a:xfrm>
                <a:off x="5440363" y="4059238"/>
                <a:ext cx="1588" cy="2698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32" name="Line 44"/>
              <p:cNvSpPr>
                <a:spLocks noChangeShapeType="1"/>
              </p:cNvSpPr>
              <p:nvPr/>
            </p:nvSpPr>
            <p:spPr bwMode="auto">
              <a:xfrm>
                <a:off x="5584825" y="4059238"/>
                <a:ext cx="1588" cy="2698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33" name="Line 45"/>
              <p:cNvSpPr>
                <a:spLocks noChangeShapeType="1"/>
              </p:cNvSpPr>
              <p:nvPr/>
            </p:nvSpPr>
            <p:spPr bwMode="auto">
              <a:xfrm>
                <a:off x="5659438" y="4059238"/>
                <a:ext cx="1588" cy="2698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34" name="Line 46"/>
              <p:cNvSpPr>
                <a:spLocks noChangeShapeType="1"/>
              </p:cNvSpPr>
              <p:nvPr/>
            </p:nvSpPr>
            <p:spPr bwMode="auto">
              <a:xfrm>
                <a:off x="5729288" y="4059238"/>
                <a:ext cx="1588" cy="2698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35" name="Line 47"/>
              <p:cNvSpPr>
                <a:spLocks noChangeShapeType="1"/>
              </p:cNvSpPr>
              <p:nvPr/>
            </p:nvSpPr>
            <p:spPr bwMode="auto">
              <a:xfrm>
                <a:off x="5803900" y="4059238"/>
                <a:ext cx="1588" cy="2698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36" name="Line 48"/>
              <p:cNvSpPr>
                <a:spLocks noChangeShapeType="1"/>
              </p:cNvSpPr>
              <p:nvPr/>
            </p:nvSpPr>
            <p:spPr bwMode="auto">
              <a:xfrm>
                <a:off x="5948363" y="4059238"/>
                <a:ext cx="1588" cy="2698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37" name="Line 49"/>
              <p:cNvSpPr>
                <a:spLocks noChangeShapeType="1"/>
              </p:cNvSpPr>
              <p:nvPr/>
            </p:nvSpPr>
            <p:spPr bwMode="auto">
              <a:xfrm>
                <a:off x="6018213" y="4059238"/>
                <a:ext cx="1588" cy="2698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38" name="Line 50"/>
              <p:cNvSpPr>
                <a:spLocks noChangeShapeType="1"/>
              </p:cNvSpPr>
              <p:nvPr/>
            </p:nvSpPr>
            <p:spPr bwMode="auto">
              <a:xfrm>
                <a:off x="6092825" y="4059238"/>
                <a:ext cx="1588" cy="2698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39" name="Line 51"/>
              <p:cNvSpPr>
                <a:spLocks noChangeShapeType="1"/>
              </p:cNvSpPr>
              <p:nvPr/>
            </p:nvSpPr>
            <p:spPr bwMode="auto">
              <a:xfrm>
                <a:off x="6162675" y="4059238"/>
                <a:ext cx="1588" cy="2698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40" name="Line 52"/>
              <p:cNvSpPr>
                <a:spLocks noChangeShapeType="1"/>
              </p:cNvSpPr>
              <p:nvPr/>
            </p:nvSpPr>
            <p:spPr bwMode="auto">
              <a:xfrm>
                <a:off x="6307138" y="4059238"/>
                <a:ext cx="1588" cy="2698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41" name="Line 53"/>
              <p:cNvSpPr>
                <a:spLocks noChangeShapeType="1"/>
              </p:cNvSpPr>
              <p:nvPr/>
            </p:nvSpPr>
            <p:spPr bwMode="auto">
              <a:xfrm>
                <a:off x="6381750" y="4059238"/>
                <a:ext cx="1588" cy="2698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42" name="Line 54"/>
              <p:cNvSpPr>
                <a:spLocks noChangeShapeType="1"/>
              </p:cNvSpPr>
              <p:nvPr/>
            </p:nvSpPr>
            <p:spPr bwMode="auto">
              <a:xfrm>
                <a:off x="6451600" y="4059238"/>
                <a:ext cx="1588" cy="2698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43" name="Line 55"/>
              <p:cNvSpPr>
                <a:spLocks noChangeShapeType="1"/>
              </p:cNvSpPr>
              <p:nvPr/>
            </p:nvSpPr>
            <p:spPr bwMode="auto">
              <a:xfrm>
                <a:off x="6526213" y="4059238"/>
                <a:ext cx="1588" cy="2698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44" name="Line 56"/>
              <p:cNvSpPr>
                <a:spLocks noChangeShapeType="1"/>
              </p:cNvSpPr>
              <p:nvPr/>
            </p:nvSpPr>
            <p:spPr bwMode="auto">
              <a:xfrm>
                <a:off x="6669088" y="4059238"/>
                <a:ext cx="1588" cy="2698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45" name="Line 57"/>
              <p:cNvSpPr>
                <a:spLocks noChangeShapeType="1"/>
              </p:cNvSpPr>
              <p:nvPr/>
            </p:nvSpPr>
            <p:spPr bwMode="auto">
              <a:xfrm>
                <a:off x="6738938" y="4059238"/>
                <a:ext cx="1588" cy="2698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46" name="Line 58"/>
              <p:cNvSpPr>
                <a:spLocks noChangeShapeType="1"/>
              </p:cNvSpPr>
              <p:nvPr/>
            </p:nvSpPr>
            <p:spPr bwMode="auto">
              <a:xfrm>
                <a:off x="6813550" y="4059238"/>
                <a:ext cx="1588" cy="2698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47" name="Line 59"/>
              <p:cNvSpPr>
                <a:spLocks noChangeShapeType="1"/>
              </p:cNvSpPr>
              <p:nvPr/>
            </p:nvSpPr>
            <p:spPr bwMode="auto">
              <a:xfrm>
                <a:off x="6883400" y="4059238"/>
                <a:ext cx="1588" cy="2698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48" name="Line 60"/>
              <p:cNvSpPr>
                <a:spLocks noChangeShapeType="1"/>
              </p:cNvSpPr>
              <p:nvPr/>
            </p:nvSpPr>
            <p:spPr bwMode="auto">
              <a:xfrm>
                <a:off x="7027863" y="4059238"/>
                <a:ext cx="1588" cy="2698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49" name="Line 61"/>
              <p:cNvSpPr>
                <a:spLocks noChangeShapeType="1"/>
              </p:cNvSpPr>
              <p:nvPr/>
            </p:nvSpPr>
            <p:spPr bwMode="auto">
              <a:xfrm>
                <a:off x="7102475" y="4059238"/>
                <a:ext cx="1588" cy="2698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50" name="Line 62"/>
              <p:cNvSpPr>
                <a:spLocks noChangeShapeType="1"/>
              </p:cNvSpPr>
              <p:nvPr/>
            </p:nvSpPr>
            <p:spPr bwMode="auto">
              <a:xfrm>
                <a:off x="7172325" y="4059238"/>
                <a:ext cx="1588" cy="2698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51" name="Line 63"/>
              <p:cNvSpPr>
                <a:spLocks noChangeShapeType="1"/>
              </p:cNvSpPr>
              <p:nvPr/>
            </p:nvSpPr>
            <p:spPr bwMode="auto">
              <a:xfrm>
                <a:off x="7246938" y="4059238"/>
                <a:ext cx="1588" cy="2698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52" name="Line 64"/>
              <p:cNvSpPr>
                <a:spLocks noChangeShapeType="1"/>
              </p:cNvSpPr>
              <p:nvPr/>
            </p:nvSpPr>
            <p:spPr bwMode="auto">
              <a:xfrm>
                <a:off x="7391400" y="4059238"/>
                <a:ext cx="1588" cy="2698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53" name="Line 65"/>
              <p:cNvSpPr>
                <a:spLocks noChangeShapeType="1"/>
              </p:cNvSpPr>
              <p:nvPr/>
            </p:nvSpPr>
            <p:spPr bwMode="auto">
              <a:xfrm>
                <a:off x="7461250" y="4059238"/>
                <a:ext cx="1588" cy="2698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54" name="Line 66"/>
              <p:cNvSpPr>
                <a:spLocks noChangeShapeType="1"/>
              </p:cNvSpPr>
              <p:nvPr/>
            </p:nvSpPr>
            <p:spPr bwMode="auto">
              <a:xfrm>
                <a:off x="7535863" y="4059238"/>
                <a:ext cx="1588" cy="2698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55" name="Line 67"/>
              <p:cNvSpPr>
                <a:spLocks noChangeShapeType="1"/>
              </p:cNvSpPr>
              <p:nvPr/>
            </p:nvSpPr>
            <p:spPr bwMode="auto">
              <a:xfrm>
                <a:off x="7605713" y="4059238"/>
                <a:ext cx="1588" cy="2698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56" name="Line 68"/>
              <p:cNvSpPr>
                <a:spLocks noChangeShapeType="1"/>
              </p:cNvSpPr>
              <p:nvPr/>
            </p:nvSpPr>
            <p:spPr bwMode="auto">
              <a:xfrm>
                <a:off x="7750175" y="4059238"/>
                <a:ext cx="1588" cy="2698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57" name="Line 69"/>
              <p:cNvSpPr>
                <a:spLocks noChangeShapeType="1"/>
              </p:cNvSpPr>
              <p:nvPr/>
            </p:nvSpPr>
            <p:spPr bwMode="auto">
              <a:xfrm>
                <a:off x="7824788" y="4059238"/>
                <a:ext cx="1588" cy="2698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58" name="Line 70"/>
              <p:cNvSpPr>
                <a:spLocks noChangeShapeType="1"/>
              </p:cNvSpPr>
              <p:nvPr/>
            </p:nvSpPr>
            <p:spPr bwMode="auto">
              <a:xfrm>
                <a:off x="7894638" y="4059238"/>
                <a:ext cx="1588" cy="2698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59" name="Line 71"/>
              <p:cNvSpPr>
                <a:spLocks noChangeShapeType="1"/>
              </p:cNvSpPr>
              <p:nvPr/>
            </p:nvSpPr>
            <p:spPr bwMode="auto">
              <a:xfrm>
                <a:off x="7969250" y="4059238"/>
                <a:ext cx="1588" cy="2698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60" name="Line 72"/>
              <p:cNvSpPr>
                <a:spLocks noChangeShapeType="1"/>
              </p:cNvSpPr>
              <p:nvPr/>
            </p:nvSpPr>
            <p:spPr bwMode="auto">
              <a:xfrm>
                <a:off x="8113713" y="4059238"/>
                <a:ext cx="1588" cy="2698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61" name="Line 73"/>
              <p:cNvSpPr>
                <a:spLocks noChangeShapeType="1"/>
              </p:cNvSpPr>
              <p:nvPr/>
            </p:nvSpPr>
            <p:spPr bwMode="auto">
              <a:xfrm>
                <a:off x="8181975" y="4059238"/>
                <a:ext cx="1588" cy="2698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62" name="Line 74"/>
              <p:cNvSpPr>
                <a:spLocks noChangeShapeType="1"/>
              </p:cNvSpPr>
              <p:nvPr/>
            </p:nvSpPr>
            <p:spPr bwMode="auto">
              <a:xfrm>
                <a:off x="8258175" y="4059238"/>
                <a:ext cx="1588" cy="2698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63" name="Line 75"/>
              <p:cNvSpPr>
                <a:spLocks noChangeShapeType="1"/>
              </p:cNvSpPr>
              <p:nvPr/>
            </p:nvSpPr>
            <p:spPr bwMode="auto">
              <a:xfrm>
                <a:off x="8326438" y="4059238"/>
                <a:ext cx="1588" cy="2698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64" name="Line 76"/>
              <p:cNvSpPr>
                <a:spLocks noChangeShapeType="1"/>
              </p:cNvSpPr>
              <p:nvPr/>
            </p:nvSpPr>
            <p:spPr bwMode="auto">
              <a:xfrm>
                <a:off x="3349625" y="4059238"/>
                <a:ext cx="1588" cy="381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65" name="Rectangle 77"/>
              <p:cNvSpPr>
                <a:spLocks noChangeArrowheads="1"/>
              </p:cNvSpPr>
              <p:nvPr/>
            </p:nvSpPr>
            <p:spPr bwMode="auto">
              <a:xfrm>
                <a:off x="3257550" y="4097338"/>
                <a:ext cx="211596" cy="153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100</a:t>
                </a:r>
                <a:endParaRPr kumimoji="0" lang="en-US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6" name="Line 78"/>
              <p:cNvSpPr>
                <a:spLocks noChangeShapeType="1"/>
              </p:cNvSpPr>
              <p:nvPr/>
            </p:nvSpPr>
            <p:spPr bwMode="auto">
              <a:xfrm>
                <a:off x="3708400" y="4059238"/>
                <a:ext cx="1588" cy="381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67" name="Rectangle 79"/>
              <p:cNvSpPr>
                <a:spLocks noChangeArrowheads="1"/>
              </p:cNvSpPr>
              <p:nvPr/>
            </p:nvSpPr>
            <p:spPr bwMode="auto">
              <a:xfrm>
                <a:off x="3616325" y="4097338"/>
                <a:ext cx="211596" cy="153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200</a:t>
                </a:r>
                <a:endParaRPr kumimoji="0" lang="en-US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8" name="Line 80"/>
              <p:cNvSpPr>
                <a:spLocks noChangeShapeType="1"/>
              </p:cNvSpPr>
              <p:nvPr/>
            </p:nvSpPr>
            <p:spPr bwMode="auto">
              <a:xfrm>
                <a:off x="4071938" y="4059238"/>
                <a:ext cx="1588" cy="381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69" name="Rectangle 81"/>
              <p:cNvSpPr>
                <a:spLocks noChangeArrowheads="1"/>
              </p:cNvSpPr>
              <p:nvPr/>
            </p:nvSpPr>
            <p:spPr bwMode="auto">
              <a:xfrm>
                <a:off x="3979863" y="4097338"/>
                <a:ext cx="211596" cy="153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300</a:t>
                </a:r>
                <a:endParaRPr kumimoji="0" lang="en-US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0" name="Line 82"/>
              <p:cNvSpPr>
                <a:spLocks noChangeShapeType="1"/>
              </p:cNvSpPr>
              <p:nvPr/>
            </p:nvSpPr>
            <p:spPr bwMode="auto">
              <a:xfrm>
                <a:off x="4430713" y="4059238"/>
                <a:ext cx="1588" cy="381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71" name="Rectangle 83"/>
              <p:cNvSpPr>
                <a:spLocks noChangeArrowheads="1"/>
              </p:cNvSpPr>
              <p:nvPr/>
            </p:nvSpPr>
            <p:spPr bwMode="auto">
              <a:xfrm>
                <a:off x="4338638" y="4097338"/>
                <a:ext cx="211596" cy="153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400</a:t>
                </a:r>
                <a:endParaRPr kumimoji="0" lang="en-US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2" name="Line 84"/>
              <p:cNvSpPr>
                <a:spLocks noChangeShapeType="1"/>
              </p:cNvSpPr>
              <p:nvPr/>
            </p:nvSpPr>
            <p:spPr bwMode="auto">
              <a:xfrm>
                <a:off x="4794250" y="4059238"/>
                <a:ext cx="1588" cy="381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73" name="Rectangle 85"/>
              <p:cNvSpPr>
                <a:spLocks noChangeArrowheads="1"/>
              </p:cNvSpPr>
              <p:nvPr/>
            </p:nvSpPr>
            <p:spPr bwMode="auto">
              <a:xfrm>
                <a:off x="4702175" y="4097338"/>
                <a:ext cx="211596" cy="153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500</a:t>
                </a:r>
                <a:endParaRPr kumimoji="0" lang="en-US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4" name="Line 86"/>
              <p:cNvSpPr>
                <a:spLocks noChangeShapeType="1"/>
              </p:cNvSpPr>
              <p:nvPr/>
            </p:nvSpPr>
            <p:spPr bwMode="auto">
              <a:xfrm>
                <a:off x="5151438" y="4059238"/>
                <a:ext cx="1588" cy="381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75" name="Rectangle 87"/>
              <p:cNvSpPr>
                <a:spLocks noChangeArrowheads="1"/>
              </p:cNvSpPr>
              <p:nvPr/>
            </p:nvSpPr>
            <p:spPr bwMode="auto">
              <a:xfrm>
                <a:off x="5059363" y="4097338"/>
                <a:ext cx="211596" cy="153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600</a:t>
                </a:r>
                <a:endParaRPr kumimoji="0" lang="en-US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6" name="Line 88"/>
              <p:cNvSpPr>
                <a:spLocks noChangeShapeType="1"/>
              </p:cNvSpPr>
              <p:nvPr/>
            </p:nvSpPr>
            <p:spPr bwMode="auto">
              <a:xfrm>
                <a:off x="5514975" y="4059238"/>
                <a:ext cx="1588" cy="381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77" name="Rectangle 89"/>
              <p:cNvSpPr>
                <a:spLocks noChangeArrowheads="1"/>
              </p:cNvSpPr>
              <p:nvPr/>
            </p:nvSpPr>
            <p:spPr bwMode="auto">
              <a:xfrm>
                <a:off x="5422900" y="4097338"/>
                <a:ext cx="211596" cy="153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700</a:t>
                </a:r>
                <a:endParaRPr kumimoji="0" lang="en-US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8" name="Line 90"/>
              <p:cNvSpPr>
                <a:spLocks noChangeShapeType="1"/>
              </p:cNvSpPr>
              <p:nvPr/>
            </p:nvSpPr>
            <p:spPr bwMode="auto">
              <a:xfrm>
                <a:off x="5873750" y="4059238"/>
                <a:ext cx="1588" cy="381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79" name="Rectangle 91"/>
              <p:cNvSpPr>
                <a:spLocks noChangeArrowheads="1"/>
              </p:cNvSpPr>
              <p:nvPr/>
            </p:nvSpPr>
            <p:spPr bwMode="auto">
              <a:xfrm>
                <a:off x="5781675" y="4097338"/>
                <a:ext cx="211596" cy="153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800</a:t>
                </a:r>
                <a:endParaRPr kumimoji="0" lang="en-US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0" name="Line 92"/>
              <p:cNvSpPr>
                <a:spLocks noChangeShapeType="1"/>
              </p:cNvSpPr>
              <p:nvPr/>
            </p:nvSpPr>
            <p:spPr bwMode="auto">
              <a:xfrm>
                <a:off x="6237288" y="4059238"/>
                <a:ext cx="1588" cy="381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81" name="Rectangle 93"/>
              <p:cNvSpPr>
                <a:spLocks noChangeArrowheads="1"/>
              </p:cNvSpPr>
              <p:nvPr/>
            </p:nvSpPr>
            <p:spPr bwMode="auto">
              <a:xfrm>
                <a:off x="6145213" y="4097338"/>
                <a:ext cx="211596" cy="153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900</a:t>
                </a:r>
                <a:endParaRPr kumimoji="0" lang="en-US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2" name="Line 94"/>
              <p:cNvSpPr>
                <a:spLocks noChangeShapeType="1"/>
              </p:cNvSpPr>
              <p:nvPr/>
            </p:nvSpPr>
            <p:spPr bwMode="auto">
              <a:xfrm>
                <a:off x="6594475" y="4059238"/>
                <a:ext cx="1588" cy="381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83" name="Rectangle 95"/>
              <p:cNvSpPr>
                <a:spLocks noChangeArrowheads="1"/>
              </p:cNvSpPr>
              <p:nvPr/>
            </p:nvSpPr>
            <p:spPr bwMode="auto">
              <a:xfrm>
                <a:off x="6480175" y="4097338"/>
                <a:ext cx="282129" cy="153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1000</a:t>
                </a:r>
                <a:endParaRPr kumimoji="0" lang="en-US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4" name="Line 96"/>
              <p:cNvSpPr>
                <a:spLocks noChangeShapeType="1"/>
              </p:cNvSpPr>
              <p:nvPr/>
            </p:nvSpPr>
            <p:spPr bwMode="auto">
              <a:xfrm>
                <a:off x="6958013" y="4059238"/>
                <a:ext cx="1588" cy="381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85" name="Rectangle 97"/>
              <p:cNvSpPr>
                <a:spLocks noChangeArrowheads="1"/>
              </p:cNvSpPr>
              <p:nvPr/>
            </p:nvSpPr>
            <p:spPr bwMode="auto">
              <a:xfrm>
                <a:off x="6843713" y="4097338"/>
                <a:ext cx="282129" cy="153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1100</a:t>
                </a:r>
                <a:endParaRPr kumimoji="0" lang="en-US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6" name="Line 98"/>
              <p:cNvSpPr>
                <a:spLocks noChangeShapeType="1"/>
              </p:cNvSpPr>
              <p:nvPr/>
            </p:nvSpPr>
            <p:spPr bwMode="auto">
              <a:xfrm>
                <a:off x="7316788" y="4059238"/>
                <a:ext cx="1588" cy="381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87" name="Rectangle 99"/>
              <p:cNvSpPr>
                <a:spLocks noChangeArrowheads="1"/>
              </p:cNvSpPr>
              <p:nvPr/>
            </p:nvSpPr>
            <p:spPr bwMode="auto">
              <a:xfrm>
                <a:off x="7202488" y="4097338"/>
                <a:ext cx="282129" cy="153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1200</a:t>
                </a:r>
                <a:endParaRPr kumimoji="0" lang="en-US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8" name="Line 100"/>
              <p:cNvSpPr>
                <a:spLocks noChangeShapeType="1"/>
              </p:cNvSpPr>
              <p:nvPr/>
            </p:nvSpPr>
            <p:spPr bwMode="auto">
              <a:xfrm>
                <a:off x="7680325" y="4059238"/>
                <a:ext cx="1588" cy="381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89" name="Rectangle 101"/>
              <p:cNvSpPr>
                <a:spLocks noChangeArrowheads="1"/>
              </p:cNvSpPr>
              <p:nvPr/>
            </p:nvSpPr>
            <p:spPr bwMode="auto">
              <a:xfrm>
                <a:off x="7566025" y="4097338"/>
                <a:ext cx="282129" cy="153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1300</a:t>
                </a:r>
                <a:endParaRPr kumimoji="0" lang="en-US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0" name="Line 102"/>
              <p:cNvSpPr>
                <a:spLocks noChangeShapeType="1"/>
              </p:cNvSpPr>
              <p:nvPr/>
            </p:nvSpPr>
            <p:spPr bwMode="auto">
              <a:xfrm>
                <a:off x="8039100" y="4059238"/>
                <a:ext cx="1588" cy="381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91" name="Rectangle 103"/>
              <p:cNvSpPr>
                <a:spLocks noChangeArrowheads="1"/>
              </p:cNvSpPr>
              <p:nvPr/>
            </p:nvSpPr>
            <p:spPr bwMode="auto">
              <a:xfrm>
                <a:off x="7924800" y="4097338"/>
                <a:ext cx="282129" cy="153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1400</a:t>
                </a:r>
                <a:endParaRPr kumimoji="0" lang="en-US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2" name="Rectangle 104"/>
              <p:cNvSpPr>
                <a:spLocks noChangeArrowheads="1"/>
              </p:cNvSpPr>
              <p:nvPr/>
            </p:nvSpPr>
            <p:spPr bwMode="auto">
              <a:xfrm>
                <a:off x="5681663" y="4178300"/>
                <a:ext cx="213200" cy="153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m/z</a:t>
                </a:r>
                <a:endParaRPr kumimoji="0" lang="en-US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3" name="Line 169"/>
              <p:cNvSpPr>
                <a:spLocks noChangeShapeType="1"/>
              </p:cNvSpPr>
              <p:nvPr/>
            </p:nvSpPr>
            <p:spPr bwMode="auto">
              <a:xfrm flipV="1">
                <a:off x="3540125" y="3852863"/>
                <a:ext cx="1588" cy="2032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94" name="Line 170"/>
              <p:cNvSpPr>
                <a:spLocks noChangeShapeType="1"/>
              </p:cNvSpPr>
              <p:nvPr/>
            </p:nvSpPr>
            <p:spPr bwMode="auto">
              <a:xfrm flipV="1">
                <a:off x="3997325" y="3910013"/>
                <a:ext cx="1588" cy="1460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95" name="Line 171"/>
              <p:cNvSpPr>
                <a:spLocks noChangeShapeType="1"/>
              </p:cNvSpPr>
              <p:nvPr/>
            </p:nvSpPr>
            <p:spPr bwMode="auto">
              <a:xfrm flipV="1">
                <a:off x="4097338" y="3670300"/>
                <a:ext cx="1588" cy="38576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96" name="Line 172"/>
              <p:cNvSpPr>
                <a:spLocks noChangeShapeType="1"/>
              </p:cNvSpPr>
              <p:nvPr/>
            </p:nvSpPr>
            <p:spPr bwMode="auto">
              <a:xfrm flipV="1">
                <a:off x="4484688" y="2905125"/>
                <a:ext cx="1588" cy="115093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97" name="Line 173"/>
              <p:cNvSpPr>
                <a:spLocks noChangeShapeType="1"/>
              </p:cNvSpPr>
              <p:nvPr/>
            </p:nvSpPr>
            <p:spPr bwMode="auto">
              <a:xfrm flipV="1">
                <a:off x="4549775" y="3952875"/>
                <a:ext cx="1588" cy="10318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98" name="Line 174"/>
              <p:cNvSpPr>
                <a:spLocks noChangeShapeType="1"/>
              </p:cNvSpPr>
              <p:nvPr/>
            </p:nvSpPr>
            <p:spPr bwMode="auto">
              <a:xfrm flipV="1">
                <a:off x="4584700" y="3678238"/>
                <a:ext cx="1588" cy="3778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99" name="Line 175"/>
              <p:cNvSpPr>
                <a:spLocks noChangeShapeType="1"/>
              </p:cNvSpPr>
              <p:nvPr/>
            </p:nvSpPr>
            <p:spPr bwMode="auto">
              <a:xfrm flipV="1">
                <a:off x="5495925" y="2635250"/>
                <a:ext cx="1588" cy="142081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100" name="Line 176"/>
              <p:cNvSpPr>
                <a:spLocks noChangeShapeType="1"/>
              </p:cNvSpPr>
              <p:nvPr/>
            </p:nvSpPr>
            <p:spPr bwMode="auto">
              <a:xfrm flipV="1">
                <a:off x="5599113" y="2016125"/>
                <a:ext cx="1588" cy="203993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101" name="Line 177"/>
              <p:cNvSpPr>
                <a:spLocks noChangeShapeType="1"/>
              </p:cNvSpPr>
              <p:nvPr/>
            </p:nvSpPr>
            <p:spPr bwMode="auto">
              <a:xfrm flipV="1">
                <a:off x="5799138" y="3937000"/>
                <a:ext cx="1588" cy="11906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102" name="Line 178"/>
              <p:cNvSpPr>
                <a:spLocks noChangeShapeType="1"/>
              </p:cNvSpPr>
              <p:nvPr/>
            </p:nvSpPr>
            <p:spPr bwMode="auto">
              <a:xfrm flipV="1">
                <a:off x="6088063" y="3746500"/>
                <a:ext cx="1588" cy="30956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/>
              </a:p>
            </p:txBody>
          </p:sp>
          <p:sp>
            <p:nvSpPr>
              <p:cNvPr id="103" name="Rectangle 179"/>
              <p:cNvSpPr>
                <a:spLocks noChangeArrowheads="1"/>
              </p:cNvSpPr>
              <p:nvPr/>
            </p:nvSpPr>
            <p:spPr bwMode="auto">
              <a:xfrm>
                <a:off x="5450406" y="1862237"/>
                <a:ext cx="317395" cy="153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723.2</a:t>
                </a:r>
                <a:endPara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" name="Rectangle 180"/>
              <p:cNvSpPr>
                <a:spLocks noChangeArrowheads="1"/>
              </p:cNvSpPr>
              <p:nvPr/>
            </p:nvSpPr>
            <p:spPr bwMode="auto">
              <a:xfrm>
                <a:off x="5263098" y="2509217"/>
                <a:ext cx="317395" cy="153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695.1</a:t>
                </a:r>
                <a:endPara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" name="Rectangle 182"/>
              <p:cNvSpPr>
                <a:spLocks noChangeArrowheads="1"/>
              </p:cNvSpPr>
              <p:nvPr/>
            </p:nvSpPr>
            <p:spPr bwMode="auto">
              <a:xfrm>
                <a:off x="4333875" y="2740923"/>
                <a:ext cx="317395" cy="153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415.0</a:t>
                </a:r>
                <a:endPara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" name="Rectangle 183"/>
              <p:cNvSpPr>
                <a:spLocks noChangeArrowheads="1"/>
              </p:cNvSpPr>
              <p:nvPr/>
            </p:nvSpPr>
            <p:spPr bwMode="auto">
              <a:xfrm>
                <a:off x="3946525" y="3491258"/>
                <a:ext cx="317395" cy="153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307.3</a:t>
                </a:r>
                <a:endPara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" name="Rectangle 184"/>
              <p:cNvSpPr>
                <a:spLocks noChangeArrowheads="1"/>
              </p:cNvSpPr>
              <p:nvPr/>
            </p:nvSpPr>
            <p:spPr bwMode="auto">
              <a:xfrm>
                <a:off x="4485482" y="3491258"/>
                <a:ext cx="317395" cy="153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442.9</a:t>
                </a:r>
                <a:endPara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" name="Rectangle 186"/>
              <p:cNvSpPr>
                <a:spLocks noChangeArrowheads="1"/>
              </p:cNvSpPr>
              <p:nvPr/>
            </p:nvSpPr>
            <p:spPr bwMode="auto">
              <a:xfrm>
                <a:off x="5923998" y="3593962"/>
                <a:ext cx="317395" cy="153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858.9</a:t>
                </a:r>
                <a:endPara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" name="Rectangle 187"/>
              <p:cNvSpPr>
                <a:spLocks noChangeArrowheads="1"/>
              </p:cNvSpPr>
              <p:nvPr/>
            </p:nvSpPr>
            <p:spPr bwMode="auto">
              <a:xfrm>
                <a:off x="3402565" y="3688659"/>
                <a:ext cx="317395" cy="153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152.9</a:t>
                </a:r>
                <a:endPara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" name="Rectangle 188"/>
              <p:cNvSpPr>
                <a:spLocks noChangeArrowheads="1"/>
              </p:cNvSpPr>
              <p:nvPr/>
            </p:nvSpPr>
            <p:spPr bwMode="auto">
              <a:xfrm>
                <a:off x="3787827" y="3737307"/>
                <a:ext cx="317395" cy="153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279.1</a:t>
                </a:r>
                <a:endPara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" name="Rectangle 190"/>
              <p:cNvSpPr>
                <a:spLocks noChangeArrowheads="1"/>
              </p:cNvSpPr>
              <p:nvPr/>
            </p:nvSpPr>
            <p:spPr bwMode="auto">
              <a:xfrm>
                <a:off x="5661577" y="3759546"/>
                <a:ext cx="317395" cy="153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779.2</a:t>
                </a:r>
                <a:endPara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15" name="Line 178"/>
            <p:cNvSpPr>
              <a:spLocks noChangeShapeType="1"/>
            </p:cNvSpPr>
            <p:nvPr/>
          </p:nvSpPr>
          <p:spPr bwMode="auto">
            <a:xfrm flipV="1">
              <a:off x="6052076" y="7363143"/>
              <a:ext cx="0" cy="4572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/>
            </a:p>
          </p:txBody>
        </p:sp>
        <p:sp>
          <p:nvSpPr>
            <p:cNvPr id="116" name="Rectangle 186"/>
            <p:cNvSpPr>
              <a:spLocks noChangeArrowheads="1"/>
            </p:cNvSpPr>
            <p:nvPr/>
          </p:nvSpPr>
          <p:spPr bwMode="auto">
            <a:xfrm>
              <a:off x="5858112" y="7248122"/>
              <a:ext cx="387927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1475.5</a:t>
              </a:r>
              <a:endPara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77" name="Group 576"/>
          <p:cNvGrpSpPr/>
          <p:nvPr/>
        </p:nvGrpSpPr>
        <p:grpSpPr>
          <a:xfrm>
            <a:off x="535470" y="1573466"/>
            <a:ext cx="5830957" cy="2796208"/>
            <a:chOff x="549526" y="1982958"/>
            <a:chExt cx="5830957" cy="2796208"/>
          </a:xfrm>
        </p:grpSpPr>
        <p:sp>
          <p:nvSpPr>
            <p:cNvPr id="576" name="Rectangle 575"/>
            <p:cNvSpPr/>
            <p:nvPr/>
          </p:nvSpPr>
          <p:spPr>
            <a:xfrm>
              <a:off x="549526" y="1982958"/>
              <a:ext cx="5830957" cy="279620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356" name="Line 18"/>
            <p:cNvSpPr>
              <a:spLocks noChangeShapeType="1"/>
            </p:cNvSpPr>
            <p:nvPr/>
          </p:nvSpPr>
          <p:spPr bwMode="auto">
            <a:xfrm>
              <a:off x="868363" y="4531615"/>
              <a:ext cx="528320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58" name="Line 20"/>
            <p:cNvSpPr>
              <a:spLocks noChangeShapeType="1"/>
            </p:cNvSpPr>
            <p:nvPr/>
          </p:nvSpPr>
          <p:spPr bwMode="auto">
            <a:xfrm>
              <a:off x="977901" y="4531615"/>
              <a:ext cx="0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59" name="Line 21"/>
            <p:cNvSpPr>
              <a:spLocks noChangeShapeType="1"/>
            </p:cNvSpPr>
            <p:nvPr/>
          </p:nvSpPr>
          <p:spPr bwMode="auto">
            <a:xfrm>
              <a:off x="1127126" y="4531615"/>
              <a:ext cx="0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60" name="Line 22"/>
            <p:cNvSpPr>
              <a:spLocks noChangeShapeType="1"/>
            </p:cNvSpPr>
            <p:nvPr/>
          </p:nvSpPr>
          <p:spPr bwMode="auto">
            <a:xfrm>
              <a:off x="1201738" y="4531615"/>
              <a:ext cx="0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61" name="Line 23"/>
            <p:cNvSpPr>
              <a:spLocks noChangeShapeType="1"/>
            </p:cNvSpPr>
            <p:nvPr/>
          </p:nvSpPr>
          <p:spPr bwMode="auto">
            <a:xfrm>
              <a:off x="1276351" y="4531615"/>
              <a:ext cx="0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62" name="Line 24"/>
            <p:cNvSpPr>
              <a:spLocks noChangeShapeType="1"/>
            </p:cNvSpPr>
            <p:nvPr/>
          </p:nvSpPr>
          <p:spPr bwMode="auto">
            <a:xfrm>
              <a:off x="1355726" y="4531615"/>
              <a:ext cx="0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63" name="Line 25"/>
            <p:cNvSpPr>
              <a:spLocks noChangeShapeType="1"/>
            </p:cNvSpPr>
            <p:nvPr/>
          </p:nvSpPr>
          <p:spPr bwMode="auto">
            <a:xfrm>
              <a:off x="1504951" y="4531615"/>
              <a:ext cx="0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64" name="Line 26"/>
            <p:cNvSpPr>
              <a:spLocks noChangeShapeType="1"/>
            </p:cNvSpPr>
            <p:nvPr/>
          </p:nvSpPr>
          <p:spPr bwMode="auto">
            <a:xfrm>
              <a:off x="1579563" y="4531615"/>
              <a:ext cx="0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65" name="Line 27"/>
            <p:cNvSpPr>
              <a:spLocks noChangeShapeType="1"/>
            </p:cNvSpPr>
            <p:nvPr/>
          </p:nvSpPr>
          <p:spPr bwMode="auto">
            <a:xfrm>
              <a:off x="1654176" y="4531615"/>
              <a:ext cx="0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66" name="Line 28"/>
            <p:cNvSpPr>
              <a:spLocks noChangeShapeType="1"/>
            </p:cNvSpPr>
            <p:nvPr/>
          </p:nvSpPr>
          <p:spPr bwMode="auto">
            <a:xfrm>
              <a:off x="1728788" y="4531615"/>
              <a:ext cx="0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67" name="Line 29"/>
            <p:cNvSpPr>
              <a:spLocks noChangeShapeType="1"/>
            </p:cNvSpPr>
            <p:nvPr/>
          </p:nvSpPr>
          <p:spPr bwMode="auto">
            <a:xfrm>
              <a:off x="1878013" y="4531615"/>
              <a:ext cx="0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68" name="Line 30"/>
            <p:cNvSpPr>
              <a:spLocks noChangeShapeType="1"/>
            </p:cNvSpPr>
            <p:nvPr/>
          </p:nvSpPr>
          <p:spPr bwMode="auto">
            <a:xfrm>
              <a:off x="1952626" y="4531615"/>
              <a:ext cx="0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69" name="Line 31"/>
            <p:cNvSpPr>
              <a:spLocks noChangeShapeType="1"/>
            </p:cNvSpPr>
            <p:nvPr/>
          </p:nvSpPr>
          <p:spPr bwMode="auto">
            <a:xfrm>
              <a:off x="2027238" y="4531615"/>
              <a:ext cx="0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70" name="Line 32"/>
            <p:cNvSpPr>
              <a:spLocks noChangeShapeType="1"/>
            </p:cNvSpPr>
            <p:nvPr/>
          </p:nvSpPr>
          <p:spPr bwMode="auto">
            <a:xfrm>
              <a:off x="2101851" y="4531615"/>
              <a:ext cx="0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71" name="Line 33"/>
            <p:cNvSpPr>
              <a:spLocks noChangeShapeType="1"/>
            </p:cNvSpPr>
            <p:nvPr/>
          </p:nvSpPr>
          <p:spPr bwMode="auto">
            <a:xfrm>
              <a:off x="2251076" y="4531615"/>
              <a:ext cx="0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72" name="Line 34"/>
            <p:cNvSpPr>
              <a:spLocks noChangeShapeType="1"/>
            </p:cNvSpPr>
            <p:nvPr/>
          </p:nvSpPr>
          <p:spPr bwMode="auto">
            <a:xfrm>
              <a:off x="2330451" y="4531615"/>
              <a:ext cx="0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73" name="Line 35"/>
            <p:cNvSpPr>
              <a:spLocks noChangeShapeType="1"/>
            </p:cNvSpPr>
            <p:nvPr/>
          </p:nvSpPr>
          <p:spPr bwMode="auto">
            <a:xfrm>
              <a:off x="2405063" y="4531615"/>
              <a:ext cx="0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74" name="Line 36"/>
            <p:cNvSpPr>
              <a:spLocks noChangeShapeType="1"/>
            </p:cNvSpPr>
            <p:nvPr/>
          </p:nvSpPr>
          <p:spPr bwMode="auto">
            <a:xfrm>
              <a:off x="2479676" y="4531615"/>
              <a:ext cx="0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75" name="Line 37"/>
            <p:cNvSpPr>
              <a:spLocks noChangeShapeType="1"/>
            </p:cNvSpPr>
            <p:nvPr/>
          </p:nvSpPr>
          <p:spPr bwMode="auto">
            <a:xfrm>
              <a:off x="2628901" y="4531615"/>
              <a:ext cx="0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76" name="Line 38"/>
            <p:cNvSpPr>
              <a:spLocks noChangeShapeType="1"/>
            </p:cNvSpPr>
            <p:nvPr/>
          </p:nvSpPr>
          <p:spPr bwMode="auto">
            <a:xfrm>
              <a:off x="2703513" y="4531615"/>
              <a:ext cx="0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77" name="Line 39"/>
            <p:cNvSpPr>
              <a:spLocks noChangeShapeType="1"/>
            </p:cNvSpPr>
            <p:nvPr/>
          </p:nvSpPr>
          <p:spPr bwMode="auto">
            <a:xfrm>
              <a:off x="2778126" y="4531615"/>
              <a:ext cx="0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78" name="Line 40"/>
            <p:cNvSpPr>
              <a:spLocks noChangeShapeType="1"/>
            </p:cNvSpPr>
            <p:nvPr/>
          </p:nvSpPr>
          <p:spPr bwMode="auto">
            <a:xfrm>
              <a:off x="2852738" y="4531615"/>
              <a:ext cx="0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79" name="Line 41"/>
            <p:cNvSpPr>
              <a:spLocks noChangeShapeType="1"/>
            </p:cNvSpPr>
            <p:nvPr/>
          </p:nvSpPr>
          <p:spPr bwMode="auto">
            <a:xfrm>
              <a:off x="3001963" y="4531615"/>
              <a:ext cx="0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80" name="Line 42"/>
            <p:cNvSpPr>
              <a:spLocks noChangeShapeType="1"/>
            </p:cNvSpPr>
            <p:nvPr/>
          </p:nvSpPr>
          <p:spPr bwMode="auto">
            <a:xfrm>
              <a:off x="3076576" y="4531615"/>
              <a:ext cx="0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81" name="Line 43"/>
            <p:cNvSpPr>
              <a:spLocks noChangeShapeType="1"/>
            </p:cNvSpPr>
            <p:nvPr/>
          </p:nvSpPr>
          <p:spPr bwMode="auto">
            <a:xfrm>
              <a:off x="3151188" y="4531615"/>
              <a:ext cx="0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82" name="Line 44"/>
            <p:cNvSpPr>
              <a:spLocks noChangeShapeType="1"/>
            </p:cNvSpPr>
            <p:nvPr/>
          </p:nvSpPr>
          <p:spPr bwMode="auto">
            <a:xfrm>
              <a:off x="3225801" y="4531615"/>
              <a:ext cx="0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83" name="Line 45"/>
            <p:cNvSpPr>
              <a:spLocks noChangeShapeType="1"/>
            </p:cNvSpPr>
            <p:nvPr/>
          </p:nvSpPr>
          <p:spPr bwMode="auto">
            <a:xfrm>
              <a:off x="3378201" y="4531615"/>
              <a:ext cx="0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84" name="Line 46"/>
            <p:cNvSpPr>
              <a:spLocks noChangeShapeType="1"/>
            </p:cNvSpPr>
            <p:nvPr/>
          </p:nvSpPr>
          <p:spPr bwMode="auto">
            <a:xfrm>
              <a:off x="3452813" y="4531615"/>
              <a:ext cx="0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85" name="Line 47"/>
            <p:cNvSpPr>
              <a:spLocks noChangeShapeType="1"/>
            </p:cNvSpPr>
            <p:nvPr/>
          </p:nvSpPr>
          <p:spPr bwMode="auto">
            <a:xfrm>
              <a:off x="3527426" y="4531615"/>
              <a:ext cx="0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86" name="Line 48"/>
            <p:cNvSpPr>
              <a:spLocks noChangeShapeType="1"/>
            </p:cNvSpPr>
            <p:nvPr/>
          </p:nvSpPr>
          <p:spPr bwMode="auto">
            <a:xfrm>
              <a:off x="3602038" y="4531615"/>
              <a:ext cx="0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87" name="Line 49"/>
            <p:cNvSpPr>
              <a:spLocks noChangeShapeType="1"/>
            </p:cNvSpPr>
            <p:nvPr/>
          </p:nvSpPr>
          <p:spPr bwMode="auto">
            <a:xfrm>
              <a:off x="3751263" y="4531615"/>
              <a:ext cx="0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88" name="Line 50"/>
            <p:cNvSpPr>
              <a:spLocks noChangeShapeType="1"/>
            </p:cNvSpPr>
            <p:nvPr/>
          </p:nvSpPr>
          <p:spPr bwMode="auto">
            <a:xfrm>
              <a:off x="3825876" y="4531615"/>
              <a:ext cx="0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89" name="Line 51"/>
            <p:cNvSpPr>
              <a:spLocks noChangeShapeType="1"/>
            </p:cNvSpPr>
            <p:nvPr/>
          </p:nvSpPr>
          <p:spPr bwMode="auto">
            <a:xfrm>
              <a:off x="3900488" y="4531615"/>
              <a:ext cx="0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90" name="Line 52"/>
            <p:cNvSpPr>
              <a:spLocks noChangeShapeType="1"/>
            </p:cNvSpPr>
            <p:nvPr/>
          </p:nvSpPr>
          <p:spPr bwMode="auto">
            <a:xfrm>
              <a:off x="3975101" y="4531615"/>
              <a:ext cx="0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91" name="Line 53"/>
            <p:cNvSpPr>
              <a:spLocks noChangeShapeType="1"/>
            </p:cNvSpPr>
            <p:nvPr/>
          </p:nvSpPr>
          <p:spPr bwMode="auto">
            <a:xfrm>
              <a:off x="4124326" y="4531615"/>
              <a:ext cx="0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92" name="Line 54"/>
            <p:cNvSpPr>
              <a:spLocks noChangeShapeType="1"/>
            </p:cNvSpPr>
            <p:nvPr/>
          </p:nvSpPr>
          <p:spPr bwMode="auto">
            <a:xfrm>
              <a:off x="4198938" y="4531615"/>
              <a:ext cx="0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93" name="Line 55"/>
            <p:cNvSpPr>
              <a:spLocks noChangeShapeType="1"/>
            </p:cNvSpPr>
            <p:nvPr/>
          </p:nvSpPr>
          <p:spPr bwMode="auto">
            <a:xfrm>
              <a:off x="4278313" y="4531615"/>
              <a:ext cx="0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94" name="Line 56"/>
            <p:cNvSpPr>
              <a:spLocks noChangeShapeType="1"/>
            </p:cNvSpPr>
            <p:nvPr/>
          </p:nvSpPr>
          <p:spPr bwMode="auto">
            <a:xfrm>
              <a:off x="4352926" y="4531615"/>
              <a:ext cx="0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95" name="Line 57"/>
            <p:cNvSpPr>
              <a:spLocks noChangeShapeType="1"/>
            </p:cNvSpPr>
            <p:nvPr/>
          </p:nvSpPr>
          <p:spPr bwMode="auto">
            <a:xfrm>
              <a:off x="4502151" y="4531615"/>
              <a:ext cx="0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96" name="Line 58"/>
            <p:cNvSpPr>
              <a:spLocks noChangeShapeType="1"/>
            </p:cNvSpPr>
            <p:nvPr/>
          </p:nvSpPr>
          <p:spPr bwMode="auto">
            <a:xfrm>
              <a:off x="4576763" y="4531615"/>
              <a:ext cx="0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97" name="Line 59"/>
            <p:cNvSpPr>
              <a:spLocks noChangeShapeType="1"/>
            </p:cNvSpPr>
            <p:nvPr/>
          </p:nvSpPr>
          <p:spPr bwMode="auto">
            <a:xfrm>
              <a:off x="4651376" y="4531615"/>
              <a:ext cx="0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98" name="Line 60"/>
            <p:cNvSpPr>
              <a:spLocks noChangeShapeType="1"/>
            </p:cNvSpPr>
            <p:nvPr/>
          </p:nvSpPr>
          <p:spPr bwMode="auto">
            <a:xfrm>
              <a:off x="4725988" y="4531615"/>
              <a:ext cx="0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99" name="Line 61"/>
            <p:cNvSpPr>
              <a:spLocks noChangeShapeType="1"/>
            </p:cNvSpPr>
            <p:nvPr/>
          </p:nvSpPr>
          <p:spPr bwMode="auto">
            <a:xfrm>
              <a:off x="4875213" y="4531615"/>
              <a:ext cx="0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00" name="Line 62"/>
            <p:cNvSpPr>
              <a:spLocks noChangeShapeType="1"/>
            </p:cNvSpPr>
            <p:nvPr/>
          </p:nvSpPr>
          <p:spPr bwMode="auto">
            <a:xfrm>
              <a:off x="4949826" y="4531615"/>
              <a:ext cx="0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01" name="Line 63"/>
            <p:cNvSpPr>
              <a:spLocks noChangeShapeType="1"/>
            </p:cNvSpPr>
            <p:nvPr/>
          </p:nvSpPr>
          <p:spPr bwMode="auto">
            <a:xfrm>
              <a:off x="5024438" y="4531615"/>
              <a:ext cx="0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02" name="Line 64"/>
            <p:cNvSpPr>
              <a:spLocks noChangeShapeType="1"/>
            </p:cNvSpPr>
            <p:nvPr/>
          </p:nvSpPr>
          <p:spPr bwMode="auto">
            <a:xfrm>
              <a:off x="5099051" y="4531615"/>
              <a:ext cx="0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03" name="Line 65"/>
            <p:cNvSpPr>
              <a:spLocks noChangeShapeType="1"/>
            </p:cNvSpPr>
            <p:nvPr/>
          </p:nvSpPr>
          <p:spPr bwMode="auto">
            <a:xfrm>
              <a:off x="5253038" y="4531615"/>
              <a:ext cx="0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04" name="Line 66"/>
            <p:cNvSpPr>
              <a:spLocks noChangeShapeType="1"/>
            </p:cNvSpPr>
            <p:nvPr/>
          </p:nvSpPr>
          <p:spPr bwMode="auto">
            <a:xfrm>
              <a:off x="5327651" y="4531615"/>
              <a:ext cx="0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05" name="Line 67"/>
            <p:cNvSpPr>
              <a:spLocks noChangeShapeType="1"/>
            </p:cNvSpPr>
            <p:nvPr/>
          </p:nvSpPr>
          <p:spPr bwMode="auto">
            <a:xfrm>
              <a:off x="5402263" y="4531615"/>
              <a:ext cx="0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06" name="Line 68"/>
            <p:cNvSpPr>
              <a:spLocks noChangeShapeType="1"/>
            </p:cNvSpPr>
            <p:nvPr/>
          </p:nvSpPr>
          <p:spPr bwMode="auto">
            <a:xfrm>
              <a:off x="5476876" y="4531615"/>
              <a:ext cx="0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07" name="Line 69"/>
            <p:cNvSpPr>
              <a:spLocks noChangeShapeType="1"/>
            </p:cNvSpPr>
            <p:nvPr/>
          </p:nvSpPr>
          <p:spPr bwMode="auto">
            <a:xfrm>
              <a:off x="5626101" y="4531615"/>
              <a:ext cx="0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08" name="Line 70"/>
            <p:cNvSpPr>
              <a:spLocks noChangeShapeType="1"/>
            </p:cNvSpPr>
            <p:nvPr/>
          </p:nvSpPr>
          <p:spPr bwMode="auto">
            <a:xfrm>
              <a:off x="5700713" y="4531615"/>
              <a:ext cx="0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09" name="Line 71"/>
            <p:cNvSpPr>
              <a:spLocks noChangeShapeType="1"/>
            </p:cNvSpPr>
            <p:nvPr/>
          </p:nvSpPr>
          <p:spPr bwMode="auto">
            <a:xfrm>
              <a:off x="5775326" y="4531615"/>
              <a:ext cx="0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10" name="Line 72"/>
            <p:cNvSpPr>
              <a:spLocks noChangeShapeType="1"/>
            </p:cNvSpPr>
            <p:nvPr/>
          </p:nvSpPr>
          <p:spPr bwMode="auto">
            <a:xfrm>
              <a:off x="5848351" y="4531615"/>
              <a:ext cx="0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11" name="Line 73"/>
            <p:cNvSpPr>
              <a:spLocks noChangeShapeType="1"/>
            </p:cNvSpPr>
            <p:nvPr/>
          </p:nvSpPr>
          <p:spPr bwMode="auto">
            <a:xfrm>
              <a:off x="5997576" y="4531615"/>
              <a:ext cx="0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12" name="Line 74"/>
            <p:cNvSpPr>
              <a:spLocks noChangeShapeType="1"/>
            </p:cNvSpPr>
            <p:nvPr/>
          </p:nvSpPr>
          <p:spPr bwMode="auto">
            <a:xfrm>
              <a:off x="6072188" y="4531615"/>
              <a:ext cx="0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13" name="Line 75"/>
            <p:cNvSpPr>
              <a:spLocks noChangeShapeType="1"/>
            </p:cNvSpPr>
            <p:nvPr/>
          </p:nvSpPr>
          <p:spPr bwMode="auto">
            <a:xfrm>
              <a:off x="6151563" y="4531615"/>
              <a:ext cx="0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16" name="Line 78"/>
            <p:cNvSpPr>
              <a:spLocks noChangeShapeType="1"/>
            </p:cNvSpPr>
            <p:nvPr/>
          </p:nvSpPr>
          <p:spPr bwMode="auto">
            <a:xfrm>
              <a:off x="920751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17" name="Line 79"/>
            <p:cNvSpPr>
              <a:spLocks noChangeShapeType="1"/>
            </p:cNvSpPr>
            <p:nvPr/>
          </p:nvSpPr>
          <p:spPr bwMode="auto">
            <a:xfrm>
              <a:off x="942976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18" name="Line 80"/>
            <p:cNvSpPr>
              <a:spLocks noChangeShapeType="1"/>
            </p:cNvSpPr>
            <p:nvPr/>
          </p:nvSpPr>
          <p:spPr bwMode="auto">
            <a:xfrm>
              <a:off x="960438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19" name="Line 81"/>
            <p:cNvSpPr>
              <a:spLocks noChangeShapeType="1"/>
            </p:cNvSpPr>
            <p:nvPr/>
          </p:nvSpPr>
          <p:spPr bwMode="auto">
            <a:xfrm>
              <a:off x="995363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20" name="Line 82"/>
            <p:cNvSpPr>
              <a:spLocks noChangeShapeType="1"/>
            </p:cNvSpPr>
            <p:nvPr/>
          </p:nvSpPr>
          <p:spPr bwMode="auto">
            <a:xfrm>
              <a:off x="1017588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21" name="Line 83"/>
            <p:cNvSpPr>
              <a:spLocks noChangeShapeType="1"/>
            </p:cNvSpPr>
            <p:nvPr/>
          </p:nvSpPr>
          <p:spPr bwMode="auto">
            <a:xfrm>
              <a:off x="1035051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22" name="Line 84"/>
            <p:cNvSpPr>
              <a:spLocks noChangeShapeType="1"/>
            </p:cNvSpPr>
            <p:nvPr/>
          </p:nvSpPr>
          <p:spPr bwMode="auto">
            <a:xfrm>
              <a:off x="1069976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23" name="Line 85"/>
            <p:cNvSpPr>
              <a:spLocks noChangeShapeType="1"/>
            </p:cNvSpPr>
            <p:nvPr/>
          </p:nvSpPr>
          <p:spPr bwMode="auto">
            <a:xfrm>
              <a:off x="1092201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24" name="Line 86"/>
            <p:cNvSpPr>
              <a:spLocks noChangeShapeType="1"/>
            </p:cNvSpPr>
            <p:nvPr/>
          </p:nvSpPr>
          <p:spPr bwMode="auto">
            <a:xfrm>
              <a:off x="1109663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25" name="Line 87"/>
            <p:cNvSpPr>
              <a:spLocks noChangeShapeType="1"/>
            </p:cNvSpPr>
            <p:nvPr/>
          </p:nvSpPr>
          <p:spPr bwMode="auto">
            <a:xfrm>
              <a:off x="1149351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26" name="Line 88"/>
            <p:cNvSpPr>
              <a:spLocks noChangeShapeType="1"/>
            </p:cNvSpPr>
            <p:nvPr/>
          </p:nvSpPr>
          <p:spPr bwMode="auto">
            <a:xfrm>
              <a:off x="1166813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27" name="Line 89"/>
            <p:cNvSpPr>
              <a:spLocks noChangeShapeType="1"/>
            </p:cNvSpPr>
            <p:nvPr/>
          </p:nvSpPr>
          <p:spPr bwMode="auto">
            <a:xfrm>
              <a:off x="1184276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28" name="Line 90"/>
            <p:cNvSpPr>
              <a:spLocks noChangeShapeType="1"/>
            </p:cNvSpPr>
            <p:nvPr/>
          </p:nvSpPr>
          <p:spPr bwMode="auto">
            <a:xfrm>
              <a:off x="1223963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29" name="Line 91"/>
            <p:cNvSpPr>
              <a:spLocks noChangeShapeType="1"/>
            </p:cNvSpPr>
            <p:nvPr/>
          </p:nvSpPr>
          <p:spPr bwMode="auto">
            <a:xfrm>
              <a:off x="1241426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30" name="Line 92"/>
            <p:cNvSpPr>
              <a:spLocks noChangeShapeType="1"/>
            </p:cNvSpPr>
            <p:nvPr/>
          </p:nvSpPr>
          <p:spPr bwMode="auto">
            <a:xfrm>
              <a:off x="1258888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31" name="Line 93"/>
            <p:cNvSpPr>
              <a:spLocks noChangeShapeType="1"/>
            </p:cNvSpPr>
            <p:nvPr/>
          </p:nvSpPr>
          <p:spPr bwMode="auto">
            <a:xfrm>
              <a:off x="1298576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32" name="Line 94"/>
            <p:cNvSpPr>
              <a:spLocks noChangeShapeType="1"/>
            </p:cNvSpPr>
            <p:nvPr/>
          </p:nvSpPr>
          <p:spPr bwMode="auto">
            <a:xfrm>
              <a:off x="1316038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33" name="Line 95"/>
            <p:cNvSpPr>
              <a:spLocks noChangeShapeType="1"/>
            </p:cNvSpPr>
            <p:nvPr/>
          </p:nvSpPr>
          <p:spPr bwMode="auto">
            <a:xfrm>
              <a:off x="1333501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34" name="Line 96"/>
            <p:cNvSpPr>
              <a:spLocks noChangeShapeType="1"/>
            </p:cNvSpPr>
            <p:nvPr/>
          </p:nvSpPr>
          <p:spPr bwMode="auto">
            <a:xfrm>
              <a:off x="1373188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35" name="Line 97"/>
            <p:cNvSpPr>
              <a:spLocks noChangeShapeType="1"/>
            </p:cNvSpPr>
            <p:nvPr/>
          </p:nvSpPr>
          <p:spPr bwMode="auto">
            <a:xfrm>
              <a:off x="1390651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36" name="Line 98"/>
            <p:cNvSpPr>
              <a:spLocks noChangeShapeType="1"/>
            </p:cNvSpPr>
            <p:nvPr/>
          </p:nvSpPr>
          <p:spPr bwMode="auto">
            <a:xfrm>
              <a:off x="1408113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37" name="Line 99"/>
            <p:cNvSpPr>
              <a:spLocks noChangeShapeType="1"/>
            </p:cNvSpPr>
            <p:nvPr/>
          </p:nvSpPr>
          <p:spPr bwMode="auto">
            <a:xfrm>
              <a:off x="1447801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38" name="Line 100"/>
            <p:cNvSpPr>
              <a:spLocks noChangeShapeType="1"/>
            </p:cNvSpPr>
            <p:nvPr/>
          </p:nvSpPr>
          <p:spPr bwMode="auto">
            <a:xfrm>
              <a:off x="1465263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39" name="Line 101"/>
            <p:cNvSpPr>
              <a:spLocks noChangeShapeType="1"/>
            </p:cNvSpPr>
            <p:nvPr/>
          </p:nvSpPr>
          <p:spPr bwMode="auto">
            <a:xfrm>
              <a:off x="1482726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40" name="Line 102"/>
            <p:cNvSpPr>
              <a:spLocks noChangeShapeType="1"/>
            </p:cNvSpPr>
            <p:nvPr/>
          </p:nvSpPr>
          <p:spPr bwMode="auto">
            <a:xfrm>
              <a:off x="1522413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41" name="Line 103"/>
            <p:cNvSpPr>
              <a:spLocks noChangeShapeType="1"/>
            </p:cNvSpPr>
            <p:nvPr/>
          </p:nvSpPr>
          <p:spPr bwMode="auto">
            <a:xfrm>
              <a:off x="1539876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42" name="Line 104"/>
            <p:cNvSpPr>
              <a:spLocks noChangeShapeType="1"/>
            </p:cNvSpPr>
            <p:nvPr/>
          </p:nvSpPr>
          <p:spPr bwMode="auto">
            <a:xfrm>
              <a:off x="1557338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43" name="Line 105"/>
            <p:cNvSpPr>
              <a:spLocks noChangeShapeType="1"/>
            </p:cNvSpPr>
            <p:nvPr/>
          </p:nvSpPr>
          <p:spPr bwMode="auto">
            <a:xfrm>
              <a:off x="1597026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44" name="Line 106"/>
            <p:cNvSpPr>
              <a:spLocks noChangeShapeType="1"/>
            </p:cNvSpPr>
            <p:nvPr/>
          </p:nvSpPr>
          <p:spPr bwMode="auto">
            <a:xfrm>
              <a:off x="1614488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45" name="Line 107"/>
            <p:cNvSpPr>
              <a:spLocks noChangeShapeType="1"/>
            </p:cNvSpPr>
            <p:nvPr/>
          </p:nvSpPr>
          <p:spPr bwMode="auto">
            <a:xfrm>
              <a:off x="1636713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46" name="Line 108"/>
            <p:cNvSpPr>
              <a:spLocks noChangeShapeType="1"/>
            </p:cNvSpPr>
            <p:nvPr/>
          </p:nvSpPr>
          <p:spPr bwMode="auto">
            <a:xfrm>
              <a:off x="1671638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47" name="Line 109"/>
            <p:cNvSpPr>
              <a:spLocks noChangeShapeType="1"/>
            </p:cNvSpPr>
            <p:nvPr/>
          </p:nvSpPr>
          <p:spPr bwMode="auto">
            <a:xfrm>
              <a:off x="1689101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48" name="Line 110"/>
            <p:cNvSpPr>
              <a:spLocks noChangeShapeType="1"/>
            </p:cNvSpPr>
            <p:nvPr/>
          </p:nvSpPr>
          <p:spPr bwMode="auto">
            <a:xfrm>
              <a:off x="1711326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49" name="Line 111"/>
            <p:cNvSpPr>
              <a:spLocks noChangeShapeType="1"/>
            </p:cNvSpPr>
            <p:nvPr/>
          </p:nvSpPr>
          <p:spPr bwMode="auto">
            <a:xfrm>
              <a:off x="1746251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50" name="Line 112"/>
            <p:cNvSpPr>
              <a:spLocks noChangeShapeType="1"/>
            </p:cNvSpPr>
            <p:nvPr/>
          </p:nvSpPr>
          <p:spPr bwMode="auto">
            <a:xfrm>
              <a:off x="1763713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51" name="Line 113"/>
            <p:cNvSpPr>
              <a:spLocks noChangeShapeType="1"/>
            </p:cNvSpPr>
            <p:nvPr/>
          </p:nvSpPr>
          <p:spPr bwMode="auto">
            <a:xfrm>
              <a:off x="1785938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52" name="Line 114"/>
            <p:cNvSpPr>
              <a:spLocks noChangeShapeType="1"/>
            </p:cNvSpPr>
            <p:nvPr/>
          </p:nvSpPr>
          <p:spPr bwMode="auto">
            <a:xfrm>
              <a:off x="1820863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53" name="Line 115"/>
            <p:cNvSpPr>
              <a:spLocks noChangeShapeType="1"/>
            </p:cNvSpPr>
            <p:nvPr/>
          </p:nvSpPr>
          <p:spPr bwMode="auto">
            <a:xfrm>
              <a:off x="1843088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54" name="Line 116"/>
            <p:cNvSpPr>
              <a:spLocks noChangeShapeType="1"/>
            </p:cNvSpPr>
            <p:nvPr/>
          </p:nvSpPr>
          <p:spPr bwMode="auto">
            <a:xfrm>
              <a:off x="1860551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55" name="Line 117"/>
            <p:cNvSpPr>
              <a:spLocks noChangeShapeType="1"/>
            </p:cNvSpPr>
            <p:nvPr/>
          </p:nvSpPr>
          <p:spPr bwMode="auto">
            <a:xfrm>
              <a:off x="1895476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56" name="Line 118"/>
            <p:cNvSpPr>
              <a:spLocks noChangeShapeType="1"/>
            </p:cNvSpPr>
            <p:nvPr/>
          </p:nvSpPr>
          <p:spPr bwMode="auto">
            <a:xfrm>
              <a:off x="1917701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57" name="Line 119"/>
            <p:cNvSpPr>
              <a:spLocks noChangeShapeType="1"/>
            </p:cNvSpPr>
            <p:nvPr/>
          </p:nvSpPr>
          <p:spPr bwMode="auto">
            <a:xfrm>
              <a:off x="1935163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58" name="Line 120"/>
            <p:cNvSpPr>
              <a:spLocks noChangeShapeType="1"/>
            </p:cNvSpPr>
            <p:nvPr/>
          </p:nvSpPr>
          <p:spPr bwMode="auto">
            <a:xfrm>
              <a:off x="1970088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59" name="Line 121"/>
            <p:cNvSpPr>
              <a:spLocks noChangeShapeType="1"/>
            </p:cNvSpPr>
            <p:nvPr/>
          </p:nvSpPr>
          <p:spPr bwMode="auto">
            <a:xfrm>
              <a:off x="1992313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60" name="Line 122"/>
            <p:cNvSpPr>
              <a:spLocks noChangeShapeType="1"/>
            </p:cNvSpPr>
            <p:nvPr/>
          </p:nvSpPr>
          <p:spPr bwMode="auto">
            <a:xfrm>
              <a:off x="2009776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61" name="Line 123"/>
            <p:cNvSpPr>
              <a:spLocks noChangeShapeType="1"/>
            </p:cNvSpPr>
            <p:nvPr/>
          </p:nvSpPr>
          <p:spPr bwMode="auto">
            <a:xfrm>
              <a:off x="2044701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62" name="Line 124"/>
            <p:cNvSpPr>
              <a:spLocks noChangeShapeType="1"/>
            </p:cNvSpPr>
            <p:nvPr/>
          </p:nvSpPr>
          <p:spPr bwMode="auto">
            <a:xfrm>
              <a:off x="2066926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63" name="Line 125"/>
            <p:cNvSpPr>
              <a:spLocks noChangeShapeType="1"/>
            </p:cNvSpPr>
            <p:nvPr/>
          </p:nvSpPr>
          <p:spPr bwMode="auto">
            <a:xfrm>
              <a:off x="2084388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64" name="Line 126"/>
            <p:cNvSpPr>
              <a:spLocks noChangeShapeType="1"/>
            </p:cNvSpPr>
            <p:nvPr/>
          </p:nvSpPr>
          <p:spPr bwMode="auto">
            <a:xfrm>
              <a:off x="2124076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65" name="Line 127"/>
            <p:cNvSpPr>
              <a:spLocks noChangeShapeType="1"/>
            </p:cNvSpPr>
            <p:nvPr/>
          </p:nvSpPr>
          <p:spPr bwMode="auto">
            <a:xfrm>
              <a:off x="2141538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66" name="Line 128"/>
            <p:cNvSpPr>
              <a:spLocks noChangeShapeType="1"/>
            </p:cNvSpPr>
            <p:nvPr/>
          </p:nvSpPr>
          <p:spPr bwMode="auto">
            <a:xfrm>
              <a:off x="2159001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67" name="Line 129"/>
            <p:cNvSpPr>
              <a:spLocks noChangeShapeType="1"/>
            </p:cNvSpPr>
            <p:nvPr/>
          </p:nvSpPr>
          <p:spPr bwMode="auto">
            <a:xfrm>
              <a:off x="2198688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68" name="Line 130"/>
            <p:cNvSpPr>
              <a:spLocks noChangeShapeType="1"/>
            </p:cNvSpPr>
            <p:nvPr/>
          </p:nvSpPr>
          <p:spPr bwMode="auto">
            <a:xfrm>
              <a:off x="2216151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69" name="Line 131"/>
            <p:cNvSpPr>
              <a:spLocks noChangeShapeType="1"/>
            </p:cNvSpPr>
            <p:nvPr/>
          </p:nvSpPr>
          <p:spPr bwMode="auto">
            <a:xfrm>
              <a:off x="2233613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70" name="Line 132"/>
            <p:cNvSpPr>
              <a:spLocks noChangeShapeType="1"/>
            </p:cNvSpPr>
            <p:nvPr/>
          </p:nvSpPr>
          <p:spPr bwMode="auto">
            <a:xfrm>
              <a:off x="2273301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71" name="Line 133"/>
            <p:cNvSpPr>
              <a:spLocks noChangeShapeType="1"/>
            </p:cNvSpPr>
            <p:nvPr/>
          </p:nvSpPr>
          <p:spPr bwMode="auto">
            <a:xfrm>
              <a:off x="2290763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72" name="Line 134"/>
            <p:cNvSpPr>
              <a:spLocks noChangeShapeType="1"/>
            </p:cNvSpPr>
            <p:nvPr/>
          </p:nvSpPr>
          <p:spPr bwMode="auto">
            <a:xfrm>
              <a:off x="2308226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73" name="Line 135"/>
            <p:cNvSpPr>
              <a:spLocks noChangeShapeType="1"/>
            </p:cNvSpPr>
            <p:nvPr/>
          </p:nvSpPr>
          <p:spPr bwMode="auto">
            <a:xfrm>
              <a:off x="2347913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74" name="Line 136"/>
            <p:cNvSpPr>
              <a:spLocks noChangeShapeType="1"/>
            </p:cNvSpPr>
            <p:nvPr/>
          </p:nvSpPr>
          <p:spPr bwMode="auto">
            <a:xfrm>
              <a:off x="2365376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75" name="Line 137"/>
            <p:cNvSpPr>
              <a:spLocks noChangeShapeType="1"/>
            </p:cNvSpPr>
            <p:nvPr/>
          </p:nvSpPr>
          <p:spPr bwMode="auto">
            <a:xfrm>
              <a:off x="2382838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76" name="Line 138"/>
            <p:cNvSpPr>
              <a:spLocks noChangeShapeType="1"/>
            </p:cNvSpPr>
            <p:nvPr/>
          </p:nvSpPr>
          <p:spPr bwMode="auto">
            <a:xfrm>
              <a:off x="2422526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77" name="Line 139"/>
            <p:cNvSpPr>
              <a:spLocks noChangeShapeType="1"/>
            </p:cNvSpPr>
            <p:nvPr/>
          </p:nvSpPr>
          <p:spPr bwMode="auto">
            <a:xfrm>
              <a:off x="2439988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78" name="Line 140"/>
            <p:cNvSpPr>
              <a:spLocks noChangeShapeType="1"/>
            </p:cNvSpPr>
            <p:nvPr/>
          </p:nvSpPr>
          <p:spPr bwMode="auto">
            <a:xfrm>
              <a:off x="2457451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79" name="Line 141"/>
            <p:cNvSpPr>
              <a:spLocks noChangeShapeType="1"/>
            </p:cNvSpPr>
            <p:nvPr/>
          </p:nvSpPr>
          <p:spPr bwMode="auto">
            <a:xfrm>
              <a:off x="2497138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80" name="Line 142"/>
            <p:cNvSpPr>
              <a:spLocks noChangeShapeType="1"/>
            </p:cNvSpPr>
            <p:nvPr/>
          </p:nvSpPr>
          <p:spPr bwMode="auto">
            <a:xfrm>
              <a:off x="2514601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81" name="Line 143"/>
            <p:cNvSpPr>
              <a:spLocks noChangeShapeType="1"/>
            </p:cNvSpPr>
            <p:nvPr/>
          </p:nvSpPr>
          <p:spPr bwMode="auto">
            <a:xfrm>
              <a:off x="2532063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82" name="Line 144"/>
            <p:cNvSpPr>
              <a:spLocks noChangeShapeType="1"/>
            </p:cNvSpPr>
            <p:nvPr/>
          </p:nvSpPr>
          <p:spPr bwMode="auto">
            <a:xfrm>
              <a:off x="2571751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83" name="Line 145"/>
            <p:cNvSpPr>
              <a:spLocks noChangeShapeType="1"/>
            </p:cNvSpPr>
            <p:nvPr/>
          </p:nvSpPr>
          <p:spPr bwMode="auto">
            <a:xfrm>
              <a:off x="2589213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84" name="Line 146"/>
            <p:cNvSpPr>
              <a:spLocks noChangeShapeType="1"/>
            </p:cNvSpPr>
            <p:nvPr/>
          </p:nvSpPr>
          <p:spPr bwMode="auto">
            <a:xfrm>
              <a:off x="2611438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85" name="Line 147"/>
            <p:cNvSpPr>
              <a:spLocks noChangeShapeType="1"/>
            </p:cNvSpPr>
            <p:nvPr/>
          </p:nvSpPr>
          <p:spPr bwMode="auto">
            <a:xfrm>
              <a:off x="2646363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86" name="Line 148"/>
            <p:cNvSpPr>
              <a:spLocks noChangeShapeType="1"/>
            </p:cNvSpPr>
            <p:nvPr/>
          </p:nvSpPr>
          <p:spPr bwMode="auto">
            <a:xfrm>
              <a:off x="2663826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87" name="Line 149"/>
            <p:cNvSpPr>
              <a:spLocks noChangeShapeType="1"/>
            </p:cNvSpPr>
            <p:nvPr/>
          </p:nvSpPr>
          <p:spPr bwMode="auto">
            <a:xfrm>
              <a:off x="2686051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88" name="Line 150"/>
            <p:cNvSpPr>
              <a:spLocks noChangeShapeType="1"/>
            </p:cNvSpPr>
            <p:nvPr/>
          </p:nvSpPr>
          <p:spPr bwMode="auto">
            <a:xfrm>
              <a:off x="2720976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89" name="Line 151"/>
            <p:cNvSpPr>
              <a:spLocks noChangeShapeType="1"/>
            </p:cNvSpPr>
            <p:nvPr/>
          </p:nvSpPr>
          <p:spPr bwMode="auto">
            <a:xfrm>
              <a:off x="2738438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90" name="Line 152"/>
            <p:cNvSpPr>
              <a:spLocks noChangeShapeType="1"/>
            </p:cNvSpPr>
            <p:nvPr/>
          </p:nvSpPr>
          <p:spPr bwMode="auto">
            <a:xfrm>
              <a:off x="2760663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91" name="Line 153"/>
            <p:cNvSpPr>
              <a:spLocks noChangeShapeType="1"/>
            </p:cNvSpPr>
            <p:nvPr/>
          </p:nvSpPr>
          <p:spPr bwMode="auto">
            <a:xfrm>
              <a:off x="2795588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92" name="Line 154"/>
            <p:cNvSpPr>
              <a:spLocks noChangeShapeType="1"/>
            </p:cNvSpPr>
            <p:nvPr/>
          </p:nvSpPr>
          <p:spPr bwMode="auto">
            <a:xfrm>
              <a:off x="2816226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93" name="Line 155"/>
            <p:cNvSpPr>
              <a:spLocks noChangeShapeType="1"/>
            </p:cNvSpPr>
            <p:nvPr/>
          </p:nvSpPr>
          <p:spPr bwMode="auto">
            <a:xfrm>
              <a:off x="2835276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94" name="Line 156"/>
            <p:cNvSpPr>
              <a:spLocks noChangeShapeType="1"/>
            </p:cNvSpPr>
            <p:nvPr/>
          </p:nvSpPr>
          <p:spPr bwMode="auto">
            <a:xfrm>
              <a:off x="2870201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95" name="Line 157"/>
            <p:cNvSpPr>
              <a:spLocks noChangeShapeType="1"/>
            </p:cNvSpPr>
            <p:nvPr/>
          </p:nvSpPr>
          <p:spPr bwMode="auto">
            <a:xfrm>
              <a:off x="2890838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96" name="Line 158"/>
            <p:cNvSpPr>
              <a:spLocks noChangeShapeType="1"/>
            </p:cNvSpPr>
            <p:nvPr/>
          </p:nvSpPr>
          <p:spPr bwMode="auto">
            <a:xfrm>
              <a:off x="2909888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97" name="Line 159"/>
            <p:cNvSpPr>
              <a:spLocks noChangeShapeType="1"/>
            </p:cNvSpPr>
            <p:nvPr/>
          </p:nvSpPr>
          <p:spPr bwMode="auto">
            <a:xfrm>
              <a:off x="2944813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98" name="Line 160"/>
            <p:cNvSpPr>
              <a:spLocks noChangeShapeType="1"/>
            </p:cNvSpPr>
            <p:nvPr/>
          </p:nvSpPr>
          <p:spPr bwMode="auto">
            <a:xfrm>
              <a:off x="2965451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99" name="Line 161"/>
            <p:cNvSpPr>
              <a:spLocks noChangeShapeType="1"/>
            </p:cNvSpPr>
            <p:nvPr/>
          </p:nvSpPr>
          <p:spPr bwMode="auto">
            <a:xfrm>
              <a:off x="2984501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00" name="Line 162"/>
            <p:cNvSpPr>
              <a:spLocks noChangeShapeType="1"/>
            </p:cNvSpPr>
            <p:nvPr/>
          </p:nvSpPr>
          <p:spPr bwMode="auto">
            <a:xfrm>
              <a:off x="3019426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01" name="Line 163"/>
            <p:cNvSpPr>
              <a:spLocks noChangeShapeType="1"/>
            </p:cNvSpPr>
            <p:nvPr/>
          </p:nvSpPr>
          <p:spPr bwMode="auto">
            <a:xfrm>
              <a:off x="3040063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02" name="Line 164"/>
            <p:cNvSpPr>
              <a:spLocks noChangeShapeType="1"/>
            </p:cNvSpPr>
            <p:nvPr/>
          </p:nvSpPr>
          <p:spPr bwMode="auto">
            <a:xfrm>
              <a:off x="3057526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03" name="Line 165"/>
            <p:cNvSpPr>
              <a:spLocks noChangeShapeType="1"/>
            </p:cNvSpPr>
            <p:nvPr/>
          </p:nvSpPr>
          <p:spPr bwMode="auto">
            <a:xfrm>
              <a:off x="3097213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04" name="Line 166"/>
            <p:cNvSpPr>
              <a:spLocks noChangeShapeType="1"/>
            </p:cNvSpPr>
            <p:nvPr/>
          </p:nvSpPr>
          <p:spPr bwMode="auto">
            <a:xfrm>
              <a:off x="3114676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05" name="Line 167"/>
            <p:cNvSpPr>
              <a:spLocks noChangeShapeType="1"/>
            </p:cNvSpPr>
            <p:nvPr/>
          </p:nvSpPr>
          <p:spPr bwMode="auto">
            <a:xfrm>
              <a:off x="3132138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06" name="Line 168"/>
            <p:cNvSpPr>
              <a:spLocks noChangeShapeType="1"/>
            </p:cNvSpPr>
            <p:nvPr/>
          </p:nvSpPr>
          <p:spPr bwMode="auto">
            <a:xfrm>
              <a:off x="3171826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07" name="Line 169"/>
            <p:cNvSpPr>
              <a:spLocks noChangeShapeType="1"/>
            </p:cNvSpPr>
            <p:nvPr/>
          </p:nvSpPr>
          <p:spPr bwMode="auto">
            <a:xfrm>
              <a:off x="3189288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08" name="Line 170"/>
            <p:cNvSpPr>
              <a:spLocks noChangeShapeType="1"/>
            </p:cNvSpPr>
            <p:nvPr/>
          </p:nvSpPr>
          <p:spPr bwMode="auto">
            <a:xfrm>
              <a:off x="3206751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09" name="Line 171"/>
            <p:cNvSpPr>
              <a:spLocks noChangeShapeType="1"/>
            </p:cNvSpPr>
            <p:nvPr/>
          </p:nvSpPr>
          <p:spPr bwMode="auto">
            <a:xfrm>
              <a:off x="3246438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10" name="Line 172"/>
            <p:cNvSpPr>
              <a:spLocks noChangeShapeType="1"/>
            </p:cNvSpPr>
            <p:nvPr/>
          </p:nvSpPr>
          <p:spPr bwMode="auto">
            <a:xfrm>
              <a:off x="3263901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11" name="Line 173"/>
            <p:cNvSpPr>
              <a:spLocks noChangeShapeType="1"/>
            </p:cNvSpPr>
            <p:nvPr/>
          </p:nvSpPr>
          <p:spPr bwMode="auto">
            <a:xfrm>
              <a:off x="3281363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12" name="Line 174"/>
            <p:cNvSpPr>
              <a:spLocks noChangeShapeType="1"/>
            </p:cNvSpPr>
            <p:nvPr/>
          </p:nvSpPr>
          <p:spPr bwMode="auto">
            <a:xfrm>
              <a:off x="3321051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13" name="Line 175"/>
            <p:cNvSpPr>
              <a:spLocks noChangeShapeType="1"/>
            </p:cNvSpPr>
            <p:nvPr/>
          </p:nvSpPr>
          <p:spPr bwMode="auto">
            <a:xfrm>
              <a:off x="3338513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14" name="Line 176"/>
            <p:cNvSpPr>
              <a:spLocks noChangeShapeType="1"/>
            </p:cNvSpPr>
            <p:nvPr/>
          </p:nvSpPr>
          <p:spPr bwMode="auto">
            <a:xfrm>
              <a:off x="3355976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15" name="Line 177"/>
            <p:cNvSpPr>
              <a:spLocks noChangeShapeType="1"/>
            </p:cNvSpPr>
            <p:nvPr/>
          </p:nvSpPr>
          <p:spPr bwMode="auto">
            <a:xfrm>
              <a:off x="3395663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16" name="Line 178"/>
            <p:cNvSpPr>
              <a:spLocks noChangeShapeType="1"/>
            </p:cNvSpPr>
            <p:nvPr/>
          </p:nvSpPr>
          <p:spPr bwMode="auto">
            <a:xfrm>
              <a:off x="3413126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17" name="Line 179"/>
            <p:cNvSpPr>
              <a:spLocks noChangeShapeType="1"/>
            </p:cNvSpPr>
            <p:nvPr/>
          </p:nvSpPr>
          <p:spPr bwMode="auto">
            <a:xfrm>
              <a:off x="3430588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18" name="Line 180"/>
            <p:cNvSpPr>
              <a:spLocks noChangeShapeType="1"/>
            </p:cNvSpPr>
            <p:nvPr/>
          </p:nvSpPr>
          <p:spPr bwMode="auto">
            <a:xfrm>
              <a:off x="3470276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19" name="Line 181"/>
            <p:cNvSpPr>
              <a:spLocks noChangeShapeType="1"/>
            </p:cNvSpPr>
            <p:nvPr/>
          </p:nvSpPr>
          <p:spPr bwMode="auto">
            <a:xfrm>
              <a:off x="3487738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20" name="Line 182"/>
            <p:cNvSpPr>
              <a:spLocks noChangeShapeType="1"/>
            </p:cNvSpPr>
            <p:nvPr/>
          </p:nvSpPr>
          <p:spPr bwMode="auto">
            <a:xfrm>
              <a:off x="3509963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21" name="Line 183"/>
            <p:cNvSpPr>
              <a:spLocks noChangeShapeType="1"/>
            </p:cNvSpPr>
            <p:nvPr/>
          </p:nvSpPr>
          <p:spPr bwMode="auto">
            <a:xfrm>
              <a:off x="3544888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22" name="Line 184"/>
            <p:cNvSpPr>
              <a:spLocks noChangeShapeType="1"/>
            </p:cNvSpPr>
            <p:nvPr/>
          </p:nvSpPr>
          <p:spPr bwMode="auto">
            <a:xfrm>
              <a:off x="3562351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23" name="Line 185"/>
            <p:cNvSpPr>
              <a:spLocks noChangeShapeType="1"/>
            </p:cNvSpPr>
            <p:nvPr/>
          </p:nvSpPr>
          <p:spPr bwMode="auto">
            <a:xfrm>
              <a:off x="3584576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24" name="Line 186"/>
            <p:cNvSpPr>
              <a:spLocks noChangeShapeType="1"/>
            </p:cNvSpPr>
            <p:nvPr/>
          </p:nvSpPr>
          <p:spPr bwMode="auto">
            <a:xfrm>
              <a:off x="3619501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25" name="Line 187"/>
            <p:cNvSpPr>
              <a:spLocks noChangeShapeType="1"/>
            </p:cNvSpPr>
            <p:nvPr/>
          </p:nvSpPr>
          <p:spPr bwMode="auto">
            <a:xfrm>
              <a:off x="3636963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26" name="Line 188"/>
            <p:cNvSpPr>
              <a:spLocks noChangeShapeType="1"/>
            </p:cNvSpPr>
            <p:nvPr/>
          </p:nvSpPr>
          <p:spPr bwMode="auto">
            <a:xfrm>
              <a:off x="3659188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27" name="Line 189"/>
            <p:cNvSpPr>
              <a:spLocks noChangeShapeType="1"/>
            </p:cNvSpPr>
            <p:nvPr/>
          </p:nvSpPr>
          <p:spPr bwMode="auto">
            <a:xfrm>
              <a:off x="3694113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28" name="Line 190"/>
            <p:cNvSpPr>
              <a:spLocks noChangeShapeType="1"/>
            </p:cNvSpPr>
            <p:nvPr/>
          </p:nvSpPr>
          <p:spPr bwMode="auto">
            <a:xfrm>
              <a:off x="3711576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29" name="Line 191"/>
            <p:cNvSpPr>
              <a:spLocks noChangeShapeType="1"/>
            </p:cNvSpPr>
            <p:nvPr/>
          </p:nvSpPr>
          <p:spPr bwMode="auto">
            <a:xfrm>
              <a:off x="3733801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30" name="Line 192"/>
            <p:cNvSpPr>
              <a:spLocks noChangeShapeType="1"/>
            </p:cNvSpPr>
            <p:nvPr/>
          </p:nvSpPr>
          <p:spPr bwMode="auto">
            <a:xfrm>
              <a:off x="3768726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31" name="Line 193"/>
            <p:cNvSpPr>
              <a:spLocks noChangeShapeType="1"/>
            </p:cNvSpPr>
            <p:nvPr/>
          </p:nvSpPr>
          <p:spPr bwMode="auto">
            <a:xfrm>
              <a:off x="3790951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32" name="Line 194"/>
            <p:cNvSpPr>
              <a:spLocks noChangeShapeType="1"/>
            </p:cNvSpPr>
            <p:nvPr/>
          </p:nvSpPr>
          <p:spPr bwMode="auto">
            <a:xfrm>
              <a:off x="3808413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33" name="Line 195"/>
            <p:cNvSpPr>
              <a:spLocks noChangeShapeType="1"/>
            </p:cNvSpPr>
            <p:nvPr/>
          </p:nvSpPr>
          <p:spPr bwMode="auto">
            <a:xfrm>
              <a:off x="3843338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34" name="Line 196"/>
            <p:cNvSpPr>
              <a:spLocks noChangeShapeType="1"/>
            </p:cNvSpPr>
            <p:nvPr/>
          </p:nvSpPr>
          <p:spPr bwMode="auto">
            <a:xfrm>
              <a:off x="3865563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35" name="Line 197"/>
            <p:cNvSpPr>
              <a:spLocks noChangeShapeType="1"/>
            </p:cNvSpPr>
            <p:nvPr/>
          </p:nvSpPr>
          <p:spPr bwMode="auto">
            <a:xfrm>
              <a:off x="3883026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36" name="Line 198"/>
            <p:cNvSpPr>
              <a:spLocks noChangeShapeType="1"/>
            </p:cNvSpPr>
            <p:nvPr/>
          </p:nvSpPr>
          <p:spPr bwMode="auto">
            <a:xfrm>
              <a:off x="3917951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37" name="Line 199"/>
            <p:cNvSpPr>
              <a:spLocks noChangeShapeType="1"/>
            </p:cNvSpPr>
            <p:nvPr/>
          </p:nvSpPr>
          <p:spPr bwMode="auto">
            <a:xfrm>
              <a:off x="3940176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38" name="Line 200"/>
            <p:cNvSpPr>
              <a:spLocks noChangeShapeType="1"/>
            </p:cNvSpPr>
            <p:nvPr/>
          </p:nvSpPr>
          <p:spPr bwMode="auto">
            <a:xfrm>
              <a:off x="3957638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39" name="Line 201"/>
            <p:cNvSpPr>
              <a:spLocks noChangeShapeType="1"/>
            </p:cNvSpPr>
            <p:nvPr/>
          </p:nvSpPr>
          <p:spPr bwMode="auto">
            <a:xfrm>
              <a:off x="3997326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40" name="Line 202"/>
            <p:cNvSpPr>
              <a:spLocks noChangeShapeType="1"/>
            </p:cNvSpPr>
            <p:nvPr/>
          </p:nvSpPr>
          <p:spPr bwMode="auto">
            <a:xfrm>
              <a:off x="4014788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41" name="Line 203"/>
            <p:cNvSpPr>
              <a:spLocks noChangeShapeType="1"/>
            </p:cNvSpPr>
            <p:nvPr/>
          </p:nvSpPr>
          <p:spPr bwMode="auto">
            <a:xfrm>
              <a:off x="4032251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42" name="Line 204"/>
            <p:cNvSpPr>
              <a:spLocks noChangeShapeType="1"/>
            </p:cNvSpPr>
            <p:nvPr/>
          </p:nvSpPr>
          <p:spPr bwMode="auto">
            <a:xfrm>
              <a:off x="4071938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43" name="Line 205"/>
            <p:cNvSpPr>
              <a:spLocks noChangeShapeType="1"/>
            </p:cNvSpPr>
            <p:nvPr/>
          </p:nvSpPr>
          <p:spPr bwMode="auto">
            <a:xfrm>
              <a:off x="4089401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44" name="Line 207"/>
            <p:cNvSpPr>
              <a:spLocks noChangeShapeType="1"/>
            </p:cNvSpPr>
            <p:nvPr/>
          </p:nvSpPr>
          <p:spPr bwMode="auto">
            <a:xfrm>
              <a:off x="4106863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45" name="Line 208"/>
            <p:cNvSpPr>
              <a:spLocks noChangeShapeType="1"/>
            </p:cNvSpPr>
            <p:nvPr/>
          </p:nvSpPr>
          <p:spPr bwMode="auto">
            <a:xfrm>
              <a:off x="4146551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46" name="Line 209"/>
            <p:cNvSpPr>
              <a:spLocks noChangeShapeType="1"/>
            </p:cNvSpPr>
            <p:nvPr/>
          </p:nvSpPr>
          <p:spPr bwMode="auto">
            <a:xfrm>
              <a:off x="4164013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47" name="Line 210"/>
            <p:cNvSpPr>
              <a:spLocks noChangeShapeType="1"/>
            </p:cNvSpPr>
            <p:nvPr/>
          </p:nvSpPr>
          <p:spPr bwMode="auto">
            <a:xfrm>
              <a:off x="4181476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48" name="Line 211"/>
            <p:cNvSpPr>
              <a:spLocks noChangeShapeType="1"/>
            </p:cNvSpPr>
            <p:nvPr/>
          </p:nvSpPr>
          <p:spPr bwMode="auto">
            <a:xfrm>
              <a:off x="4221163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49" name="Line 212"/>
            <p:cNvSpPr>
              <a:spLocks noChangeShapeType="1"/>
            </p:cNvSpPr>
            <p:nvPr/>
          </p:nvSpPr>
          <p:spPr bwMode="auto">
            <a:xfrm>
              <a:off x="4238626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50" name="Line 213"/>
            <p:cNvSpPr>
              <a:spLocks noChangeShapeType="1"/>
            </p:cNvSpPr>
            <p:nvPr/>
          </p:nvSpPr>
          <p:spPr bwMode="auto">
            <a:xfrm>
              <a:off x="4256088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51" name="Line 214"/>
            <p:cNvSpPr>
              <a:spLocks noChangeShapeType="1"/>
            </p:cNvSpPr>
            <p:nvPr/>
          </p:nvSpPr>
          <p:spPr bwMode="auto">
            <a:xfrm>
              <a:off x="4295776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52" name="Line 215"/>
            <p:cNvSpPr>
              <a:spLocks noChangeShapeType="1"/>
            </p:cNvSpPr>
            <p:nvPr/>
          </p:nvSpPr>
          <p:spPr bwMode="auto">
            <a:xfrm>
              <a:off x="4313238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53" name="Line 216"/>
            <p:cNvSpPr>
              <a:spLocks noChangeShapeType="1"/>
            </p:cNvSpPr>
            <p:nvPr/>
          </p:nvSpPr>
          <p:spPr bwMode="auto">
            <a:xfrm>
              <a:off x="4330701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54" name="Line 217"/>
            <p:cNvSpPr>
              <a:spLocks noChangeShapeType="1"/>
            </p:cNvSpPr>
            <p:nvPr/>
          </p:nvSpPr>
          <p:spPr bwMode="auto">
            <a:xfrm>
              <a:off x="4370388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55" name="Line 218"/>
            <p:cNvSpPr>
              <a:spLocks noChangeShapeType="1"/>
            </p:cNvSpPr>
            <p:nvPr/>
          </p:nvSpPr>
          <p:spPr bwMode="auto">
            <a:xfrm>
              <a:off x="4387851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56" name="Line 219"/>
            <p:cNvSpPr>
              <a:spLocks noChangeShapeType="1"/>
            </p:cNvSpPr>
            <p:nvPr/>
          </p:nvSpPr>
          <p:spPr bwMode="auto">
            <a:xfrm>
              <a:off x="4405313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57" name="Line 220"/>
            <p:cNvSpPr>
              <a:spLocks noChangeShapeType="1"/>
            </p:cNvSpPr>
            <p:nvPr/>
          </p:nvSpPr>
          <p:spPr bwMode="auto">
            <a:xfrm>
              <a:off x="4445001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58" name="Line 221"/>
            <p:cNvSpPr>
              <a:spLocks noChangeShapeType="1"/>
            </p:cNvSpPr>
            <p:nvPr/>
          </p:nvSpPr>
          <p:spPr bwMode="auto">
            <a:xfrm>
              <a:off x="4462463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59" name="Line 222"/>
            <p:cNvSpPr>
              <a:spLocks noChangeShapeType="1"/>
            </p:cNvSpPr>
            <p:nvPr/>
          </p:nvSpPr>
          <p:spPr bwMode="auto">
            <a:xfrm>
              <a:off x="4484688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60" name="Line 223"/>
            <p:cNvSpPr>
              <a:spLocks noChangeShapeType="1"/>
            </p:cNvSpPr>
            <p:nvPr/>
          </p:nvSpPr>
          <p:spPr bwMode="auto">
            <a:xfrm>
              <a:off x="4519613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61" name="Line 224"/>
            <p:cNvSpPr>
              <a:spLocks noChangeShapeType="1"/>
            </p:cNvSpPr>
            <p:nvPr/>
          </p:nvSpPr>
          <p:spPr bwMode="auto">
            <a:xfrm>
              <a:off x="4537076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62" name="Line 225"/>
            <p:cNvSpPr>
              <a:spLocks noChangeShapeType="1"/>
            </p:cNvSpPr>
            <p:nvPr/>
          </p:nvSpPr>
          <p:spPr bwMode="auto">
            <a:xfrm>
              <a:off x="4559301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63" name="Line 226"/>
            <p:cNvSpPr>
              <a:spLocks noChangeShapeType="1"/>
            </p:cNvSpPr>
            <p:nvPr/>
          </p:nvSpPr>
          <p:spPr bwMode="auto">
            <a:xfrm>
              <a:off x="4594226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64" name="Line 227"/>
            <p:cNvSpPr>
              <a:spLocks noChangeShapeType="1"/>
            </p:cNvSpPr>
            <p:nvPr/>
          </p:nvSpPr>
          <p:spPr bwMode="auto">
            <a:xfrm>
              <a:off x="4611688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65" name="Line 228"/>
            <p:cNvSpPr>
              <a:spLocks noChangeShapeType="1"/>
            </p:cNvSpPr>
            <p:nvPr/>
          </p:nvSpPr>
          <p:spPr bwMode="auto">
            <a:xfrm>
              <a:off x="4633913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66" name="Line 229"/>
            <p:cNvSpPr>
              <a:spLocks noChangeShapeType="1"/>
            </p:cNvSpPr>
            <p:nvPr/>
          </p:nvSpPr>
          <p:spPr bwMode="auto">
            <a:xfrm>
              <a:off x="4668838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67" name="Line 230"/>
            <p:cNvSpPr>
              <a:spLocks noChangeShapeType="1"/>
            </p:cNvSpPr>
            <p:nvPr/>
          </p:nvSpPr>
          <p:spPr bwMode="auto">
            <a:xfrm>
              <a:off x="4686301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68" name="Line 231"/>
            <p:cNvSpPr>
              <a:spLocks noChangeShapeType="1"/>
            </p:cNvSpPr>
            <p:nvPr/>
          </p:nvSpPr>
          <p:spPr bwMode="auto">
            <a:xfrm>
              <a:off x="4708526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69" name="Line 232"/>
            <p:cNvSpPr>
              <a:spLocks noChangeShapeType="1"/>
            </p:cNvSpPr>
            <p:nvPr/>
          </p:nvSpPr>
          <p:spPr bwMode="auto">
            <a:xfrm>
              <a:off x="4743451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70" name="Line 233"/>
            <p:cNvSpPr>
              <a:spLocks noChangeShapeType="1"/>
            </p:cNvSpPr>
            <p:nvPr/>
          </p:nvSpPr>
          <p:spPr bwMode="auto">
            <a:xfrm>
              <a:off x="4765676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71" name="Line 234"/>
            <p:cNvSpPr>
              <a:spLocks noChangeShapeType="1"/>
            </p:cNvSpPr>
            <p:nvPr/>
          </p:nvSpPr>
          <p:spPr bwMode="auto">
            <a:xfrm>
              <a:off x="4783138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72" name="Line 235"/>
            <p:cNvSpPr>
              <a:spLocks noChangeShapeType="1"/>
            </p:cNvSpPr>
            <p:nvPr/>
          </p:nvSpPr>
          <p:spPr bwMode="auto">
            <a:xfrm>
              <a:off x="4818063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73" name="Line 236"/>
            <p:cNvSpPr>
              <a:spLocks noChangeShapeType="1"/>
            </p:cNvSpPr>
            <p:nvPr/>
          </p:nvSpPr>
          <p:spPr bwMode="auto">
            <a:xfrm>
              <a:off x="4840288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74" name="Line 237"/>
            <p:cNvSpPr>
              <a:spLocks noChangeShapeType="1"/>
            </p:cNvSpPr>
            <p:nvPr/>
          </p:nvSpPr>
          <p:spPr bwMode="auto">
            <a:xfrm>
              <a:off x="4857751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75" name="Line 238"/>
            <p:cNvSpPr>
              <a:spLocks noChangeShapeType="1"/>
            </p:cNvSpPr>
            <p:nvPr/>
          </p:nvSpPr>
          <p:spPr bwMode="auto">
            <a:xfrm>
              <a:off x="4892676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76" name="Line 239"/>
            <p:cNvSpPr>
              <a:spLocks noChangeShapeType="1"/>
            </p:cNvSpPr>
            <p:nvPr/>
          </p:nvSpPr>
          <p:spPr bwMode="auto">
            <a:xfrm>
              <a:off x="4914901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77" name="Line 240"/>
            <p:cNvSpPr>
              <a:spLocks noChangeShapeType="1"/>
            </p:cNvSpPr>
            <p:nvPr/>
          </p:nvSpPr>
          <p:spPr bwMode="auto">
            <a:xfrm>
              <a:off x="4932363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78" name="Line 241"/>
            <p:cNvSpPr>
              <a:spLocks noChangeShapeType="1"/>
            </p:cNvSpPr>
            <p:nvPr/>
          </p:nvSpPr>
          <p:spPr bwMode="auto">
            <a:xfrm>
              <a:off x="4972051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79" name="Line 242"/>
            <p:cNvSpPr>
              <a:spLocks noChangeShapeType="1"/>
            </p:cNvSpPr>
            <p:nvPr/>
          </p:nvSpPr>
          <p:spPr bwMode="auto">
            <a:xfrm>
              <a:off x="4989513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80" name="Line 243"/>
            <p:cNvSpPr>
              <a:spLocks noChangeShapeType="1"/>
            </p:cNvSpPr>
            <p:nvPr/>
          </p:nvSpPr>
          <p:spPr bwMode="auto">
            <a:xfrm>
              <a:off x="5006976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81" name="Line 244"/>
            <p:cNvSpPr>
              <a:spLocks noChangeShapeType="1"/>
            </p:cNvSpPr>
            <p:nvPr/>
          </p:nvSpPr>
          <p:spPr bwMode="auto">
            <a:xfrm>
              <a:off x="5046663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82" name="Line 245"/>
            <p:cNvSpPr>
              <a:spLocks noChangeShapeType="1"/>
            </p:cNvSpPr>
            <p:nvPr/>
          </p:nvSpPr>
          <p:spPr bwMode="auto">
            <a:xfrm>
              <a:off x="5064126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83" name="Line 246"/>
            <p:cNvSpPr>
              <a:spLocks noChangeShapeType="1"/>
            </p:cNvSpPr>
            <p:nvPr/>
          </p:nvSpPr>
          <p:spPr bwMode="auto">
            <a:xfrm>
              <a:off x="5081588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84" name="Line 247"/>
            <p:cNvSpPr>
              <a:spLocks noChangeShapeType="1"/>
            </p:cNvSpPr>
            <p:nvPr/>
          </p:nvSpPr>
          <p:spPr bwMode="auto">
            <a:xfrm>
              <a:off x="5121276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85" name="Line 248"/>
            <p:cNvSpPr>
              <a:spLocks noChangeShapeType="1"/>
            </p:cNvSpPr>
            <p:nvPr/>
          </p:nvSpPr>
          <p:spPr bwMode="auto">
            <a:xfrm>
              <a:off x="5138738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86" name="Line 249"/>
            <p:cNvSpPr>
              <a:spLocks noChangeShapeType="1"/>
            </p:cNvSpPr>
            <p:nvPr/>
          </p:nvSpPr>
          <p:spPr bwMode="auto">
            <a:xfrm>
              <a:off x="5156201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87" name="Line 250"/>
            <p:cNvSpPr>
              <a:spLocks noChangeShapeType="1"/>
            </p:cNvSpPr>
            <p:nvPr/>
          </p:nvSpPr>
          <p:spPr bwMode="auto">
            <a:xfrm>
              <a:off x="5195888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88" name="Line 251"/>
            <p:cNvSpPr>
              <a:spLocks noChangeShapeType="1"/>
            </p:cNvSpPr>
            <p:nvPr/>
          </p:nvSpPr>
          <p:spPr bwMode="auto">
            <a:xfrm>
              <a:off x="5213351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89" name="Line 252"/>
            <p:cNvSpPr>
              <a:spLocks noChangeShapeType="1"/>
            </p:cNvSpPr>
            <p:nvPr/>
          </p:nvSpPr>
          <p:spPr bwMode="auto">
            <a:xfrm>
              <a:off x="5230813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90" name="Line 253"/>
            <p:cNvSpPr>
              <a:spLocks noChangeShapeType="1"/>
            </p:cNvSpPr>
            <p:nvPr/>
          </p:nvSpPr>
          <p:spPr bwMode="auto">
            <a:xfrm>
              <a:off x="5270501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91" name="Line 254"/>
            <p:cNvSpPr>
              <a:spLocks noChangeShapeType="1"/>
            </p:cNvSpPr>
            <p:nvPr/>
          </p:nvSpPr>
          <p:spPr bwMode="auto">
            <a:xfrm>
              <a:off x="5287963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92" name="Line 255"/>
            <p:cNvSpPr>
              <a:spLocks noChangeShapeType="1"/>
            </p:cNvSpPr>
            <p:nvPr/>
          </p:nvSpPr>
          <p:spPr bwMode="auto">
            <a:xfrm>
              <a:off x="5305426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93" name="Line 256"/>
            <p:cNvSpPr>
              <a:spLocks noChangeShapeType="1"/>
            </p:cNvSpPr>
            <p:nvPr/>
          </p:nvSpPr>
          <p:spPr bwMode="auto">
            <a:xfrm>
              <a:off x="5345113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94" name="Line 257"/>
            <p:cNvSpPr>
              <a:spLocks noChangeShapeType="1"/>
            </p:cNvSpPr>
            <p:nvPr/>
          </p:nvSpPr>
          <p:spPr bwMode="auto">
            <a:xfrm>
              <a:off x="5362576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95" name="Line 258"/>
            <p:cNvSpPr>
              <a:spLocks noChangeShapeType="1"/>
            </p:cNvSpPr>
            <p:nvPr/>
          </p:nvSpPr>
          <p:spPr bwMode="auto">
            <a:xfrm>
              <a:off x="5380038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96" name="Line 259"/>
            <p:cNvSpPr>
              <a:spLocks noChangeShapeType="1"/>
            </p:cNvSpPr>
            <p:nvPr/>
          </p:nvSpPr>
          <p:spPr bwMode="auto">
            <a:xfrm>
              <a:off x="5419726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97" name="Line 260"/>
            <p:cNvSpPr>
              <a:spLocks noChangeShapeType="1"/>
            </p:cNvSpPr>
            <p:nvPr/>
          </p:nvSpPr>
          <p:spPr bwMode="auto">
            <a:xfrm>
              <a:off x="5437188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98" name="Line 261"/>
            <p:cNvSpPr>
              <a:spLocks noChangeShapeType="1"/>
            </p:cNvSpPr>
            <p:nvPr/>
          </p:nvSpPr>
          <p:spPr bwMode="auto">
            <a:xfrm>
              <a:off x="5457826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99" name="Line 262"/>
            <p:cNvSpPr>
              <a:spLocks noChangeShapeType="1"/>
            </p:cNvSpPr>
            <p:nvPr/>
          </p:nvSpPr>
          <p:spPr bwMode="auto">
            <a:xfrm>
              <a:off x="5494338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00" name="Line 263"/>
            <p:cNvSpPr>
              <a:spLocks noChangeShapeType="1"/>
            </p:cNvSpPr>
            <p:nvPr/>
          </p:nvSpPr>
          <p:spPr bwMode="auto">
            <a:xfrm>
              <a:off x="5511801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01" name="Line 264"/>
            <p:cNvSpPr>
              <a:spLocks noChangeShapeType="1"/>
            </p:cNvSpPr>
            <p:nvPr/>
          </p:nvSpPr>
          <p:spPr bwMode="auto">
            <a:xfrm>
              <a:off x="5532438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02" name="Line 265"/>
            <p:cNvSpPr>
              <a:spLocks noChangeShapeType="1"/>
            </p:cNvSpPr>
            <p:nvPr/>
          </p:nvSpPr>
          <p:spPr bwMode="auto">
            <a:xfrm>
              <a:off x="5568951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03" name="Line 266"/>
            <p:cNvSpPr>
              <a:spLocks noChangeShapeType="1"/>
            </p:cNvSpPr>
            <p:nvPr/>
          </p:nvSpPr>
          <p:spPr bwMode="auto">
            <a:xfrm>
              <a:off x="5586413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04" name="Line 267"/>
            <p:cNvSpPr>
              <a:spLocks noChangeShapeType="1"/>
            </p:cNvSpPr>
            <p:nvPr/>
          </p:nvSpPr>
          <p:spPr bwMode="auto">
            <a:xfrm>
              <a:off x="5607051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05" name="Line 268"/>
            <p:cNvSpPr>
              <a:spLocks noChangeShapeType="1"/>
            </p:cNvSpPr>
            <p:nvPr/>
          </p:nvSpPr>
          <p:spPr bwMode="auto">
            <a:xfrm>
              <a:off x="5643563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06" name="Line 269"/>
            <p:cNvSpPr>
              <a:spLocks noChangeShapeType="1"/>
            </p:cNvSpPr>
            <p:nvPr/>
          </p:nvSpPr>
          <p:spPr bwMode="auto">
            <a:xfrm>
              <a:off x="5661026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07" name="Line 270"/>
            <p:cNvSpPr>
              <a:spLocks noChangeShapeType="1"/>
            </p:cNvSpPr>
            <p:nvPr/>
          </p:nvSpPr>
          <p:spPr bwMode="auto">
            <a:xfrm>
              <a:off x="5681663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08" name="Line 271"/>
            <p:cNvSpPr>
              <a:spLocks noChangeShapeType="1"/>
            </p:cNvSpPr>
            <p:nvPr/>
          </p:nvSpPr>
          <p:spPr bwMode="auto">
            <a:xfrm>
              <a:off x="5718176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09" name="Line 272"/>
            <p:cNvSpPr>
              <a:spLocks noChangeShapeType="1"/>
            </p:cNvSpPr>
            <p:nvPr/>
          </p:nvSpPr>
          <p:spPr bwMode="auto">
            <a:xfrm>
              <a:off x="5738813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10" name="Line 273"/>
            <p:cNvSpPr>
              <a:spLocks noChangeShapeType="1"/>
            </p:cNvSpPr>
            <p:nvPr/>
          </p:nvSpPr>
          <p:spPr bwMode="auto">
            <a:xfrm>
              <a:off x="5756276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11" name="Line 274"/>
            <p:cNvSpPr>
              <a:spLocks noChangeShapeType="1"/>
            </p:cNvSpPr>
            <p:nvPr/>
          </p:nvSpPr>
          <p:spPr bwMode="auto">
            <a:xfrm>
              <a:off x="5792788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12" name="Line 275"/>
            <p:cNvSpPr>
              <a:spLocks noChangeShapeType="1"/>
            </p:cNvSpPr>
            <p:nvPr/>
          </p:nvSpPr>
          <p:spPr bwMode="auto">
            <a:xfrm>
              <a:off x="5813426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13" name="Line 276"/>
            <p:cNvSpPr>
              <a:spLocks noChangeShapeType="1"/>
            </p:cNvSpPr>
            <p:nvPr/>
          </p:nvSpPr>
          <p:spPr bwMode="auto">
            <a:xfrm>
              <a:off x="5830888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14" name="Line 277"/>
            <p:cNvSpPr>
              <a:spLocks noChangeShapeType="1"/>
            </p:cNvSpPr>
            <p:nvPr/>
          </p:nvSpPr>
          <p:spPr bwMode="auto">
            <a:xfrm>
              <a:off x="5867401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15" name="Line 278"/>
            <p:cNvSpPr>
              <a:spLocks noChangeShapeType="1"/>
            </p:cNvSpPr>
            <p:nvPr/>
          </p:nvSpPr>
          <p:spPr bwMode="auto">
            <a:xfrm>
              <a:off x="5888038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16" name="Line 279"/>
            <p:cNvSpPr>
              <a:spLocks noChangeShapeType="1"/>
            </p:cNvSpPr>
            <p:nvPr/>
          </p:nvSpPr>
          <p:spPr bwMode="auto">
            <a:xfrm>
              <a:off x="5905501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17" name="Line 280"/>
            <p:cNvSpPr>
              <a:spLocks noChangeShapeType="1"/>
            </p:cNvSpPr>
            <p:nvPr/>
          </p:nvSpPr>
          <p:spPr bwMode="auto">
            <a:xfrm>
              <a:off x="5945188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18" name="Line 281"/>
            <p:cNvSpPr>
              <a:spLocks noChangeShapeType="1"/>
            </p:cNvSpPr>
            <p:nvPr/>
          </p:nvSpPr>
          <p:spPr bwMode="auto">
            <a:xfrm>
              <a:off x="5962651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19" name="Line 282"/>
            <p:cNvSpPr>
              <a:spLocks noChangeShapeType="1"/>
            </p:cNvSpPr>
            <p:nvPr/>
          </p:nvSpPr>
          <p:spPr bwMode="auto">
            <a:xfrm>
              <a:off x="5980113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20" name="Line 283"/>
            <p:cNvSpPr>
              <a:spLocks noChangeShapeType="1"/>
            </p:cNvSpPr>
            <p:nvPr/>
          </p:nvSpPr>
          <p:spPr bwMode="auto">
            <a:xfrm>
              <a:off x="6019801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21" name="Line 284"/>
            <p:cNvSpPr>
              <a:spLocks noChangeShapeType="1"/>
            </p:cNvSpPr>
            <p:nvPr/>
          </p:nvSpPr>
          <p:spPr bwMode="auto">
            <a:xfrm>
              <a:off x="6037263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22" name="Line 285"/>
            <p:cNvSpPr>
              <a:spLocks noChangeShapeType="1"/>
            </p:cNvSpPr>
            <p:nvPr/>
          </p:nvSpPr>
          <p:spPr bwMode="auto">
            <a:xfrm>
              <a:off x="6054726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23" name="Line 286"/>
            <p:cNvSpPr>
              <a:spLocks noChangeShapeType="1"/>
            </p:cNvSpPr>
            <p:nvPr/>
          </p:nvSpPr>
          <p:spPr bwMode="auto">
            <a:xfrm>
              <a:off x="6094413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24" name="Line 287"/>
            <p:cNvSpPr>
              <a:spLocks noChangeShapeType="1"/>
            </p:cNvSpPr>
            <p:nvPr/>
          </p:nvSpPr>
          <p:spPr bwMode="auto">
            <a:xfrm>
              <a:off x="6111876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25" name="Line 288"/>
            <p:cNvSpPr>
              <a:spLocks noChangeShapeType="1"/>
            </p:cNvSpPr>
            <p:nvPr/>
          </p:nvSpPr>
          <p:spPr bwMode="auto">
            <a:xfrm>
              <a:off x="6129338" y="4531615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26" name="Line 289"/>
            <p:cNvSpPr>
              <a:spLocks noChangeShapeType="1"/>
            </p:cNvSpPr>
            <p:nvPr/>
          </p:nvSpPr>
          <p:spPr bwMode="auto">
            <a:xfrm>
              <a:off x="1052513" y="4531615"/>
              <a:ext cx="0" cy="301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27" name="Rectangle 290"/>
            <p:cNvSpPr>
              <a:spLocks noChangeArrowheads="1"/>
            </p:cNvSpPr>
            <p:nvPr/>
          </p:nvSpPr>
          <p:spPr bwMode="auto">
            <a:xfrm>
              <a:off x="973138" y="4561778"/>
              <a:ext cx="21159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100</a:t>
              </a:r>
              <a:endPara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28" name="Line 291"/>
            <p:cNvSpPr>
              <a:spLocks noChangeShapeType="1"/>
            </p:cNvSpPr>
            <p:nvPr/>
          </p:nvSpPr>
          <p:spPr bwMode="auto">
            <a:xfrm>
              <a:off x="1430338" y="4531615"/>
              <a:ext cx="0" cy="301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29" name="Rectangle 292"/>
            <p:cNvSpPr>
              <a:spLocks noChangeArrowheads="1"/>
            </p:cNvSpPr>
            <p:nvPr/>
          </p:nvSpPr>
          <p:spPr bwMode="auto">
            <a:xfrm>
              <a:off x="1350963" y="4561778"/>
              <a:ext cx="21159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200</a:t>
              </a:r>
              <a:endPara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30" name="Line 293"/>
            <p:cNvSpPr>
              <a:spLocks noChangeShapeType="1"/>
            </p:cNvSpPr>
            <p:nvPr/>
          </p:nvSpPr>
          <p:spPr bwMode="auto">
            <a:xfrm>
              <a:off x="1803401" y="4531615"/>
              <a:ext cx="0" cy="301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31" name="Rectangle 294"/>
            <p:cNvSpPr>
              <a:spLocks noChangeArrowheads="1"/>
            </p:cNvSpPr>
            <p:nvPr/>
          </p:nvSpPr>
          <p:spPr bwMode="auto">
            <a:xfrm>
              <a:off x="1724026" y="4561778"/>
              <a:ext cx="21159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300</a:t>
              </a:r>
              <a:endPara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32" name="Line 295"/>
            <p:cNvSpPr>
              <a:spLocks noChangeShapeType="1"/>
            </p:cNvSpPr>
            <p:nvPr/>
          </p:nvSpPr>
          <p:spPr bwMode="auto">
            <a:xfrm>
              <a:off x="2176463" y="4531615"/>
              <a:ext cx="0" cy="301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33" name="Rectangle 296"/>
            <p:cNvSpPr>
              <a:spLocks noChangeArrowheads="1"/>
            </p:cNvSpPr>
            <p:nvPr/>
          </p:nvSpPr>
          <p:spPr bwMode="auto">
            <a:xfrm>
              <a:off x="2097088" y="4561778"/>
              <a:ext cx="21159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400</a:t>
              </a:r>
              <a:endPara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34" name="Line 297"/>
            <p:cNvSpPr>
              <a:spLocks noChangeShapeType="1"/>
            </p:cNvSpPr>
            <p:nvPr/>
          </p:nvSpPr>
          <p:spPr bwMode="auto">
            <a:xfrm>
              <a:off x="2554288" y="4531615"/>
              <a:ext cx="0" cy="301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35" name="Rectangle 298"/>
            <p:cNvSpPr>
              <a:spLocks noChangeArrowheads="1"/>
            </p:cNvSpPr>
            <p:nvPr/>
          </p:nvSpPr>
          <p:spPr bwMode="auto">
            <a:xfrm>
              <a:off x="2474913" y="4561778"/>
              <a:ext cx="21159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500</a:t>
              </a:r>
              <a:endPara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36" name="Line 299"/>
            <p:cNvSpPr>
              <a:spLocks noChangeShapeType="1"/>
            </p:cNvSpPr>
            <p:nvPr/>
          </p:nvSpPr>
          <p:spPr bwMode="auto">
            <a:xfrm>
              <a:off x="2927351" y="4531615"/>
              <a:ext cx="0" cy="301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37" name="Rectangle 300"/>
            <p:cNvSpPr>
              <a:spLocks noChangeArrowheads="1"/>
            </p:cNvSpPr>
            <p:nvPr/>
          </p:nvSpPr>
          <p:spPr bwMode="auto">
            <a:xfrm>
              <a:off x="2847976" y="4561778"/>
              <a:ext cx="21159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600</a:t>
              </a:r>
              <a:endPara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38" name="Line 301"/>
            <p:cNvSpPr>
              <a:spLocks noChangeShapeType="1"/>
            </p:cNvSpPr>
            <p:nvPr/>
          </p:nvSpPr>
          <p:spPr bwMode="auto">
            <a:xfrm>
              <a:off x="3303588" y="4531615"/>
              <a:ext cx="0" cy="301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39" name="Rectangle 302"/>
            <p:cNvSpPr>
              <a:spLocks noChangeArrowheads="1"/>
            </p:cNvSpPr>
            <p:nvPr/>
          </p:nvSpPr>
          <p:spPr bwMode="auto">
            <a:xfrm>
              <a:off x="3224213" y="4561778"/>
              <a:ext cx="21159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700</a:t>
              </a:r>
              <a:endPara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40" name="Line 303"/>
            <p:cNvSpPr>
              <a:spLocks noChangeShapeType="1"/>
            </p:cNvSpPr>
            <p:nvPr/>
          </p:nvSpPr>
          <p:spPr bwMode="auto">
            <a:xfrm>
              <a:off x="3676651" y="4531615"/>
              <a:ext cx="0" cy="301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41" name="Rectangle 304"/>
            <p:cNvSpPr>
              <a:spLocks noChangeArrowheads="1"/>
            </p:cNvSpPr>
            <p:nvPr/>
          </p:nvSpPr>
          <p:spPr bwMode="auto">
            <a:xfrm>
              <a:off x="3597276" y="4561778"/>
              <a:ext cx="21159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800</a:t>
              </a:r>
              <a:endPara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42" name="Line 305"/>
            <p:cNvSpPr>
              <a:spLocks noChangeShapeType="1"/>
            </p:cNvSpPr>
            <p:nvPr/>
          </p:nvSpPr>
          <p:spPr bwMode="auto">
            <a:xfrm>
              <a:off x="4049713" y="4531615"/>
              <a:ext cx="0" cy="301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43" name="Rectangle 306"/>
            <p:cNvSpPr>
              <a:spLocks noChangeArrowheads="1"/>
            </p:cNvSpPr>
            <p:nvPr/>
          </p:nvSpPr>
          <p:spPr bwMode="auto">
            <a:xfrm>
              <a:off x="3970338" y="4561778"/>
              <a:ext cx="21159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900</a:t>
              </a:r>
              <a:endPara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44" name="Line 307"/>
            <p:cNvSpPr>
              <a:spLocks noChangeShapeType="1"/>
            </p:cNvSpPr>
            <p:nvPr/>
          </p:nvSpPr>
          <p:spPr bwMode="auto">
            <a:xfrm>
              <a:off x="4427538" y="4531615"/>
              <a:ext cx="0" cy="301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45" name="Rectangle 308"/>
            <p:cNvSpPr>
              <a:spLocks noChangeArrowheads="1"/>
            </p:cNvSpPr>
            <p:nvPr/>
          </p:nvSpPr>
          <p:spPr bwMode="auto">
            <a:xfrm>
              <a:off x="4327526" y="4561778"/>
              <a:ext cx="28212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1000</a:t>
              </a:r>
              <a:endPara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46" name="Line 309"/>
            <p:cNvSpPr>
              <a:spLocks noChangeShapeType="1"/>
            </p:cNvSpPr>
            <p:nvPr/>
          </p:nvSpPr>
          <p:spPr bwMode="auto">
            <a:xfrm>
              <a:off x="4800601" y="4531615"/>
              <a:ext cx="0" cy="301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47" name="Rectangle 310"/>
            <p:cNvSpPr>
              <a:spLocks noChangeArrowheads="1"/>
            </p:cNvSpPr>
            <p:nvPr/>
          </p:nvSpPr>
          <p:spPr bwMode="auto">
            <a:xfrm>
              <a:off x="4700588" y="4561778"/>
              <a:ext cx="28212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1100</a:t>
              </a:r>
              <a:endPara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48" name="Line 311"/>
            <p:cNvSpPr>
              <a:spLocks noChangeShapeType="1"/>
            </p:cNvSpPr>
            <p:nvPr/>
          </p:nvSpPr>
          <p:spPr bwMode="auto">
            <a:xfrm>
              <a:off x="5173663" y="4531615"/>
              <a:ext cx="0" cy="301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49" name="Rectangle 312"/>
            <p:cNvSpPr>
              <a:spLocks noChangeArrowheads="1"/>
            </p:cNvSpPr>
            <p:nvPr/>
          </p:nvSpPr>
          <p:spPr bwMode="auto">
            <a:xfrm>
              <a:off x="5073651" y="4561778"/>
              <a:ext cx="28212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1200</a:t>
              </a:r>
              <a:endPara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50" name="Line 313"/>
            <p:cNvSpPr>
              <a:spLocks noChangeShapeType="1"/>
            </p:cNvSpPr>
            <p:nvPr/>
          </p:nvSpPr>
          <p:spPr bwMode="auto">
            <a:xfrm>
              <a:off x="5551488" y="4531615"/>
              <a:ext cx="0" cy="301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51" name="Rectangle 314"/>
            <p:cNvSpPr>
              <a:spLocks noChangeArrowheads="1"/>
            </p:cNvSpPr>
            <p:nvPr/>
          </p:nvSpPr>
          <p:spPr bwMode="auto">
            <a:xfrm>
              <a:off x="5451476" y="4561778"/>
              <a:ext cx="28212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1300</a:t>
              </a:r>
              <a:endPara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52" name="Line 315"/>
            <p:cNvSpPr>
              <a:spLocks noChangeShapeType="1"/>
            </p:cNvSpPr>
            <p:nvPr/>
          </p:nvSpPr>
          <p:spPr bwMode="auto">
            <a:xfrm>
              <a:off x="5922963" y="4531615"/>
              <a:ext cx="0" cy="301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53" name="Rectangle 316"/>
            <p:cNvSpPr>
              <a:spLocks noChangeArrowheads="1"/>
            </p:cNvSpPr>
            <p:nvPr/>
          </p:nvSpPr>
          <p:spPr bwMode="auto">
            <a:xfrm>
              <a:off x="5822951" y="4561778"/>
              <a:ext cx="28212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1400</a:t>
              </a:r>
              <a:endPara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54" name="Rectangle 317"/>
            <p:cNvSpPr>
              <a:spLocks noChangeArrowheads="1"/>
            </p:cNvSpPr>
            <p:nvPr/>
          </p:nvSpPr>
          <p:spPr bwMode="auto">
            <a:xfrm>
              <a:off x="3430588" y="4625278"/>
              <a:ext cx="21320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m/z</a:t>
              </a:r>
              <a:endPara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26" name="Line 443"/>
            <p:cNvSpPr>
              <a:spLocks noChangeShapeType="1"/>
            </p:cNvSpPr>
            <p:nvPr/>
          </p:nvSpPr>
          <p:spPr bwMode="auto">
            <a:xfrm flipV="1">
              <a:off x="1724026" y="4464940"/>
              <a:ext cx="0" cy="635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27" name="Line 444"/>
            <p:cNvSpPr>
              <a:spLocks noChangeShapeType="1"/>
            </p:cNvSpPr>
            <p:nvPr/>
          </p:nvSpPr>
          <p:spPr bwMode="auto">
            <a:xfrm flipV="1">
              <a:off x="2233613" y="4396677"/>
              <a:ext cx="0" cy="131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28" name="Line 445"/>
            <p:cNvSpPr>
              <a:spLocks noChangeShapeType="1"/>
            </p:cNvSpPr>
            <p:nvPr/>
          </p:nvSpPr>
          <p:spPr bwMode="auto">
            <a:xfrm flipV="1">
              <a:off x="3281363" y="4488752"/>
              <a:ext cx="0" cy="396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29" name="Line 446"/>
            <p:cNvSpPr>
              <a:spLocks noChangeShapeType="1"/>
            </p:cNvSpPr>
            <p:nvPr/>
          </p:nvSpPr>
          <p:spPr bwMode="auto">
            <a:xfrm flipV="1">
              <a:off x="3286126" y="3450527"/>
              <a:ext cx="0" cy="10779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30" name="Line 447"/>
            <p:cNvSpPr>
              <a:spLocks noChangeShapeType="1"/>
            </p:cNvSpPr>
            <p:nvPr/>
          </p:nvSpPr>
          <p:spPr bwMode="auto">
            <a:xfrm flipV="1">
              <a:off x="3487738" y="4488752"/>
              <a:ext cx="0" cy="396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31" name="Line 448"/>
            <p:cNvSpPr>
              <a:spLocks noChangeShapeType="1"/>
            </p:cNvSpPr>
            <p:nvPr/>
          </p:nvSpPr>
          <p:spPr bwMode="auto">
            <a:xfrm flipV="1">
              <a:off x="3492501" y="4385565"/>
              <a:ext cx="0" cy="1428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32" name="Line 449"/>
            <p:cNvSpPr>
              <a:spLocks noChangeShapeType="1"/>
            </p:cNvSpPr>
            <p:nvPr/>
          </p:nvSpPr>
          <p:spPr bwMode="auto">
            <a:xfrm flipV="1">
              <a:off x="3497263" y="4452240"/>
              <a:ext cx="0" cy="762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33" name="Line 450"/>
            <p:cNvSpPr>
              <a:spLocks noChangeShapeType="1"/>
            </p:cNvSpPr>
            <p:nvPr/>
          </p:nvSpPr>
          <p:spPr bwMode="auto">
            <a:xfrm flipV="1">
              <a:off x="3795713" y="4452240"/>
              <a:ext cx="0" cy="762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34" name="Line 451"/>
            <p:cNvSpPr>
              <a:spLocks noChangeShapeType="1"/>
            </p:cNvSpPr>
            <p:nvPr/>
          </p:nvSpPr>
          <p:spPr bwMode="auto">
            <a:xfrm flipV="1">
              <a:off x="5054601" y="4479227"/>
              <a:ext cx="0" cy="492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35" name="Line 452"/>
            <p:cNvSpPr>
              <a:spLocks noChangeShapeType="1"/>
            </p:cNvSpPr>
            <p:nvPr/>
          </p:nvSpPr>
          <p:spPr bwMode="auto">
            <a:xfrm flipV="1">
              <a:off x="6099176" y="4393502"/>
              <a:ext cx="0" cy="134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36" name="Line 453"/>
            <p:cNvSpPr>
              <a:spLocks noChangeShapeType="1"/>
            </p:cNvSpPr>
            <p:nvPr/>
          </p:nvSpPr>
          <p:spPr bwMode="auto">
            <a:xfrm flipV="1">
              <a:off x="6103938" y="2242440"/>
              <a:ext cx="0" cy="22860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37" name="Rectangle 454"/>
            <p:cNvSpPr>
              <a:spLocks noChangeArrowheads="1"/>
            </p:cNvSpPr>
            <p:nvPr/>
          </p:nvSpPr>
          <p:spPr bwMode="auto">
            <a:xfrm>
              <a:off x="5879974" y="2112138"/>
              <a:ext cx="387927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1447.5</a:t>
              </a:r>
              <a:endPara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38" name="Rectangle 455"/>
            <p:cNvSpPr>
              <a:spLocks noChangeArrowheads="1"/>
            </p:cNvSpPr>
            <p:nvPr/>
          </p:nvSpPr>
          <p:spPr bwMode="auto">
            <a:xfrm>
              <a:off x="3154363" y="3271457"/>
              <a:ext cx="317395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695.3</a:t>
              </a:r>
              <a:endPara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39" name="Rectangle 456"/>
            <p:cNvSpPr>
              <a:spLocks noChangeArrowheads="1"/>
            </p:cNvSpPr>
            <p:nvPr/>
          </p:nvSpPr>
          <p:spPr bwMode="auto">
            <a:xfrm>
              <a:off x="3360738" y="4217099"/>
              <a:ext cx="317395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751.0</a:t>
              </a:r>
              <a:endPara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40" name="Rectangle 457"/>
            <p:cNvSpPr>
              <a:spLocks noChangeArrowheads="1"/>
            </p:cNvSpPr>
            <p:nvPr/>
          </p:nvSpPr>
          <p:spPr bwMode="auto">
            <a:xfrm>
              <a:off x="2101851" y="4266375"/>
              <a:ext cx="317395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415.1</a:t>
              </a:r>
              <a:endPara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41" name="Rectangle 458"/>
            <p:cNvSpPr>
              <a:spLocks noChangeArrowheads="1"/>
            </p:cNvSpPr>
            <p:nvPr/>
          </p:nvSpPr>
          <p:spPr bwMode="auto">
            <a:xfrm>
              <a:off x="3663951" y="4308621"/>
              <a:ext cx="317395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831.2</a:t>
              </a:r>
              <a:endPara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42" name="Rectangle 459"/>
            <p:cNvSpPr>
              <a:spLocks noChangeArrowheads="1"/>
            </p:cNvSpPr>
            <p:nvPr/>
          </p:nvSpPr>
          <p:spPr bwMode="auto">
            <a:xfrm>
              <a:off x="1592263" y="4259898"/>
              <a:ext cx="317395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279.3</a:t>
              </a:r>
              <a:endPara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43" name="Rectangle 460"/>
            <p:cNvSpPr>
              <a:spLocks noChangeArrowheads="1"/>
            </p:cNvSpPr>
            <p:nvPr/>
          </p:nvSpPr>
          <p:spPr bwMode="auto">
            <a:xfrm>
              <a:off x="4909508" y="4354708"/>
              <a:ext cx="45845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1167.51</a:t>
              </a:r>
              <a:endPara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78" name="TextBox 577"/>
          <p:cNvSpPr txBox="1"/>
          <p:nvPr/>
        </p:nvSpPr>
        <p:spPr>
          <a:xfrm>
            <a:off x="606694" y="1641090"/>
            <a:ext cx="9525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m/z 1447.5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9" name="TextBox 578"/>
          <p:cNvSpPr txBox="1"/>
          <p:nvPr/>
        </p:nvSpPr>
        <p:spPr>
          <a:xfrm>
            <a:off x="648690" y="4607422"/>
            <a:ext cx="9525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m/z 1475.5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8690" y="7621030"/>
            <a:ext cx="5749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itchFamily="34" charset="0"/>
                <a:cs typeface="Arial" pitchFamily="34" charset="0"/>
              </a:rPr>
              <a:t>Identification of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CL 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molecular species by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LC/MS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MS/MS spectra of CL molecular ions with m/z 1447.5 (upper panel)  and 1475.5 (lower panel).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19669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Box 113"/>
          <p:cNvSpPr txBox="1"/>
          <p:nvPr/>
        </p:nvSpPr>
        <p:spPr>
          <a:xfrm>
            <a:off x="2477483" y="506627"/>
            <a:ext cx="24515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Supporting Information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Figure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S2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15" name="Group 114"/>
          <p:cNvGrpSpPr/>
          <p:nvPr/>
        </p:nvGrpSpPr>
        <p:grpSpPr>
          <a:xfrm>
            <a:off x="447806" y="2379918"/>
            <a:ext cx="5861809" cy="2764244"/>
            <a:chOff x="254000" y="3384145"/>
            <a:chExt cx="7830127" cy="3234660"/>
          </a:xfrm>
        </p:grpSpPr>
        <p:sp>
          <p:nvSpPr>
            <p:cNvPr id="116" name="Rectangle 115"/>
            <p:cNvSpPr/>
            <p:nvPr/>
          </p:nvSpPr>
          <p:spPr>
            <a:xfrm>
              <a:off x="254000" y="3384145"/>
              <a:ext cx="7830127" cy="32346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grpSp>
          <p:nvGrpSpPr>
            <p:cNvPr id="117" name="Group 116"/>
            <p:cNvGrpSpPr/>
            <p:nvPr/>
          </p:nvGrpSpPr>
          <p:grpSpPr>
            <a:xfrm>
              <a:off x="900113" y="3784861"/>
              <a:ext cx="6956425" cy="2749806"/>
              <a:chOff x="900113" y="3784861"/>
              <a:chExt cx="6956425" cy="2749806"/>
            </a:xfrm>
          </p:grpSpPr>
          <p:sp>
            <p:nvSpPr>
              <p:cNvPr id="119" name="Line 17"/>
              <p:cNvSpPr>
                <a:spLocks noChangeShapeType="1"/>
              </p:cNvSpPr>
              <p:nvPr/>
            </p:nvSpPr>
            <p:spPr bwMode="auto">
              <a:xfrm>
                <a:off x="900113" y="6310314"/>
                <a:ext cx="695642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b="1"/>
              </a:p>
            </p:txBody>
          </p:sp>
          <p:sp>
            <p:nvSpPr>
              <p:cNvPr id="120" name="Line 19"/>
              <p:cNvSpPr>
                <a:spLocks noChangeShapeType="1"/>
              </p:cNvSpPr>
              <p:nvPr/>
            </p:nvSpPr>
            <p:spPr bwMode="auto">
              <a:xfrm>
                <a:off x="1138238" y="6310314"/>
                <a:ext cx="0" cy="285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b="1"/>
              </a:p>
            </p:txBody>
          </p:sp>
          <p:sp>
            <p:nvSpPr>
              <p:cNvPr id="121" name="Line 20"/>
              <p:cNvSpPr>
                <a:spLocks noChangeShapeType="1"/>
              </p:cNvSpPr>
              <p:nvPr/>
            </p:nvSpPr>
            <p:spPr bwMode="auto">
              <a:xfrm>
                <a:off x="1377951" y="6310314"/>
                <a:ext cx="0" cy="285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b="1"/>
              </a:p>
            </p:txBody>
          </p:sp>
          <p:sp>
            <p:nvSpPr>
              <p:cNvPr id="122" name="Line 21"/>
              <p:cNvSpPr>
                <a:spLocks noChangeShapeType="1"/>
              </p:cNvSpPr>
              <p:nvPr/>
            </p:nvSpPr>
            <p:spPr bwMode="auto">
              <a:xfrm>
                <a:off x="1855788" y="6310314"/>
                <a:ext cx="0" cy="285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b="1"/>
              </a:p>
            </p:txBody>
          </p:sp>
          <p:sp>
            <p:nvSpPr>
              <p:cNvPr id="123" name="Line 22"/>
              <p:cNvSpPr>
                <a:spLocks noChangeShapeType="1"/>
              </p:cNvSpPr>
              <p:nvPr/>
            </p:nvSpPr>
            <p:spPr bwMode="auto">
              <a:xfrm>
                <a:off x="2093913" y="6310314"/>
                <a:ext cx="0" cy="285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b="1"/>
              </a:p>
            </p:txBody>
          </p:sp>
          <p:sp>
            <p:nvSpPr>
              <p:cNvPr id="124" name="Line 23"/>
              <p:cNvSpPr>
                <a:spLocks noChangeShapeType="1"/>
              </p:cNvSpPr>
              <p:nvPr/>
            </p:nvSpPr>
            <p:spPr bwMode="auto">
              <a:xfrm>
                <a:off x="2333626" y="6310314"/>
                <a:ext cx="0" cy="285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b="1"/>
              </a:p>
            </p:txBody>
          </p:sp>
          <p:sp>
            <p:nvSpPr>
              <p:cNvPr id="125" name="Line 24"/>
              <p:cNvSpPr>
                <a:spLocks noChangeShapeType="1"/>
              </p:cNvSpPr>
              <p:nvPr/>
            </p:nvSpPr>
            <p:spPr bwMode="auto">
              <a:xfrm>
                <a:off x="2811463" y="6310314"/>
                <a:ext cx="0" cy="285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b="1"/>
              </a:p>
            </p:txBody>
          </p:sp>
          <p:sp>
            <p:nvSpPr>
              <p:cNvPr id="126" name="Line 25"/>
              <p:cNvSpPr>
                <a:spLocks noChangeShapeType="1"/>
              </p:cNvSpPr>
              <p:nvPr/>
            </p:nvSpPr>
            <p:spPr bwMode="auto">
              <a:xfrm>
                <a:off x="3049588" y="6310314"/>
                <a:ext cx="0" cy="285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b="1"/>
              </a:p>
            </p:txBody>
          </p:sp>
          <p:sp>
            <p:nvSpPr>
              <p:cNvPr id="127" name="Line 26"/>
              <p:cNvSpPr>
                <a:spLocks noChangeShapeType="1"/>
              </p:cNvSpPr>
              <p:nvPr/>
            </p:nvSpPr>
            <p:spPr bwMode="auto">
              <a:xfrm>
                <a:off x="3298826" y="6310314"/>
                <a:ext cx="0" cy="285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b="1"/>
              </a:p>
            </p:txBody>
          </p:sp>
          <p:sp>
            <p:nvSpPr>
              <p:cNvPr id="128" name="Line 27"/>
              <p:cNvSpPr>
                <a:spLocks noChangeShapeType="1"/>
              </p:cNvSpPr>
              <p:nvPr/>
            </p:nvSpPr>
            <p:spPr bwMode="auto">
              <a:xfrm>
                <a:off x="3776663" y="6310314"/>
                <a:ext cx="0" cy="285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b="1"/>
              </a:p>
            </p:txBody>
          </p:sp>
          <p:sp>
            <p:nvSpPr>
              <p:cNvPr id="129" name="Line 28"/>
              <p:cNvSpPr>
                <a:spLocks noChangeShapeType="1"/>
              </p:cNvSpPr>
              <p:nvPr/>
            </p:nvSpPr>
            <p:spPr bwMode="auto">
              <a:xfrm>
                <a:off x="4014788" y="6310314"/>
                <a:ext cx="0" cy="285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b="1"/>
              </a:p>
            </p:txBody>
          </p:sp>
          <p:sp>
            <p:nvSpPr>
              <p:cNvPr id="130" name="Line 29"/>
              <p:cNvSpPr>
                <a:spLocks noChangeShapeType="1"/>
              </p:cNvSpPr>
              <p:nvPr/>
            </p:nvSpPr>
            <p:spPr bwMode="auto">
              <a:xfrm>
                <a:off x="4254501" y="6310314"/>
                <a:ext cx="0" cy="285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b="1"/>
              </a:p>
            </p:txBody>
          </p:sp>
          <p:sp>
            <p:nvSpPr>
              <p:cNvPr id="131" name="Line 30"/>
              <p:cNvSpPr>
                <a:spLocks noChangeShapeType="1"/>
              </p:cNvSpPr>
              <p:nvPr/>
            </p:nvSpPr>
            <p:spPr bwMode="auto">
              <a:xfrm>
                <a:off x="4732338" y="6310314"/>
                <a:ext cx="0" cy="285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b="1"/>
              </a:p>
            </p:txBody>
          </p:sp>
          <p:sp>
            <p:nvSpPr>
              <p:cNvPr id="132" name="Line 31"/>
              <p:cNvSpPr>
                <a:spLocks noChangeShapeType="1"/>
              </p:cNvSpPr>
              <p:nvPr/>
            </p:nvSpPr>
            <p:spPr bwMode="auto">
              <a:xfrm>
                <a:off x="4970463" y="6310314"/>
                <a:ext cx="0" cy="285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b="1"/>
              </a:p>
            </p:txBody>
          </p:sp>
          <p:sp>
            <p:nvSpPr>
              <p:cNvPr id="133" name="Line 32"/>
              <p:cNvSpPr>
                <a:spLocks noChangeShapeType="1"/>
              </p:cNvSpPr>
              <p:nvPr/>
            </p:nvSpPr>
            <p:spPr bwMode="auto">
              <a:xfrm>
                <a:off x="5210176" y="6310314"/>
                <a:ext cx="0" cy="285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b="1"/>
              </a:p>
            </p:txBody>
          </p:sp>
          <p:sp>
            <p:nvSpPr>
              <p:cNvPr id="134" name="Line 33"/>
              <p:cNvSpPr>
                <a:spLocks noChangeShapeType="1"/>
              </p:cNvSpPr>
              <p:nvPr/>
            </p:nvSpPr>
            <p:spPr bwMode="auto">
              <a:xfrm>
                <a:off x="5697538" y="6310314"/>
                <a:ext cx="0" cy="285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b="1"/>
              </a:p>
            </p:txBody>
          </p:sp>
          <p:sp>
            <p:nvSpPr>
              <p:cNvPr id="135" name="Line 34"/>
              <p:cNvSpPr>
                <a:spLocks noChangeShapeType="1"/>
              </p:cNvSpPr>
              <p:nvPr/>
            </p:nvSpPr>
            <p:spPr bwMode="auto">
              <a:xfrm>
                <a:off x="5935663" y="6310314"/>
                <a:ext cx="0" cy="285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b="1"/>
              </a:p>
            </p:txBody>
          </p:sp>
          <p:sp>
            <p:nvSpPr>
              <p:cNvPr id="136" name="Line 35"/>
              <p:cNvSpPr>
                <a:spLocks noChangeShapeType="1"/>
              </p:cNvSpPr>
              <p:nvPr/>
            </p:nvSpPr>
            <p:spPr bwMode="auto">
              <a:xfrm>
                <a:off x="6175376" y="6310314"/>
                <a:ext cx="0" cy="285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b="1"/>
              </a:p>
            </p:txBody>
          </p:sp>
          <p:sp>
            <p:nvSpPr>
              <p:cNvPr id="137" name="Line 36"/>
              <p:cNvSpPr>
                <a:spLocks noChangeShapeType="1"/>
              </p:cNvSpPr>
              <p:nvPr/>
            </p:nvSpPr>
            <p:spPr bwMode="auto">
              <a:xfrm>
                <a:off x="6653213" y="6310314"/>
                <a:ext cx="0" cy="285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b="1"/>
              </a:p>
            </p:txBody>
          </p:sp>
          <p:sp>
            <p:nvSpPr>
              <p:cNvPr id="138" name="Line 37"/>
              <p:cNvSpPr>
                <a:spLocks noChangeShapeType="1"/>
              </p:cNvSpPr>
              <p:nvPr/>
            </p:nvSpPr>
            <p:spPr bwMode="auto">
              <a:xfrm>
                <a:off x="6891338" y="6310314"/>
                <a:ext cx="0" cy="285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b="1"/>
              </a:p>
            </p:txBody>
          </p:sp>
          <p:sp>
            <p:nvSpPr>
              <p:cNvPr id="139" name="Line 38"/>
              <p:cNvSpPr>
                <a:spLocks noChangeShapeType="1"/>
              </p:cNvSpPr>
              <p:nvPr/>
            </p:nvSpPr>
            <p:spPr bwMode="auto">
              <a:xfrm>
                <a:off x="7131051" y="6310314"/>
                <a:ext cx="0" cy="285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b="1"/>
              </a:p>
            </p:txBody>
          </p:sp>
          <p:sp>
            <p:nvSpPr>
              <p:cNvPr id="140" name="Line 39"/>
              <p:cNvSpPr>
                <a:spLocks noChangeShapeType="1"/>
              </p:cNvSpPr>
              <p:nvPr/>
            </p:nvSpPr>
            <p:spPr bwMode="auto">
              <a:xfrm>
                <a:off x="7607301" y="6310314"/>
                <a:ext cx="0" cy="285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b="1"/>
              </a:p>
            </p:txBody>
          </p:sp>
          <p:sp>
            <p:nvSpPr>
              <p:cNvPr id="141" name="Line 40"/>
              <p:cNvSpPr>
                <a:spLocks noChangeShapeType="1"/>
              </p:cNvSpPr>
              <p:nvPr/>
            </p:nvSpPr>
            <p:spPr bwMode="auto">
              <a:xfrm>
                <a:off x="7856538" y="6310314"/>
                <a:ext cx="0" cy="285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b="1"/>
              </a:p>
            </p:txBody>
          </p:sp>
          <p:sp>
            <p:nvSpPr>
              <p:cNvPr id="142" name="Line 41"/>
              <p:cNvSpPr>
                <a:spLocks noChangeShapeType="1"/>
              </p:cNvSpPr>
              <p:nvPr/>
            </p:nvSpPr>
            <p:spPr bwMode="auto">
              <a:xfrm>
                <a:off x="1616076" y="6310314"/>
                <a:ext cx="0" cy="396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b="1"/>
              </a:p>
            </p:txBody>
          </p:sp>
          <p:sp>
            <p:nvSpPr>
              <p:cNvPr id="143" name="Rectangle 42"/>
              <p:cNvSpPr>
                <a:spLocks noChangeArrowheads="1"/>
              </p:cNvSpPr>
              <p:nvPr/>
            </p:nvSpPr>
            <p:spPr bwMode="auto">
              <a:xfrm>
                <a:off x="1447801" y="6350001"/>
                <a:ext cx="254878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200</a:t>
                </a:r>
                <a:endParaRPr kumimoji="0" lang="en-US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4" name="Line 43"/>
              <p:cNvSpPr>
                <a:spLocks noChangeShapeType="1"/>
              </p:cNvSpPr>
              <p:nvPr/>
            </p:nvSpPr>
            <p:spPr bwMode="auto">
              <a:xfrm>
                <a:off x="2571751" y="6310314"/>
                <a:ext cx="0" cy="396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b="1"/>
              </a:p>
            </p:txBody>
          </p:sp>
          <p:sp>
            <p:nvSpPr>
              <p:cNvPr id="145" name="Rectangle 44"/>
              <p:cNvSpPr>
                <a:spLocks noChangeArrowheads="1"/>
              </p:cNvSpPr>
              <p:nvPr/>
            </p:nvSpPr>
            <p:spPr bwMode="auto">
              <a:xfrm>
                <a:off x="2403476" y="6350001"/>
                <a:ext cx="254878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400</a:t>
                </a:r>
                <a:endParaRPr kumimoji="0" lang="en-US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6" name="Line 45"/>
              <p:cNvSpPr>
                <a:spLocks noChangeShapeType="1"/>
              </p:cNvSpPr>
              <p:nvPr/>
            </p:nvSpPr>
            <p:spPr bwMode="auto">
              <a:xfrm>
                <a:off x="3536951" y="6310314"/>
                <a:ext cx="0" cy="396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b="1"/>
              </a:p>
            </p:txBody>
          </p:sp>
          <p:sp>
            <p:nvSpPr>
              <p:cNvPr id="147" name="Rectangle 46"/>
              <p:cNvSpPr>
                <a:spLocks noChangeArrowheads="1"/>
              </p:cNvSpPr>
              <p:nvPr/>
            </p:nvSpPr>
            <p:spPr bwMode="auto">
              <a:xfrm>
                <a:off x="3368676" y="6350001"/>
                <a:ext cx="254878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600</a:t>
                </a:r>
                <a:endParaRPr kumimoji="0" lang="en-US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8" name="Line 47"/>
              <p:cNvSpPr>
                <a:spLocks noChangeShapeType="1"/>
              </p:cNvSpPr>
              <p:nvPr/>
            </p:nvSpPr>
            <p:spPr bwMode="auto">
              <a:xfrm>
                <a:off x="4492626" y="6310314"/>
                <a:ext cx="0" cy="396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b="1"/>
              </a:p>
            </p:txBody>
          </p:sp>
          <p:sp>
            <p:nvSpPr>
              <p:cNvPr id="149" name="Rectangle 48"/>
              <p:cNvSpPr>
                <a:spLocks noChangeArrowheads="1"/>
              </p:cNvSpPr>
              <p:nvPr/>
            </p:nvSpPr>
            <p:spPr bwMode="auto">
              <a:xfrm>
                <a:off x="4324351" y="6350001"/>
                <a:ext cx="254878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800</a:t>
                </a:r>
                <a:endParaRPr kumimoji="0" lang="en-US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0" name="Line 49"/>
              <p:cNvSpPr>
                <a:spLocks noChangeShapeType="1"/>
              </p:cNvSpPr>
              <p:nvPr/>
            </p:nvSpPr>
            <p:spPr bwMode="auto">
              <a:xfrm>
                <a:off x="5448301" y="6310314"/>
                <a:ext cx="0" cy="396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b="1"/>
              </a:p>
            </p:txBody>
          </p:sp>
          <p:sp>
            <p:nvSpPr>
              <p:cNvPr id="151" name="Rectangle 50"/>
              <p:cNvSpPr>
                <a:spLocks noChangeArrowheads="1"/>
              </p:cNvSpPr>
              <p:nvPr/>
            </p:nvSpPr>
            <p:spPr bwMode="auto">
              <a:xfrm>
                <a:off x="5233988" y="6350001"/>
                <a:ext cx="339837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1000</a:t>
                </a:r>
                <a:endParaRPr kumimoji="0" lang="en-US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2" name="Line 51"/>
              <p:cNvSpPr>
                <a:spLocks noChangeShapeType="1"/>
              </p:cNvSpPr>
              <p:nvPr/>
            </p:nvSpPr>
            <p:spPr bwMode="auto">
              <a:xfrm>
                <a:off x="6413501" y="6310314"/>
                <a:ext cx="0" cy="396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b="1"/>
              </a:p>
            </p:txBody>
          </p:sp>
          <p:sp>
            <p:nvSpPr>
              <p:cNvPr id="153" name="Rectangle 52"/>
              <p:cNvSpPr>
                <a:spLocks noChangeArrowheads="1"/>
              </p:cNvSpPr>
              <p:nvPr/>
            </p:nvSpPr>
            <p:spPr bwMode="auto">
              <a:xfrm>
                <a:off x="6199188" y="6350001"/>
                <a:ext cx="339837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1200</a:t>
                </a:r>
                <a:endParaRPr kumimoji="0" lang="en-US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4" name="Line 53"/>
              <p:cNvSpPr>
                <a:spLocks noChangeShapeType="1"/>
              </p:cNvSpPr>
              <p:nvPr/>
            </p:nvSpPr>
            <p:spPr bwMode="auto">
              <a:xfrm>
                <a:off x="7369176" y="6310314"/>
                <a:ext cx="0" cy="396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b="1"/>
              </a:p>
            </p:txBody>
          </p:sp>
          <p:sp>
            <p:nvSpPr>
              <p:cNvPr id="155" name="Rectangle 54"/>
              <p:cNvSpPr>
                <a:spLocks noChangeArrowheads="1"/>
              </p:cNvSpPr>
              <p:nvPr/>
            </p:nvSpPr>
            <p:spPr bwMode="auto">
              <a:xfrm>
                <a:off x="7154863" y="6350001"/>
                <a:ext cx="339837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1400</a:t>
                </a:r>
                <a:endParaRPr kumimoji="0" lang="en-US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" name="Line 180"/>
              <p:cNvSpPr>
                <a:spLocks noChangeShapeType="1"/>
              </p:cNvSpPr>
              <p:nvPr/>
            </p:nvSpPr>
            <p:spPr bwMode="auto">
              <a:xfrm flipV="1">
                <a:off x="1028701" y="6219826"/>
                <a:ext cx="0" cy="8731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b="1"/>
              </a:p>
            </p:txBody>
          </p:sp>
          <p:sp>
            <p:nvSpPr>
              <p:cNvPr id="157" name="Line 181"/>
              <p:cNvSpPr>
                <a:spLocks noChangeShapeType="1"/>
              </p:cNvSpPr>
              <p:nvPr/>
            </p:nvSpPr>
            <p:spPr bwMode="auto">
              <a:xfrm flipV="1">
                <a:off x="1128713" y="6176964"/>
                <a:ext cx="0" cy="1301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b="1"/>
              </a:p>
            </p:txBody>
          </p:sp>
          <p:sp>
            <p:nvSpPr>
              <p:cNvPr id="158" name="Line 182"/>
              <p:cNvSpPr>
                <a:spLocks noChangeShapeType="1"/>
              </p:cNvSpPr>
              <p:nvPr/>
            </p:nvSpPr>
            <p:spPr bwMode="auto">
              <a:xfrm flipV="1">
                <a:off x="1387476" y="6219826"/>
                <a:ext cx="0" cy="8731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b="1"/>
              </a:p>
            </p:txBody>
          </p:sp>
          <p:sp>
            <p:nvSpPr>
              <p:cNvPr id="159" name="Line 183"/>
              <p:cNvSpPr>
                <a:spLocks noChangeShapeType="1"/>
              </p:cNvSpPr>
              <p:nvPr/>
            </p:nvSpPr>
            <p:spPr bwMode="auto">
              <a:xfrm flipV="1">
                <a:off x="1865313" y="6169026"/>
                <a:ext cx="0" cy="13811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b="1"/>
              </a:p>
            </p:txBody>
          </p:sp>
          <p:sp>
            <p:nvSpPr>
              <p:cNvPr id="160" name="Line 184"/>
              <p:cNvSpPr>
                <a:spLocks noChangeShapeType="1"/>
              </p:cNvSpPr>
              <p:nvPr/>
            </p:nvSpPr>
            <p:spPr bwMode="auto">
              <a:xfrm flipV="1">
                <a:off x="1984376" y="5989639"/>
                <a:ext cx="0" cy="3175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b="1"/>
              </a:p>
            </p:txBody>
          </p:sp>
          <p:sp>
            <p:nvSpPr>
              <p:cNvPr id="161" name="Line 185"/>
              <p:cNvSpPr>
                <a:spLocks noChangeShapeType="1"/>
              </p:cNvSpPr>
              <p:nvPr/>
            </p:nvSpPr>
            <p:spPr bwMode="auto">
              <a:xfrm flipV="1">
                <a:off x="1995488" y="5273676"/>
                <a:ext cx="0" cy="10334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b="1"/>
              </a:p>
            </p:txBody>
          </p:sp>
          <p:sp>
            <p:nvSpPr>
              <p:cNvPr id="162" name="Line 186"/>
              <p:cNvSpPr>
                <a:spLocks noChangeShapeType="1"/>
              </p:cNvSpPr>
              <p:nvPr/>
            </p:nvSpPr>
            <p:spPr bwMode="auto">
              <a:xfrm flipV="1">
                <a:off x="2063751" y="6089651"/>
                <a:ext cx="0" cy="2174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b="1"/>
              </a:p>
            </p:txBody>
          </p:sp>
          <p:sp>
            <p:nvSpPr>
              <p:cNvPr id="163" name="Line 187"/>
              <p:cNvSpPr>
                <a:spLocks noChangeShapeType="1"/>
              </p:cNvSpPr>
              <p:nvPr/>
            </p:nvSpPr>
            <p:spPr bwMode="auto">
              <a:xfrm flipV="1">
                <a:off x="2074863" y="5745164"/>
                <a:ext cx="0" cy="5619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b="1"/>
              </a:p>
            </p:txBody>
          </p:sp>
          <p:sp>
            <p:nvSpPr>
              <p:cNvPr id="164" name="Line 188"/>
              <p:cNvSpPr>
                <a:spLocks noChangeShapeType="1"/>
              </p:cNvSpPr>
              <p:nvPr/>
            </p:nvSpPr>
            <p:spPr bwMode="auto">
              <a:xfrm flipV="1">
                <a:off x="2651126" y="3967164"/>
                <a:ext cx="0" cy="23399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b="1"/>
              </a:p>
            </p:txBody>
          </p:sp>
          <p:sp>
            <p:nvSpPr>
              <p:cNvPr id="165" name="Line 189"/>
              <p:cNvSpPr>
                <a:spLocks noChangeShapeType="1"/>
              </p:cNvSpPr>
              <p:nvPr/>
            </p:nvSpPr>
            <p:spPr bwMode="auto">
              <a:xfrm flipV="1">
                <a:off x="2720976" y="6137276"/>
                <a:ext cx="0" cy="1698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b="1"/>
              </a:p>
            </p:txBody>
          </p:sp>
          <p:sp>
            <p:nvSpPr>
              <p:cNvPr id="166" name="Line 190"/>
              <p:cNvSpPr>
                <a:spLocks noChangeShapeType="1"/>
              </p:cNvSpPr>
              <p:nvPr/>
            </p:nvSpPr>
            <p:spPr bwMode="auto">
              <a:xfrm flipV="1">
                <a:off x="2732088" y="5154614"/>
                <a:ext cx="0" cy="11525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b="1"/>
              </a:p>
            </p:txBody>
          </p:sp>
          <p:sp>
            <p:nvSpPr>
              <p:cNvPr id="167" name="Line 191"/>
              <p:cNvSpPr>
                <a:spLocks noChangeShapeType="1"/>
              </p:cNvSpPr>
              <p:nvPr/>
            </p:nvSpPr>
            <p:spPr bwMode="auto">
              <a:xfrm flipV="1">
                <a:off x="2811463" y="6057901"/>
                <a:ext cx="0" cy="2492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b="1"/>
              </a:p>
            </p:txBody>
          </p:sp>
          <p:sp>
            <p:nvSpPr>
              <p:cNvPr id="168" name="Line 192"/>
              <p:cNvSpPr>
                <a:spLocks noChangeShapeType="1"/>
              </p:cNvSpPr>
              <p:nvPr/>
            </p:nvSpPr>
            <p:spPr bwMode="auto">
              <a:xfrm flipV="1">
                <a:off x="3278188" y="6049964"/>
                <a:ext cx="0" cy="2571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b="1"/>
              </a:p>
            </p:txBody>
          </p:sp>
          <p:sp>
            <p:nvSpPr>
              <p:cNvPr id="169" name="Line 193"/>
              <p:cNvSpPr>
                <a:spLocks noChangeShapeType="1"/>
              </p:cNvSpPr>
              <p:nvPr/>
            </p:nvSpPr>
            <p:spPr bwMode="auto">
              <a:xfrm flipV="1">
                <a:off x="3995738" y="5297489"/>
                <a:ext cx="0" cy="10096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b="1"/>
              </a:p>
            </p:txBody>
          </p:sp>
          <p:sp>
            <p:nvSpPr>
              <p:cNvPr id="170" name="Line 194"/>
              <p:cNvSpPr>
                <a:spLocks noChangeShapeType="1"/>
              </p:cNvSpPr>
              <p:nvPr/>
            </p:nvSpPr>
            <p:spPr bwMode="auto">
              <a:xfrm flipV="1">
                <a:off x="4065588" y="4995864"/>
                <a:ext cx="0" cy="13112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b="1"/>
              </a:p>
            </p:txBody>
          </p:sp>
          <p:sp>
            <p:nvSpPr>
              <p:cNvPr id="171" name="Line 195"/>
              <p:cNvSpPr>
                <a:spLocks noChangeShapeType="1"/>
              </p:cNvSpPr>
              <p:nvPr/>
            </p:nvSpPr>
            <p:spPr bwMode="auto">
              <a:xfrm flipV="1">
                <a:off x="4075113" y="6169026"/>
                <a:ext cx="0" cy="13811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b="1"/>
              </a:p>
            </p:txBody>
          </p:sp>
          <p:sp>
            <p:nvSpPr>
              <p:cNvPr id="172" name="Line 196"/>
              <p:cNvSpPr>
                <a:spLocks noChangeShapeType="1"/>
              </p:cNvSpPr>
              <p:nvPr/>
            </p:nvSpPr>
            <p:spPr bwMode="auto">
              <a:xfrm flipV="1">
                <a:off x="4333876" y="6021389"/>
                <a:ext cx="0" cy="2857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b="1"/>
              </a:p>
            </p:txBody>
          </p:sp>
          <p:sp>
            <p:nvSpPr>
              <p:cNvPr id="173" name="Line 197"/>
              <p:cNvSpPr>
                <a:spLocks noChangeShapeType="1"/>
              </p:cNvSpPr>
              <p:nvPr/>
            </p:nvSpPr>
            <p:spPr bwMode="auto">
              <a:xfrm flipV="1">
                <a:off x="4473576" y="6235701"/>
                <a:ext cx="0" cy="714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b="1"/>
              </a:p>
            </p:txBody>
          </p:sp>
          <p:sp>
            <p:nvSpPr>
              <p:cNvPr id="174" name="Line 198"/>
              <p:cNvSpPr>
                <a:spLocks noChangeShapeType="1"/>
              </p:cNvSpPr>
              <p:nvPr/>
            </p:nvSpPr>
            <p:spPr bwMode="auto">
              <a:xfrm flipV="1">
                <a:off x="4641851" y="6153151"/>
                <a:ext cx="0" cy="1539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b="1"/>
              </a:p>
            </p:txBody>
          </p:sp>
          <p:sp>
            <p:nvSpPr>
              <p:cNvPr id="175" name="Line 199"/>
              <p:cNvSpPr>
                <a:spLocks noChangeShapeType="1"/>
              </p:cNvSpPr>
              <p:nvPr/>
            </p:nvSpPr>
            <p:spPr bwMode="auto">
              <a:xfrm flipV="1">
                <a:off x="4651376" y="6049964"/>
                <a:ext cx="0" cy="2571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b="1"/>
              </a:p>
            </p:txBody>
          </p:sp>
          <p:sp>
            <p:nvSpPr>
              <p:cNvPr id="176" name="Line 200"/>
              <p:cNvSpPr>
                <a:spLocks noChangeShapeType="1"/>
              </p:cNvSpPr>
              <p:nvPr/>
            </p:nvSpPr>
            <p:spPr bwMode="auto">
              <a:xfrm flipV="1">
                <a:off x="4721226" y="6113464"/>
                <a:ext cx="0" cy="1936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b="1"/>
              </a:p>
            </p:txBody>
          </p:sp>
          <p:sp>
            <p:nvSpPr>
              <p:cNvPr id="177" name="Line 201"/>
              <p:cNvSpPr>
                <a:spLocks noChangeShapeType="1"/>
              </p:cNvSpPr>
              <p:nvPr/>
            </p:nvSpPr>
            <p:spPr bwMode="auto">
              <a:xfrm flipV="1">
                <a:off x="7089776" y="6137276"/>
                <a:ext cx="0" cy="1698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b="1"/>
              </a:p>
            </p:txBody>
          </p:sp>
          <p:sp>
            <p:nvSpPr>
              <p:cNvPr id="178" name="Line 202"/>
              <p:cNvSpPr>
                <a:spLocks noChangeShapeType="1"/>
              </p:cNvSpPr>
              <p:nvPr/>
            </p:nvSpPr>
            <p:spPr bwMode="auto">
              <a:xfrm flipV="1">
                <a:off x="7210426" y="6227764"/>
                <a:ext cx="0" cy="793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b="1"/>
              </a:p>
            </p:txBody>
          </p:sp>
          <p:sp>
            <p:nvSpPr>
              <p:cNvPr id="179" name="Line 203"/>
              <p:cNvSpPr>
                <a:spLocks noChangeShapeType="1"/>
              </p:cNvSpPr>
              <p:nvPr/>
            </p:nvSpPr>
            <p:spPr bwMode="auto">
              <a:xfrm flipV="1">
                <a:off x="7408863" y="6176964"/>
                <a:ext cx="0" cy="1301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b="1"/>
              </a:p>
            </p:txBody>
          </p:sp>
          <p:sp>
            <p:nvSpPr>
              <p:cNvPr id="180" name="Line 204"/>
              <p:cNvSpPr>
                <a:spLocks noChangeShapeType="1"/>
              </p:cNvSpPr>
              <p:nvPr/>
            </p:nvSpPr>
            <p:spPr bwMode="auto">
              <a:xfrm flipV="1">
                <a:off x="7478713" y="6219826"/>
                <a:ext cx="0" cy="8731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b="1"/>
              </a:p>
            </p:txBody>
          </p:sp>
          <p:sp>
            <p:nvSpPr>
              <p:cNvPr id="181" name="Line 206"/>
              <p:cNvSpPr>
                <a:spLocks noChangeShapeType="1"/>
              </p:cNvSpPr>
              <p:nvPr/>
            </p:nvSpPr>
            <p:spPr bwMode="auto">
              <a:xfrm flipV="1">
                <a:off x="7488238" y="6013451"/>
                <a:ext cx="0" cy="2936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b="1"/>
              </a:p>
            </p:txBody>
          </p:sp>
          <p:sp>
            <p:nvSpPr>
              <p:cNvPr id="182" name="Line 207"/>
              <p:cNvSpPr>
                <a:spLocks noChangeShapeType="1"/>
              </p:cNvSpPr>
              <p:nvPr/>
            </p:nvSpPr>
            <p:spPr bwMode="auto">
              <a:xfrm flipV="1">
                <a:off x="7655041" y="6184901"/>
                <a:ext cx="0" cy="1222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b="1"/>
              </a:p>
            </p:txBody>
          </p:sp>
          <p:sp>
            <p:nvSpPr>
              <p:cNvPr id="183" name="Rectangle 208"/>
              <p:cNvSpPr>
                <a:spLocks noChangeArrowheads="1"/>
              </p:cNvSpPr>
              <p:nvPr/>
            </p:nvSpPr>
            <p:spPr bwMode="auto">
              <a:xfrm>
                <a:off x="2439140" y="3784861"/>
                <a:ext cx="423972" cy="1800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dirty="0" smtClean="0">
                    <a:ln>
                      <a:noFill/>
                    </a:ln>
                    <a:solidFill>
                      <a:srgbClr val="0000CC"/>
                    </a:solidFill>
                    <a:effectLst/>
                    <a:latin typeface="Arial" pitchFamily="34" charset="0"/>
                    <a:cs typeface="Arial" pitchFamily="34" charset="0"/>
                  </a:rPr>
                  <a:t>415.2</a:t>
                </a:r>
              </a:p>
            </p:txBody>
          </p:sp>
          <p:sp>
            <p:nvSpPr>
              <p:cNvPr id="184" name="Rectangle 209"/>
              <p:cNvSpPr>
                <a:spLocks noChangeArrowheads="1"/>
              </p:cNvSpPr>
              <p:nvPr/>
            </p:nvSpPr>
            <p:spPr bwMode="auto">
              <a:xfrm>
                <a:off x="3853602" y="4822363"/>
                <a:ext cx="423972" cy="1800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711.5</a:t>
                </a:r>
              </a:p>
            </p:txBody>
          </p:sp>
          <p:sp>
            <p:nvSpPr>
              <p:cNvPr id="185" name="Rectangle 210"/>
              <p:cNvSpPr>
                <a:spLocks noChangeArrowheads="1"/>
              </p:cNvSpPr>
              <p:nvPr/>
            </p:nvSpPr>
            <p:spPr bwMode="auto">
              <a:xfrm>
                <a:off x="2679515" y="4957074"/>
                <a:ext cx="423972" cy="1800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433.2</a:t>
                </a:r>
              </a:p>
            </p:txBody>
          </p:sp>
          <p:sp>
            <p:nvSpPr>
              <p:cNvPr id="186" name="Rectangle 212"/>
              <p:cNvSpPr>
                <a:spLocks noChangeArrowheads="1"/>
              </p:cNvSpPr>
              <p:nvPr/>
            </p:nvSpPr>
            <p:spPr bwMode="auto">
              <a:xfrm>
                <a:off x="1772390" y="5093600"/>
                <a:ext cx="423972" cy="1800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dirty="0" smtClean="0">
                    <a:ln>
                      <a:noFill/>
                    </a:ln>
                    <a:solidFill>
                      <a:srgbClr val="0000CC"/>
                    </a:solidFill>
                    <a:effectLst/>
                    <a:latin typeface="Arial" pitchFamily="34" charset="0"/>
                    <a:cs typeface="Arial" pitchFamily="34" charset="0"/>
                  </a:rPr>
                  <a:t>279.1</a:t>
                </a:r>
              </a:p>
            </p:txBody>
          </p:sp>
          <p:sp>
            <p:nvSpPr>
              <p:cNvPr id="187" name="Rectangle 213"/>
              <p:cNvSpPr>
                <a:spLocks noChangeArrowheads="1"/>
              </p:cNvSpPr>
              <p:nvPr/>
            </p:nvSpPr>
            <p:spPr bwMode="auto">
              <a:xfrm>
                <a:off x="3633719" y="5093600"/>
                <a:ext cx="423972" cy="1800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dirty="0" smtClean="0">
                    <a:ln>
                      <a:noFill/>
                    </a:ln>
                    <a:solidFill>
                      <a:srgbClr val="0000CC"/>
                    </a:solidFill>
                    <a:effectLst/>
                    <a:latin typeface="Arial" pitchFamily="34" charset="0"/>
                    <a:cs typeface="Arial" pitchFamily="34" charset="0"/>
                  </a:rPr>
                  <a:t>695.5</a:t>
                </a:r>
              </a:p>
            </p:txBody>
          </p:sp>
          <p:sp>
            <p:nvSpPr>
              <p:cNvPr id="189" name="Rectangle 215"/>
              <p:cNvSpPr>
                <a:spLocks noChangeArrowheads="1"/>
              </p:cNvSpPr>
              <p:nvPr/>
            </p:nvSpPr>
            <p:spPr bwMode="auto">
              <a:xfrm>
                <a:off x="2035175" y="5569816"/>
                <a:ext cx="423972" cy="1800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295.1</a:t>
                </a:r>
              </a:p>
            </p:txBody>
          </p:sp>
          <p:sp>
            <p:nvSpPr>
              <p:cNvPr id="190" name="Rectangle 217"/>
              <p:cNvSpPr>
                <a:spLocks noChangeArrowheads="1"/>
              </p:cNvSpPr>
              <p:nvPr/>
            </p:nvSpPr>
            <p:spPr bwMode="auto">
              <a:xfrm>
                <a:off x="7210426" y="5777580"/>
                <a:ext cx="518188" cy="1800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1424.0</a:t>
                </a:r>
                <a:endPara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1" name="Rectangle 218"/>
              <p:cNvSpPr>
                <a:spLocks noChangeArrowheads="1"/>
              </p:cNvSpPr>
              <p:nvPr/>
            </p:nvSpPr>
            <p:spPr bwMode="auto">
              <a:xfrm>
                <a:off x="4095751" y="5835650"/>
                <a:ext cx="423972" cy="1800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767.4</a:t>
                </a:r>
                <a:endPara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3" name="Rectangle 220"/>
              <p:cNvSpPr>
                <a:spLocks noChangeArrowheads="1"/>
              </p:cNvSpPr>
              <p:nvPr/>
            </p:nvSpPr>
            <p:spPr bwMode="auto">
              <a:xfrm>
                <a:off x="3049588" y="5848480"/>
                <a:ext cx="423972" cy="1800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546.5</a:t>
                </a:r>
                <a:endPara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4" name="Rectangle 221"/>
              <p:cNvSpPr>
                <a:spLocks noChangeArrowheads="1"/>
              </p:cNvSpPr>
              <p:nvPr/>
            </p:nvSpPr>
            <p:spPr bwMode="auto">
              <a:xfrm>
                <a:off x="4683125" y="5927724"/>
                <a:ext cx="423972" cy="1800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847.5</a:t>
                </a:r>
                <a:endPara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6" name="Rectangle 223"/>
              <p:cNvSpPr>
                <a:spLocks noChangeArrowheads="1"/>
              </p:cNvSpPr>
              <p:nvPr/>
            </p:nvSpPr>
            <p:spPr bwMode="auto">
              <a:xfrm>
                <a:off x="6772421" y="5972354"/>
                <a:ext cx="518188" cy="1800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1341.9</a:t>
                </a:r>
                <a:endPara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7" name="Rectangle 224"/>
              <p:cNvSpPr>
                <a:spLocks noChangeArrowheads="1"/>
              </p:cNvSpPr>
              <p:nvPr/>
            </p:nvSpPr>
            <p:spPr bwMode="auto">
              <a:xfrm>
                <a:off x="1389063" y="6097588"/>
                <a:ext cx="423972" cy="1800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253.2</a:t>
                </a:r>
                <a:endPara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8" name="Rectangle 224"/>
              <p:cNvSpPr>
                <a:spLocks noChangeArrowheads="1"/>
              </p:cNvSpPr>
              <p:nvPr/>
            </p:nvSpPr>
            <p:spPr bwMode="auto">
              <a:xfrm>
                <a:off x="900113" y="5975534"/>
                <a:ext cx="423972" cy="1800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153.2</a:t>
                </a:r>
                <a:endPara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grpSp>
        <p:nvGrpSpPr>
          <p:cNvPr id="199" name="Group 198"/>
          <p:cNvGrpSpPr/>
          <p:nvPr/>
        </p:nvGrpSpPr>
        <p:grpSpPr>
          <a:xfrm>
            <a:off x="4489614" y="2561413"/>
            <a:ext cx="1479103" cy="1875267"/>
            <a:chOff x="2681433" y="1390860"/>
            <a:chExt cx="1479103" cy="1875267"/>
          </a:xfrm>
        </p:grpSpPr>
        <p:sp>
          <p:nvSpPr>
            <p:cNvPr id="200" name="TextBox 199"/>
            <p:cNvSpPr txBox="1"/>
            <p:nvPr/>
          </p:nvSpPr>
          <p:spPr>
            <a:xfrm flipH="1">
              <a:off x="2768563" y="1390860"/>
              <a:ext cx="139197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m/z 1464=1448+16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1" name="Line 233"/>
            <p:cNvSpPr>
              <a:spLocks noChangeShapeType="1"/>
            </p:cNvSpPr>
            <p:nvPr/>
          </p:nvSpPr>
          <p:spPr bwMode="auto">
            <a:xfrm>
              <a:off x="2700483" y="2940695"/>
              <a:ext cx="10509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02" name="Line 235"/>
            <p:cNvSpPr>
              <a:spLocks noChangeShapeType="1"/>
            </p:cNvSpPr>
            <p:nvPr/>
          </p:nvSpPr>
          <p:spPr bwMode="auto">
            <a:xfrm>
              <a:off x="2775096" y="2940695"/>
              <a:ext cx="0" cy="206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03" name="Line 236"/>
            <p:cNvSpPr>
              <a:spLocks noChangeShapeType="1"/>
            </p:cNvSpPr>
            <p:nvPr/>
          </p:nvSpPr>
          <p:spPr bwMode="auto">
            <a:xfrm>
              <a:off x="2810021" y="2940695"/>
              <a:ext cx="0" cy="206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04" name="Line 237"/>
            <p:cNvSpPr>
              <a:spLocks noChangeShapeType="1"/>
            </p:cNvSpPr>
            <p:nvPr/>
          </p:nvSpPr>
          <p:spPr bwMode="auto">
            <a:xfrm>
              <a:off x="2843358" y="2940695"/>
              <a:ext cx="0" cy="206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05" name="Line 238"/>
            <p:cNvSpPr>
              <a:spLocks noChangeShapeType="1"/>
            </p:cNvSpPr>
            <p:nvPr/>
          </p:nvSpPr>
          <p:spPr bwMode="auto">
            <a:xfrm>
              <a:off x="2914796" y="2940695"/>
              <a:ext cx="0" cy="206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06" name="Line 239"/>
            <p:cNvSpPr>
              <a:spLocks noChangeShapeType="1"/>
            </p:cNvSpPr>
            <p:nvPr/>
          </p:nvSpPr>
          <p:spPr bwMode="auto">
            <a:xfrm>
              <a:off x="2949721" y="2940695"/>
              <a:ext cx="0" cy="206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07" name="Line 240"/>
            <p:cNvSpPr>
              <a:spLocks noChangeShapeType="1"/>
            </p:cNvSpPr>
            <p:nvPr/>
          </p:nvSpPr>
          <p:spPr bwMode="auto">
            <a:xfrm>
              <a:off x="2984646" y="2940695"/>
              <a:ext cx="0" cy="206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08" name="Line 241"/>
            <p:cNvSpPr>
              <a:spLocks noChangeShapeType="1"/>
            </p:cNvSpPr>
            <p:nvPr/>
          </p:nvSpPr>
          <p:spPr bwMode="auto">
            <a:xfrm>
              <a:off x="3017983" y="2940695"/>
              <a:ext cx="0" cy="206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09" name="Line 242"/>
            <p:cNvSpPr>
              <a:spLocks noChangeShapeType="1"/>
            </p:cNvSpPr>
            <p:nvPr/>
          </p:nvSpPr>
          <p:spPr bwMode="auto">
            <a:xfrm>
              <a:off x="3087833" y="2940695"/>
              <a:ext cx="0" cy="206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10" name="Line 243"/>
            <p:cNvSpPr>
              <a:spLocks noChangeShapeType="1"/>
            </p:cNvSpPr>
            <p:nvPr/>
          </p:nvSpPr>
          <p:spPr bwMode="auto">
            <a:xfrm>
              <a:off x="3122758" y="2940695"/>
              <a:ext cx="0" cy="206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11" name="Line 244"/>
            <p:cNvSpPr>
              <a:spLocks noChangeShapeType="1"/>
            </p:cNvSpPr>
            <p:nvPr/>
          </p:nvSpPr>
          <p:spPr bwMode="auto">
            <a:xfrm>
              <a:off x="3159271" y="2940695"/>
              <a:ext cx="0" cy="206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12" name="Line 245"/>
            <p:cNvSpPr>
              <a:spLocks noChangeShapeType="1"/>
            </p:cNvSpPr>
            <p:nvPr/>
          </p:nvSpPr>
          <p:spPr bwMode="auto">
            <a:xfrm>
              <a:off x="3192608" y="2940695"/>
              <a:ext cx="0" cy="206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13" name="Line 246"/>
            <p:cNvSpPr>
              <a:spLocks noChangeShapeType="1"/>
            </p:cNvSpPr>
            <p:nvPr/>
          </p:nvSpPr>
          <p:spPr bwMode="auto">
            <a:xfrm>
              <a:off x="3262458" y="2940695"/>
              <a:ext cx="0" cy="206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14" name="Line 247"/>
            <p:cNvSpPr>
              <a:spLocks noChangeShapeType="1"/>
            </p:cNvSpPr>
            <p:nvPr/>
          </p:nvSpPr>
          <p:spPr bwMode="auto">
            <a:xfrm>
              <a:off x="3297383" y="2940695"/>
              <a:ext cx="0" cy="206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15" name="Line 248"/>
            <p:cNvSpPr>
              <a:spLocks noChangeShapeType="1"/>
            </p:cNvSpPr>
            <p:nvPr/>
          </p:nvSpPr>
          <p:spPr bwMode="auto">
            <a:xfrm>
              <a:off x="3332308" y="2940695"/>
              <a:ext cx="0" cy="206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16" name="Line 249"/>
            <p:cNvSpPr>
              <a:spLocks noChangeShapeType="1"/>
            </p:cNvSpPr>
            <p:nvPr/>
          </p:nvSpPr>
          <p:spPr bwMode="auto">
            <a:xfrm>
              <a:off x="3365646" y="2940695"/>
              <a:ext cx="0" cy="206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17" name="Line 250"/>
            <p:cNvSpPr>
              <a:spLocks noChangeShapeType="1"/>
            </p:cNvSpPr>
            <p:nvPr/>
          </p:nvSpPr>
          <p:spPr bwMode="auto">
            <a:xfrm>
              <a:off x="3435496" y="2940695"/>
              <a:ext cx="0" cy="206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18" name="Line 251"/>
            <p:cNvSpPr>
              <a:spLocks noChangeShapeType="1"/>
            </p:cNvSpPr>
            <p:nvPr/>
          </p:nvSpPr>
          <p:spPr bwMode="auto">
            <a:xfrm>
              <a:off x="3472008" y="2940695"/>
              <a:ext cx="0" cy="206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19" name="Line 252"/>
            <p:cNvSpPr>
              <a:spLocks noChangeShapeType="1"/>
            </p:cNvSpPr>
            <p:nvPr/>
          </p:nvSpPr>
          <p:spPr bwMode="auto">
            <a:xfrm>
              <a:off x="3506933" y="2940695"/>
              <a:ext cx="0" cy="206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20" name="Line 253"/>
            <p:cNvSpPr>
              <a:spLocks noChangeShapeType="1"/>
            </p:cNvSpPr>
            <p:nvPr/>
          </p:nvSpPr>
          <p:spPr bwMode="auto">
            <a:xfrm>
              <a:off x="3540271" y="2940695"/>
              <a:ext cx="0" cy="206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21" name="Line 254"/>
            <p:cNvSpPr>
              <a:spLocks noChangeShapeType="1"/>
            </p:cNvSpPr>
            <p:nvPr/>
          </p:nvSpPr>
          <p:spPr bwMode="auto">
            <a:xfrm>
              <a:off x="3610121" y="2940695"/>
              <a:ext cx="0" cy="206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22" name="Line 255"/>
            <p:cNvSpPr>
              <a:spLocks noChangeShapeType="1"/>
            </p:cNvSpPr>
            <p:nvPr/>
          </p:nvSpPr>
          <p:spPr bwMode="auto">
            <a:xfrm>
              <a:off x="3645046" y="2940695"/>
              <a:ext cx="0" cy="206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23" name="Line 256"/>
            <p:cNvSpPr>
              <a:spLocks noChangeShapeType="1"/>
            </p:cNvSpPr>
            <p:nvPr/>
          </p:nvSpPr>
          <p:spPr bwMode="auto">
            <a:xfrm>
              <a:off x="3679971" y="2940695"/>
              <a:ext cx="0" cy="206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24" name="Line 257"/>
            <p:cNvSpPr>
              <a:spLocks noChangeShapeType="1"/>
            </p:cNvSpPr>
            <p:nvPr/>
          </p:nvSpPr>
          <p:spPr bwMode="auto">
            <a:xfrm>
              <a:off x="3713308" y="2940695"/>
              <a:ext cx="0" cy="206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25" name="Rectangle 259"/>
            <p:cNvSpPr>
              <a:spLocks noChangeArrowheads="1"/>
            </p:cNvSpPr>
            <p:nvPr/>
          </p:nvSpPr>
          <p:spPr bwMode="auto">
            <a:xfrm>
              <a:off x="2681433" y="2970858"/>
              <a:ext cx="14106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10</a:t>
              </a:r>
              <a:endPara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6" name="Line 260"/>
            <p:cNvSpPr>
              <a:spLocks noChangeShapeType="1"/>
            </p:cNvSpPr>
            <p:nvPr/>
          </p:nvSpPr>
          <p:spPr bwMode="auto">
            <a:xfrm>
              <a:off x="2878283" y="2940695"/>
              <a:ext cx="0" cy="301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27" name="Line 262"/>
            <p:cNvSpPr>
              <a:spLocks noChangeShapeType="1"/>
            </p:cNvSpPr>
            <p:nvPr/>
          </p:nvSpPr>
          <p:spPr bwMode="auto">
            <a:xfrm>
              <a:off x="3052908" y="2940695"/>
              <a:ext cx="0" cy="301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28" name="Rectangle 263"/>
            <p:cNvSpPr>
              <a:spLocks noChangeArrowheads="1"/>
            </p:cNvSpPr>
            <p:nvPr/>
          </p:nvSpPr>
          <p:spPr bwMode="auto">
            <a:xfrm>
              <a:off x="3029096" y="2970858"/>
              <a:ext cx="14106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20</a:t>
              </a:r>
              <a:endPara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9" name="Line 264"/>
            <p:cNvSpPr>
              <a:spLocks noChangeShapeType="1"/>
            </p:cNvSpPr>
            <p:nvPr/>
          </p:nvSpPr>
          <p:spPr bwMode="auto">
            <a:xfrm>
              <a:off x="3227533" y="2940695"/>
              <a:ext cx="0" cy="301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30" name="Line 266"/>
            <p:cNvSpPr>
              <a:spLocks noChangeShapeType="1"/>
            </p:cNvSpPr>
            <p:nvPr/>
          </p:nvSpPr>
          <p:spPr bwMode="auto">
            <a:xfrm>
              <a:off x="3400571" y="2940695"/>
              <a:ext cx="0" cy="301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31" name="Rectangle 267"/>
            <p:cNvSpPr>
              <a:spLocks noChangeArrowheads="1"/>
            </p:cNvSpPr>
            <p:nvPr/>
          </p:nvSpPr>
          <p:spPr bwMode="auto">
            <a:xfrm>
              <a:off x="3376758" y="2970858"/>
              <a:ext cx="14106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30</a:t>
              </a:r>
              <a:endPara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2" name="Line 268"/>
            <p:cNvSpPr>
              <a:spLocks noChangeShapeType="1"/>
            </p:cNvSpPr>
            <p:nvPr/>
          </p:nvSpPr>
          <p:spPr bwMode="auto">
            <a:xfrm>
              <a:off x="3575196" y="2940695"/>
              <a:ext cx="0" cy="301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33" name="Line 270"/>
            <p:cNvSpPr>
              <a:spLocks noChangeShapeType="1"/>
            </p:cNvSpPr>
            <p:nvPr/>
          </p:nvSpPr>
          <p:spPr bwMode="auto">
            <a:xfrm>
              <a:off x="3749821" y="2940695"/>
              <a:ext cx="0" cy="301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34" name="Rectangle 271"/>
            <p:cNvSpPr>
              <a:spLocks noChangeArrowheads="1"/>
            </p:cNvSpPr>
            <p:nvPr/>
          </p:nvSpPr>
          <p:spPr bwMode="auto">
            <a:xfrm>
              <a:off x="3726008" y="2970858"/>
              <a:ext cx="14106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40</a:t>
              </a:r>
              <a:endPara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5" name="Rectangle 272"/>
            <p:cNvSpPr>
              <a:spLocks noChangeArrowheads="1"/>
            </p:cNvSpPr>
            <p:nvPr/>
          </p:nvSpPr>
          <p:spPr bwMode="auto">
            <a:xfrm>
              <a:off x="2949721" y="3112239"/>
              <a:ext cx="647613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Time (min)</a:t>
              </a:r>
              <a:endPara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6" name="Freeform 397"/>
            <p:cNvSpPr>
              <a:spLocks/>
            </p:cNvSpPr>
            <p:nvPr/>
          </p:nvSpPr>
          <p:spPr bwMode="auto">
            <a:xfrm>
              <a:off x="2700483" y="1642269"/>
              <a:ext cx="1050925" cy="1166812"/>
            </a:xfrm>
            <a:custGeom>
              <a:avLst/>
              <a:gdLst>
                <a:gd name="T0" fmla="*/ 1 w 567"/>
                <a:gd name="T1" fmla="*/ 355 h 388"/>
                <a:gd name="T2" fmla="*/ 10 w 567"/>
                <a:gd name="T3" fmla="*/ 379 h 388"/>
                <a:gd name="T4" fmla="*/ 19 w 567"/>
                <a:gd name="T5" fmla="*/ 388 h 388"/>
                <a:gd name="T6" fmla="*/ 29 w 567"/>
                <a:gd name="T7" fmla="*/ 372 h 388"/>
                <a:gd name="T8" fmla="*/ 38 w 567"/>
                <a:gd name="T9" fmla="*/ 384 h 388"/>
                <a:gd name="T10" fmla="*/ 47 w 567"/>
                <a:gd name="T11" fmla="*/ 378 h 388"/>
                <a:gd name="T12" fmla="*/ 56 w 567"/>
                <a:gd name="T13" fmla="*/ 344 h 388"/>
                <a:gd name="T14" fmla="*/ 65 w 567"/>
                <a:gd name="T15" fmla="*/ 354 h 388"/>
                <a:gd name="T16" fmla="*/ 74 w 567"/>
                <a:gd name="T17" fmla="*/ 342 h 388"/>
                <a:gd name="T18" fmla="*/ 83 w 567"/>
                <a:gd name="T19" fmla="*/ 348 h 388"/>
                <a:gd name="T20" fmla="*/ 92 w 567"/>
                <a:gd name="T21" fmla="*/ 361 h 388"/>
                <a:gd name="T22" fmla="*/ 101 w 567"/>
                <a:gd name="T23" fmla="*/ 354 h 388"/>
                <a:gd name="T24" fmla="*/ 110 w 567"/>
                <a:gd name="T25" fmla="*/ 354 h 388"/>
                <a:gd name="T26" fmla="*/ 119 w 567"/>
                <a:gd name="T27" fmla="*/ 353 h 388"/>
                <a:gd name="T28" fmla="*/ 128 w 567"/>
                <a:gd name="T29" fmla="*/ 376 h 388"/>
                <a:gd name="T30" fmla="*/ 137 w 567"/>
                <a:gd name="T31" fmla="*/ 368 h 388"/>
                <a:gd name="T32" fmla="*/ 146 w 567"/>
                <a:gd name="T33" fmla="*/ 362 h 388"/>
                <a:gd name="T34" fmla="*/ 155 w 567"/>
                <a:gd name="T35" fmla="*/ 366 h 388"/>
                <a:gd name="T36" fmla="*/ 164 w 567"/>
                <a:gd name="T37" fmla="*/ 363 h 388"/>
                <a:gd name="T38" fmla="*/ 174 w 567"/>
                <a:gd name="T39" fmla="*/ 385 h 388"/>
                <a:gd name="T40" fmla="*/ 183 w 567"/>
                <a:gd name="T41" fmla="*/ 367 h 388"/>
                <a:gd name="T42" fmla="*/ 192 w 567"/>
                <a:gd name="T43" fmla="*/ 345 h 388"/>
                <a:gd name="T44" fmla="*/ 201 w 567"/>
                <a:gd name="T45" fmla="*/ 357 h 388"/>
                <a:gd name="T46" fmla="*/ 210 w 567"/>
                <a:gd name="T47" fmla="*/ 359 h 388"/>
                <a:gd name="T48" fmla="*/ 219 w 567"/>
                <a:gd name="T49" fmla="*/ 322 h 388"/>
                <a:gd name="T50" fmla="*/ 228 w 567"/>
                <a:gd name="T51" fmla="*/ 316 h 388"/>
                <a:gd name="T52" fmla="*/ 237 w 567"/>
                <a:gd name="T53" fmla="*/ 289 h 388"/>
                <a:gd name="T54" fmla="*/ 246 w 567"/>
                <a:gd name="T55" fmla="*/ 273 h 388"/>
                <a:gd name="T56" fmla="*/ 255 w 567"/>
                <a:gd name="T57" fmla="*/ 268 h 388"/>
                <a:gd name="T58" fmla="*/ 264 w 567"/>
                <a:gd name="T59" fmla="*/ 268 h 388"/>
                <a:gd name="T60" fmla="*/ 273 w 567"/>
                <a:gd name="T61" fmla="*/ 268 h 388"/>
                <a:gd name="T62" fmla="*/ 282 w 567"/>
                <a:gd name="T63" fmla="*/ 259 h 388"/>
                <a:gd name="T64" fmla="*/ 291 w 567"/>
                <a:gd name="T65" fmla="*/ 278 h 388"/>
                <a:gd name="T66" fmla="*/ 300 w 567"/>
                <a:gd name="T67" fmla="*/ 249 h 388"/>
                <a:gd name="T68" fmla="*/ 309 w 567"/>
                <a:gd name="T69" fmla="*/ 177 h 388"/>
                <a:gd name="T70" fmla="*/ 319 w 567"/>
                <a:gd name="T71" fmla="*/ 105 h 388"/>
                <a:gd name="T72" fmla="*/ 328 w 567"/>
                <a:gd name="T73" fmla="*/ 83 h 388"/>
                <a:gd name="T74" fmla="*/ 337 w 567"/>
                <a:gd name="T75" fmla="*/ 41 h 388"/>
                <a:gd name="T76" fmla="*/ 346 w 567"/>
                <a:gd name="T77" fmla="*/ 14 h 388"/>
                <a:gd name="T78" fmla="*/ 355 w 567"/>
                <a:gd name="T79" fmla="*/ 8 h 388"/>
                <a:gd name="T80" fmla="*/ 364 w 567"/>
                <a:gd name="T81" fmla="*/ 19 h 388"/>
                <a:gd name="T82" fmla="*/ 374 w 567"/>
                <a:gd name="T83" fmla="*/ 51 h 388"/>
                <a:gd name="T84" fmla="*/ 383 w 567"/>
                <a:gd name="T85" fmla="*/ 137 h 388"/>
                <a:gd name="T86" fmla="*/ 392 w 567"/>
                <a:gd name="T87" fmla="*/ 188 h 388"/>
                <a:gd name="T88" fmla="*/ 401 w 567"/>
                <a:gd name="T89" fmla="*/ 199 h 388"/>
                <a:gd name="T90" fmla="*/ 410 w 567"/>
                <a:gd name="T91" fmla="*/ 257 h 388"/>
                <a:gd name="T92" fmla="*/ 420 w 567"/>
                <a:gd name="T93" fmla="*/ 251 h 388"/>
                <a:gd name="T94" fmla="*/ 429 w 567"/>
                <a:gd name="T95" fmla="*/ 280 h 388"/>
                <a:gd name="T96" fmla="*/ 438 w 567"/>
                <a:gd name="T97" fmla="*/ 290 h 388"/>
                <a:gd name="T98" fmla="*/ 447 w 567"/>
                <a:gd name="T99" fmla="*/ 294 h 388"/>
                <a:gd name="T100" fmla="*/ 456 w 567"/>
                <a:gd name="T101" fmla="*/ 287 h 388"/>
                <a:gd name="T102" fmla="*/ 465 w 567"/>
                <a:gd name="T103" fmla="*/ 272 h 388"/>
                <a:gd name="T104" fmla="*/ 475 w 567"/>
                <a:gd name="T105" fmla="*/ 260 h 388"/>
                <a:gd name="T106" fmla="*/ 484 w 567"/>
                <a:gd name="T107" fmla="*/ 270 h 388"/>
                <a:gd name="T108" fmla="*/ 493 w 567"/>
                <a:gd name="T109" fmla="*/ 284 h 388"/>
                <a:gd name="T110" fmla="*/ 503 w 567"/>
                <a:gd name="T111" fmla="*/ 267 h 388"/>
                <a:gd name="T112" fmla="*/ 512 w 567"/>
                <a:gd name="T113" fmla="*/ 268 h 388"/>
                <a:gd name="T114" fmla="*/ 521 w 567"/>
                <a:gd name="T115" fmla="*/ 268 h 388"/>
                <a:gd name="T116" fmla="*/ 530 w 567"/>
                <a:gd name="T117" fmla="*/ 256 h 388"/>
                <a:gd name="T118" fmla="*/ 540 w 567"/>
                <a:gd name="T119" fmla="*/ 263 h 388"/>
                <a:gd name="T120" fmla="*/ 549 w 567"/>
                <a:gd name="T121" fmla="*/ 261 h 388"/>
                <a:gd name="T122" fmla="*/ 558 w 567"/>
                <a:gd name="T123" fmla="*/ 268 h 388"/>
                <a:gd name="T124" fmla="*/ 567 w 567"/>
                <a:gd name="T125" fmla="*/ 261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67" h="388">
                  <a:moveTo>
                    <a:pt x="0" y="355"/>
                  </a:moveTo>
                  <a:lnTo>
                    <a:pt x="1" y="355"/>
                  </a:lnTo>
                  <a:lnTo>
                    <a:pt x="6" y="377"/>
                  </a:lnTo>
                  <a:lnTo>
                    <a:pt x="10" y="379"/>
                  </a:lnTo>
                  <a:lnTo>
                    <a:pt x="15" y="373"/>
                  </a:lnTo>
                  <a:lnTo>
                    <a:pt x="19" y="388"/>
                  </a:lnTo>
                  <a:lnTo>
                    <a:pt x="24" y="374"/>
                  </a:lnTo>
                  <a:lnTo>
                    <a:pt x="29" y="372"/>
                  </a:lnTo>
                  <a:lnTo>
                    <a:pt x="33" y="377"/>
                  </a:lnTo>
                  <a:lnTo>
                    <a:pt x="38" y="384"/>
                  </a:lnTo>
                  <a:lnTo>
                    <a:pt x="42" y="368"/>
                  </a:lnTo>
                  <a:lnTo>
                    <a:pt x="47" y="378"/>
                  </a:lnTo>
                  <a:lnTo>
                    <a:pt x="51" y="375"/>
                  </a:lnTo>
                  <a:lnTo>
                    <a:pt x="56" y="344"/>
                  </a:lnTo>
                  <a:lnTo>
                    <a:pt x="60" y="345"/>
                  </a:lnTo>
                  <a:lnTo>
                    <a:pt x="65" y="354"/>
                  </a:lnTo>
                  <a:lnTo>
                    <a:pt x="69" y="342"/>
                  </a:lnTo>
                  <a:lnTo>
                    <a:pt x="74" y="342"/>
                  </a:lnTo>
                  <a:lnTo>
                    <a:pt x="78" y="348"/>
                  </a:lnTo>
                  <a:lnTo>
                    <a:pt x="83" y="348"/>
                  </a:lnTo>
                  <a:lnTo>
                    <a:pt x="87" y="355"/>
                  </a:lnTo>
                  <a:lnTo>
                    <a:pt x="92" y="361"/>
                  </a:lnTo>
                  <a:lnTo>
                    <a:pt x="97" y="361"/>
                  </a:lnTo>
                  <a:lnTo>
                    <a:pt x="101" y="354"/>
                  </a:lnTo>
                  <a:lnTo>
                    <a:pt x="106" y="335"/>
                  </a:lnTo>
                  <a:lnTo>
                    <a:pt x="110" y="354"/>
                  </a:lnTo>
                  <a:lnTo>
                    <a:pt x="115" y="344"/>
                  </a:lnTo>
                  <a:lnTo>
                    <a:pt x="119" y="353"/>
                  </a:lnTo>
                  <a:lnTo>
                    <a:pt x="124" y="379"/>
                  </a:lnTo>
                  <a:lnTo>
                    <a:pt x="128" y="376"/>
                  </a:lnTo>
                  <a:lnTo>
                    <a:pt x="133" y="373"/>
                  </a:lnTo>
                  <a:lnTo>
                    <a:pt x="137" y="368"/>
                  </a:lnTo>
                  <a:lnTo>
                    <a:pt x="142" y="362"/>
                  </a:lnTo>
                  <a:lnTo>
                    <a:pt x="146" y="362"/>
                  </a:lnTo>
                  <a:lnTo>
                    <a:pt x="151" y="372"/>
                  </a:lnTo>
                  <a:lnTo>
                    <a:pt x="155" y="366"/>
                  </a:lnTo>
                  <a:lnTo>
                    <a:pt x="160" y="364"/>
                  </a:lnTo>
                  <a:lnTo>
                    <a:pt x="164" y="363"/>
                  </a:lnTo>
                  <a:lnTo>
                    <a:pt x="169" y="372"/>
                  </a:lnTo>
                  <a:lnTo>
                    <a:pt x="174" y="385"/>
                  </a:lnTo>
                  <a:lnTo>
                    <a:pt x="178" y="372"/>
                  </a:lnTo>
                  <a:lnTo>
                    <a:pt x="183" y="367"/>
                  </a:lnTo>
                  <a:lnTo>
                    <a:pt x="187" y="363"/>
                  </a:lnTo>
                  <a:lnTo>
                    <a:pt x="192" y="345"/>
                  </a:lnTo>
                  <a:lnTo>
                    <a:pt x="196" y="357"/>
                  </a:lnTo>
                  <a:lnTo>
                    <a:pt x="201" y="357"/>
                  </a:lnTo>
                  <a:lnTo>
                    <a:pt x="205" y="364"/>
                  </a:lnTo>
                  <a:lnTo>
                    <a:pt x="210" y="359"/>
                  </a:lnTo>
                  <a:lnTo>
                    <a:pt x="214" y="346"/>
                  </a:lnTo>
                  <a:lnTo>
                    <a:pt x="219" y="322"/>
                  </a:lnTo>
                  <a:lnTo>
                    <a:pt x="223" y="323"/>
                  </a:lnTo>
                  <a:lnTo>
                    <a:pt x="228" y="316"/>
                  </a:lnTo>
                  <a:lnTo>
                    <a:pt x="232" y="303"/>
                  </a:lnTo>
                  <a:lnTo>
                    <a:pt x="237" y="289"/>
                  </a:lnTo>
                  <a:lnTo>
                    <a:pt x="242" y="288"/>
                  </a:lnTo>
                  <a:lnTo>
                    <a:pt x="246" y="273"/>
                  </a:lnTo>
                  <a:lnTo>
                    <a:pt x="251" y="271"/>
                  </a:lnTo>
                  <a:lnTo>
                    <a:pt x="255" y="268"/>
                  </a:lnTo>
                  <a:lnTo>
                    <a:pt x="260" y="282"/>
                  </a:lnTo>
                  <a:lnTo>
                    <a:pt x="264" y="268"/>
                  </a:lnTo>
                  <a:lnTo>
                    <a:pt x="269" y="265"/>
                  </a:lnTo>
                  <a:lnTo>
                    <a:pt x="273" y="268"/>
                  </a:lnTo>
                  <a:lnTo>
                    <a:pt x="278" y="275"/>
                  </a:lnTo>
                  <a:lnTo>
                    <a:pt x="282" y="259"/>
                  </a:lnTo>
                  <a:lnTo>
                    <a:pt x="287" y="275"/>
                  </a:lnTo>
                  <a:lnTo>
                    <a:pt x="291" y="278"/>
                  </a:lnTo>
                  <a:lnTo>
                    <a:pt x="296" y="251"/>
                  </a:lnTo>
                  <a:lnTo>
                    <a:pt x="300" y="249"/>
                  </a:lnTo>
                  <a:lnTo>
                    <a:pt x="305" y="220"/>
                  </a:lnTo>
                  <a:lnTo>
                    <a:pt x="309" y="177"/>
                  </a:lnTo>
                  <a:lnTo>
                    <a:pt x="314" y="146"/>
                  </a:lnTo>
                  <a:lnTo>
                    <a:pt x="319" y="105"/>
                  </a:lnTo>
                  <a:lnTo>
                    <a:pt x="323" y="99"/>
                  </a:lnTo>
                  <a:lnTo>
                    <a:pt x="328" y="83"/>
                  </a:lnTo>
                  <a:lnTo>
                    <a:pt x="332" y="80"/>
                  </a:lnTo>
                  <a:lnTo>
                    <a:pt x="337" y="41"/>
                  </a:lnTo>
                  <a:lnTo>
                    <a:pt x="342" y="17"/>
                  </a:lnTo>
                  <a:lnTo>
                    <a:pt x="346" y="14"/>
                  </a:lnTo>
                  <a:lnTo>
                    <a:pt x="351" y="24"/>
                  </a:lnTo>
                  <a:lnTo>
                    <a:pt x="355" y="8"/>
                  </a:lnTo>
                  <a:lnTo>
                    <a:pt x="360" y="0"/>
                  </a:lnTo>
                  <a:lnTo>
                    <a:pt x="364" y="19"/>
                  </a:lnTo>
                  <a:lnTo>
                    <a:pt x="369" y="21"/>
                  </a:lnTo>
                  <a:lnTo>
                    <a:pt x="374" y="51"/>
                  </a:lnTo>
                  <a:lnTo>
                    <a:pt x="378" y="85"/>
                  </a:lnTo>
                  <a:lnTo>
                    <a:pt x="383" y="137"/>
                  </a:lnTo>
                  <a:lnTo>
                    <a:pt x="387" y="181"/>
                  </a:lnTo>
                  <a:lnTo>
                    <a:pt x="392" y="188"/>
                  </a:lnTo>
                  <a:lnTo>
                    <a:pt x="396" y="210"/>
                  </a:lnTo>
                  <a:lnTo>
                    <a:pt x="401" y="199"/>
                  </a:lnTo>
                  <a:lnTo>
                    <a:pt x="405" y="239"/>
                  </a:lnTo>
                  <a:lnTo>
                    <a:pt x="410" y="257"/>
                  </a:lnTo>
                  <a:lnTo>
                    <a:pt x="415" y="259"/>
                  </a:lnTo>
                  <a:lnTo>
                    <a:pt x="420" y="251"/>
                  </a:lnTo>
                  <a:lnTo>
                    <a:pt x="424" y="266"/>
                  </a:lnTo>
                  <a:lnTo>
                    <a:pt x="429" y="280"/>
                  </a:lnTo>
                  <a:lnTo>
                    <a:pt x="433" y="281"/>
                  </a:lnTo>
                  <a:lnTo>
                    <a:pt x="438" y="290"/>
                  </a:lnTo>
                  <a:lnTo>
                    <a:pt x="443" y="288"/>
                  </a:lnTo>
                  <a:lnTo>
                    <a:pt x="447" y="294"/>
                  </a:lnTo>
                  <a:lnTo>
                    <a:pt x="452" y="283"/>
                  </a:lnTo>
                  <a:lnTo>
                    <a:pt x="456" y="287"/>
                  </a:lnTo>
                  <a:lnTo>
                    <a:pt x="461" y="275"/>
                  </a:lnTo>
                  <a:lnTo>
                    <a:pt x="465" y="272"/>
                  </a:lnTo>
                  <a:lnTo>
                    <a:pt x="470" y="259"/>
                  </a:lnTo>
                  <a:lnTo>
                    <a:pt x="475" y="260"/>
                  </a:lnTo>
                  <a:lnTo>
                    <a:pt x="479" y="271"/>
                  </a:lnTo>
                  <a:lnTo>
                    <a:pt x="484" y="270"/>
                  </a:lnTo>
                  <a:lnTo>
                    <a:pt x="489" y="277"/>
                  </a:lnTo>
                  <a:lnTo>
                    <a:pt x="493" y="284"/>
                  </a:lnTo>
                  <a:lnTo>
                    <a:pt x="498" y="273"/>
                  </a:lnTo>
                  <a:lnTo>
                    <a:pt x="503" y="267"/>
                  </a:lnTo>
                  <a:lnTo>
                    <a:pt x="507" y="272"/>
                  </a:lnTo>
                  <a:lnTo>
                    <a:pt x="512" y="268"/>
                  </a:lnTo>
                  <a:lnTo>
                    <a:pt x="517" y="258"/>
                  </a:lnTo>
                  <a:lnTo>
                    <a:pt x="521" y="268"/>
                  </a:lnTo>
                  <a:lnTo>
                    <a:pt x="526" y="261"/>
                  </a:lnTo>
                  <a:lnTo>
                    <a:pt x="530" y="256"/>
                  </a:lnTo>
                  <a:lnTo>
                    <a:pt x="535" y="239"/>
                  </a:lnTo>
                  <a:lnTo>
                    <a:pt x="540" y="263"/>
                  </a:lnTo>
                  <a:lnTo>
                    <a:pt x="544" y="262"/>
                  </a:lnTo>
                  <a:lnTo>
                    <a:pt x="549" y="261"/>
                  </a:lnTo>
                  <a:lnTo>
                    <a:pt x="554" y="259"/>
                  </a:lnTo>
                  <a:lnTo>
                    <a:pt x="558" y="268"/>
                  </a:lnTo>
                  <a:lnTo>
                    <a:pt x="563" y="262"/>
                  </a:lnTo>
                  <a:lnTo>
                    <a:pt x="567" y="26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</p:grpSp>
      <p:sp>
        <p:nvSpPr>
          <p:cNvPr id="237" name="Rectangle 217"/>
          <p:cNvSpPr>
            <a:spLocks noChangeArrowheads="1"/>
          </p:cNvSpPr>
          <p:nvPr/>
        </p:nvSpPr>
        <p:spPr bwMode="auto">
          <a:xfrm>
            <a:off x="5856389" y="4626844"/>
            <a:ext cx="38792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1463.9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8" name="TextBox 237"/>
          <p:cNvSpPr txBox="1"/>
          <p:nvPr/>
        </p:nvSpPr>
        <p:spPr>
          <a:xfrm>
            <a:off x="484411" y="2423301"/>
            <a:ext cx="9525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m/z 1463.9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8" name="TextBox 187"/>
          <p:cNvSpPr txBox="1"/>
          <p:nvPr/>
        </p:nvSpPr>
        <p:spPr>
          <a:xfrm>
            <a:off x="461852" y="5694741"/>
            <a:ext cx="58337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Identification of oxygenated TLCL molecular species by LC-MS.</a:t>
            </a:r>
          </a:p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MS/MS spectrum and base peak profile (insert) 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of CL molecular ions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with m/z 1463.9 corresponding to mono-oxygenated TLCL.  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15802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Rectangle 555"/>
          <p:cNvSpPr/>
          <p:nvPr/>
        </p:nvSpPr>
        <p:spPr>
          <a:xfrm>
            <a:off x="447806" y="2197038"/>
            <a:ext cx="5861809" cy="44354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2" name="TextBox 1"/>
          <p:cNvSpPr txBox="1"/>
          <p:nvPr/>
        </p:nvSpPr>
        <p:spPr>
          <a:xfrm>
            <a:off x="2477482" y="933347"/>
            <a:ext cx="24515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Supporting Information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Figure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S3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521" name="Group 2520"/>
          <p:cNvGrpSpPr/>
          <p:nvPr/>
        </p:nvGrpSpPr>
        <p:grpSpPr>
          <a:xfrm>
            <a:off x="593352" y="2313087"/>
            <a:ext cx="5605463" cy="4250671"/>
            <a:chOff x="623888" y="1811619"/>
            <a:chExt cx="5605463" cy="4250671"/>
          </a:xfrm>
        </p:grpSpPr>
        <p:sp>
          <p:nvSpPr>
            <p:cNvPr id="2294" name="Line 18"/>
            <p:cNvSpPr>
              <a:spLocks noChangeShapeType="1"/>
            </p:cNvSpPr>
            <p:nvPr/>
          </p:nvSpPr>
          <p:spPr bwMode="auto">
            <a:xfrm>
              <a:off x="623888" y="5649914"/>
              <a:ext cx="5605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95" name="Line 19"/>
            <p:cNvSpPr>
              <a:spLocks noChangeShapeType="1"/>
            </p:cNvSpPr>
            <p:nvPr/>
          </p:nvSpPr>
          <p:spPr bwMode="auto">
            <a:xfrm>
              <a:off x="623888" y="5649914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96" name="Line 20"/>
            <p:cNvSpPr>
              <a:spLocks noChangeShapeType="1"/>
            </p:cNvSpPr>
            <p:nvPr/>
          </p:nvSpPr>
          <p:spPr bwMode="auto">
            <a:xfrm>
              <a:off x="739775" y="5649914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97" name="Line 21"/>
            <p:cNvSpPr>
              <a:spLocks noChangeShapeType="1"/>
            </p:cNvSpPr>
            <p:nvPr/>
          </p:nvSpPr>
          <p:spPr bwMode="auto">
            <a:xfrm>
              <a:off x="973138" y="5649914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98" name="Line 22"/>
            <p:cNvSpPr>
              <a:spLocks noChangeShapeType="1"/>
            </p:cNvSpPr>
            <p:nvPr/>
          </p:nvSpPr>
          <p:spPr bwMode="auto">
            <a:xfrm>
              <a:off x="1089025" y="5649914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99" name="Line 23"/>
            <p:cNvSpPr>
              <a:spLocks noChangeShapeType="1"/>
            </p:cNvSpPr>
            <p:nvPr/>
          </p:nvSpPr>
          <p:spPr bwMode="auto">
            <a:xfrm>
              <a:off x="1204913" y="5649914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00" name="Line 24"/>
            <p:cNvSpPr>
              <a:spLocks noChangeShapeType="1"/>
            </p:cNvSpPr>
            <p:nvPr/>
          </p:nvSpPr>
          <p:spPr bwMode="auto">
            <a:xfrm>
              <a:off x="1438275" y="5649914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01" name="Line 25"/>
            <p:cNvSpPr>
              <a:spLocks noChangeShapeType="1"/>
            </p:cNvSpPr>
            <p:nvPr/>
          </p:nvSpPr>
          <p:spPr bwMode="auto">
            <a:xfrm>
              <a:off x="1554163" y="5649914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02" name="Line 26"/>
            <p:cNvSpPr>
              <a:spLocks noChangeShapeType="1"/>
            </p:cNvSpPr>
            <p:nvPr/>
          </p:nvSpPr>
          <p:spPr bwMode="auto">
            <a:xfrm>
              <a:off x="1671638" y="5649914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03" name="Line 27"/>
            <p:cNvSpPr>
              <a:spLocks noChangeShapeType="1"/>
            </p:cNvSpPr>
            <p:nvPr/>
          </p:nvSpPr>
          <p:spPr bwMode="auto">
            <a:xfrm>
              <a:off x="1903413" y="5649914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04" name="Line 28"/>
            <p:cNvSpPr>
              <a:spLocks noChangeShapeType="1"/>
            </p:cNvSpPr>
            <p:nvPr/>
          </p:nvSpPr>
          <p:spPr bwMode="auto">
            <a:xfrm>
              <a:off x="2025650" y="5649914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05" name="Line 29"/>
            <p:cNvSpPr>
              <a:spLocks noChangeShapeType="1"/>
            </p:cNvSpPr>
            <p:nvPr/>
          </p:nvSpPr>
          <p:spPr bwMode="auto">
            <a:xfrm>
              <a:off x="2141538" y="5649914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06" name="Line 30"/>
            <p:cNvSpPr>
              <a:spLocks noChangeShapeType="1"/>
            </p:cNvSpPr>
            <p:nvPr/>
          </p:nvSpPr>
          <p:spPr bwMode="auto">
            <a:xfrm>
              <a:off x="2374900" y="5649914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07" name="Line 31"/>
            <p:cNvSpPr>
              <a:spLocks noChangeShapeType="1"/>
            </p:cNvSpPr>
            <p:nvPr/>
          </p:nvSpPr>
          <p:spPr bwMode="auto">
            <a:xfrm>
              <a:off x="2490788" y="5649914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08" name="Line 32"/>
            <p:cNvSpPr>
              <a:spLocks noChangeShapeType="1"/>
            </p:cNvSpPr>
            <p:nvPr/>
          </p:nvSpPr>
          <p:spPr bwMode="auto">
            <a:xfrm>
              <a:off x="2606675" y="5649914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09" name="Line 33"/>
            <p:cNvSpPr>
              <a:spLocks noChangeShapeType="1"/>
            </p:cNvSpPr>
            <p:nvPr/>
          </p:nvSpPr>
          <p:spPr bwMode="auto">
            <a:xfrm>
              <a:off x="2840038" y="5649914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10" name="Line 34"/>
            <p:cNvSpPr>
              <a:spLocks noChangeShapeType="1"/>
            </p:cNvSpPr>
            <p:nvPr/>
          </p:nvSpPr>
          <p:spPr bwMode="auto">
            <a:xfrm>
              <a:off x="2955925" y="5649914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11" name="Line 35"/>
            <p:cNvSpPr>
              <a:spLocks noChangeShapeType="1"/>
            </p:cNvSpPr>
            <p:nvPr/>
          </p:nvSpPr>
          <p:spPr bwMode="auto">
            <a:xfrm>
              <a:off x="3071813" y="5649914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12" name="Line 36"/>
            <p:cNvSpPr>
              <a:spLocks noChangeShapeType="1"/>
            </p:cNvSpPr>
            <p:nvPr/>
          </p:nvSpPr>
          <p:spPr bwMode="auto">
            <a:xfrm>
              <a:off x="3305175" y="5649914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13" name="Line 37"/>
            <p:cNvSpPr>
              <a:spLocks noChangeShapeType="1"/>
            </p:cNvSpPr>
            <p:nvPr/>
          </p:nvSpPr>
          <p:spPr bwMode="auto">
            <a:xfrm>
              <a:off x="3425825" y="5649914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14" name="Line 38"/>
            <p:cNvSpPr>
              <a:spLocks noChangeShapeType="1"/>
            </p:cNvSpPr>
            <p:nvPr/>
          </p:nvSpPr>
          <p:spPr bwMode="auto">
            <a:xfrm>
              <a:off x="3543300" y="5649914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15" name="Line 39"/>
            <p:cNvSpPr>
              <a:spLocks noChangeShapeType="1"/>
            </p:cNvSpPr>
            <p:nvPr/>
          </p:nvSpPr>
          <p:spPr bwMode="auto">
            <a:xfrm>
              <a:off x="3775075" y="5649914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16" name="Line 40"/>
            <p:cNvSpPr>
              <a:spLocks noChangeShapeType="1"/>
            </p:cNvSpPr>
            <p:nvPr/>
          </p:nvSpPr>
          <p:spPr bwMode="auto">
            <a:xfrm>
              <a:off x="3892550" y="5649914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17" name="Line 41"/>
            <p:cNvSpPr>
              <a:spLocks noChangeShapeType="1"/>
            </p:cNvSpPr>
            <p:nvPr/>
          </p:nvSpPr>
          <p:spPr bwMode="auto">
            <a:xfrm>
              <a:off x="4008438" y="5649914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18" name="Line 42"/>
            <p:cNvSpPr>
              <a:spLocks noChangeShapeType="1"/>
            </p:cNvSpPr>
            <p:nvPr/>
          </p:nvSpPr>
          <p:spPr bwMode="auto">
            <a:xfrm>
              <a:off x="4241800" y="5649914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19" name="Line 43"/>
            <p:cNvSpPr>
              <a:spLocks noChangeShapeType="1"/>
            </p:cNvSpPr>
            <p:nvPr/>
          </p:nvSpPr>
          <p:spPr bwMode="auto">
            <a:xfrm>
              <a:off x="4357688" y="5649914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20" name="Line 44"/>
            <p:cNvSpPr>
              <a:spLocks noChangeShapeType="1"/>
            </p:cNvSpPr>
            <p:nvPr/>
          </p:nvSpPr>
          <p:spPr bwMode="auto">
            <a:xfrm>
              <a:off x="4473575" y="5649914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21" name="Line 45"/>
            <p:cNvSpPr>
              <a:spLocks noChangeShapeType="1"/>
            </p:cNvSpPr>
            <p:nvPr/>
          </p:nvSpPr>
          <p:spPr bwMode="auto">
            <a:xfrm>
              <a:off x="4706938" y="5649914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22" name="Line 46"/>
            <p:cNvSpPr>
              <a:spLocks noChangeShapeType="1"/>
            </p:cNvSpPr>
            <p:nvPr/>
          </p:nvSpPr>
          <p:spPr bwMode="auto">
            <a:xfrm>
              <a:off x="4827588" y="5649914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23" name="Line 47"/>
            <p:cNvSpPr>
              <a:spLocks noChangeShapeType="1"/>
            </p:cNvSpPr>
            <p:nvPr/>
          </p:nvSpPr>
          <p:spPr bwMode="auto">
            <a:xfrm>
              <a:off x="4943475" y="5649914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24" name="Line 48"/>
            <p:cNvSpPr>
              <a:spLocks noChangeShapeType="1"/>
            </p:cNvSpPr>
            <p:nvPr/>
          </p:nvSpPr>
          <p:spPr bwMode="auto">
            <a:xfrm>
              <a:off x="5176838" y="5649914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25" name="Line 49"/>
            <p:cNvSpPr>
              <a:spLocks noChangeShapeType="1"/>
            </p:cNvSpPr>
            <p:nvPr/>
          </p:nvSpPr>
          <p:spPr bwMode="auto">
            <a:xfrm>
              <a:off x="5292725" y="5649914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26" name="Line 50"/>
            <p:cNvSpPr>
              <a:spLocks noChangeShapeType="1"/>
            </p:cNvSpPr>
            <p:nvPr/>
          </p:nvSpPr>
          <p:spPr bwMode="auto">
            <a:xfrm>
              <a:off x="5410200" y="5649914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27" name="Line 51"/>
            <p:cNvSpPr>
              <a:spLocks noChangeShapeType="1"/>
            </p:cNvSpPr>
            <p:nvPr/>
          </p:nvSpPr>
          <p:spPr bwMode="auto">
            <a:xfrm>
              <a:off x="5641975" y="5649914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28" name="Line 52"/>
            <p:cNvSpPr>
              <a:spLocks noChangeShapeType="1"/>
            </p:cNvSpPr>
            <p:nvPr/>
          </p:nvSpPr>
          <p:spPr bwMode="auto">
            <a:xfrm>
              <a:off x="5759450" y="5649914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29" name="Line 53"/>
            <p:cNvSpPr>
              <a:spLocks noChangeShapeType="1"/>
            </p:cNvSpPr>
            <p:nvPr/>
          </p:nvSpPr>
          <p:spPr bwMode="auto">
            <a:xfrm>
              <a:off x="5875338" y="5649914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30" name="Line 54"/>
            <p:cNvSpPr>
              <a:spLocks noChangeShapeType="1"/>
            </p:cNvSpPr>
            <p:nvPr/>
          </p:nvSpPr>
          <p:spPr bwMode="auto">
            <a:xfrm>
              <a:off x="6108700" y="5649914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31" name="Line 55"/>
            <p:cNvSpPr>
              <a:spLocks noChangeShapeType="1"/>
            </p:cNvSpPr>
            <p:nvPr/>
          </p:nvSpPr>
          <p:spPr bwMode="auto">
            <a:xfrm>
              <a:off x="6229350" y="5649914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32" name="Line 56"/>
            <p:cNvSpPr>
              <a:spLocks noChangeShapeType="1"/>
            </p:cNvSpPr>
            <p:nvPr/>
          </p:nvSpPr>
          <p:spPr bwMode="auto">
            <a:xfrm>
              <a:off x="646113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33" name="Line 57"/>
            <p:cNvSpPr>
              <a:spLocks noChangeShapeType="1"/>
            </p:cNvSpPr>
            <p:nvPr/>
          </p:nvSpPr>
          <p:spPr bwMode="auto">
            <a:xfrm>
              <a:off x="669925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34" name="Line 58"/>
            <p:cNvSpPr>
              <a:spLocks noChangeShapeType="1"/>
            </p:cNvSpPr>
            <p:nvPr/>
          </p:nvSpPr>
          <p:spPr bwMode="auto">
            <a:xfrm>
              <a:off x="693738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35" name="Line 59"/>
            <p:cNvSpPr>
              <a:spLocks noChangeShapeType="1"/>
            </p:cNvSpPr>
            <p:nvPr/>
          </p:nvSpPr>
          <p:spPr bwMode="auto">
            <a:xfrm>
              <a:off x="715963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36" name="Line 60"/>
            <p:cNvSpPr>
              <a:spLocks noChangeShapeType="1"/>
            </p:cNvSpPr>
            <p:nvPr/>
          </p:nvSpPr>
          <p:spPr bwMode="auto">
            <a:xfrm>
              <a:off x="763588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37" name="Line 61"/>
            <p:cNvSpPr>
              <a:spLocks noChangeShapeType="1"/>
            </p:cNvSpPr>
            <p:nvPr/>
          </p:nvSpPr>
          <p:spPr bwMode="auto">
            <a:xfrm>
              <a:off x="785813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38" name="Line 62"/>
            <p:cNvSpPr>
              <a:spLocks noChangeShapeType="1"/>
            </p:cNvSpPr>
            <p:nvPr/>
          </p:nvSpPr>
          <p:spPr bwMode="auto">
            <a:xfrm>
              <a:off x="809625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39" name="Line 63"/>
            <p:cNvSpPr>
              <a:spLocks noChangeShapeType="1"/>
            </p:cNvSpPr>
            <p:nvPr/>
          </p:nvSpPr>
          <p:spPr bwMode="auto">
            <a:xfrm>
              <a:off x="833438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40" name="Line 64"/>
            <p:cNvSpPr>
              <a:spLocks noChangeShapeType="1"/>
            </p:cNvSpPr>
            <p:nvPr/>
          </p:nvSpPr>
          <p:spPr bwMode="auto">
            <a:xfrm>
              <a:off x="879475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41" name="Line 65"/>
            <p:cNvSpPr>
              <a:spLocks noChangeShapeType="1"/>
            </p:cNvSpPr>
            <p:nvPr/>
          </p:nvSpPr>
          <p:spPr bwMode="auto">
            <a:xfrm>
              <a:off x="903288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42" name="Line 66"/>
            <p:cNvSpPr>
              <a:spLocks noChangeShapeType="1"/>
            </p:cNvSpPr>
            <p:nvPr/>
          </p:nvSpPr>
          <p:spPr bwMode="auto">
            <a:xfrm>
              <a:off x="925513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43" name="Line 67"/>
            <p:cNvSpPr>
              <a:spLocks noChangeShapeType="1"/>
            </p:cNvSpPr>
            <p:nvPr/>
          </p:nvSpPr>
          <p:spPr bwMode="auto">
            <a:xfrm>
              <a:off x="949325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44" name="Line 68"/>
            <p:cNvSpPr>
              <a:spLocks noChangeShapeType="1"/>
            </p:cNvSpPr>
            <p:nvPr/>
          </p:nvSpPr>
          <p:spPr bwMode="auto">
            <a:xfrm>
              <a:off x="995363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45" name="Line 69"/>
            <p:cNvSpPr>
              <a:spLocks noChangeShapeType="1"/>
            </p:cNvSpPr>
            <p:nvPr/>
          </p:nvSpPr>
          <p:spPr bwMode="auto">
            <a:xfrm>
              <a:off x="1019175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46" name="Line 70"/>
            <p:cNvSpPr>
              <a:spLocks noChangeShapeType="1"/>
            </p:cNvSpPr>
            <p:nvPr/>
          </p:nvSpPr>
          <p:spPr bwMode="auto">
            <a:xfrm>
              <a:off x="1042988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47" name="Line 71"/>
            <p:cNvSpPr>
              <a:spLocks noChangeShapeType="1"/>
            </p:cNvSpPr>
            <p:nvPr/>
          </p:nvSpPr>
          <p:spPr bwMode="auto">
            <a:xfrm>
              <a:off x="1065213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48" name="Line 72"/>
            <p:cNvSpPr>
              <a:spLocks noChangeShapeType="1"/>
            </p:cNvSpPr>
            <p:nvPr/>
          </p:nvSpPr>
          <p:spPr bwMode="auto">
            <a:xfrm>
              <a:off x="1112838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49" name="Line 73"/>
            <p:cNvSpPr>
              <a:spLocks noChangeShapeType="1"/>
            </p:cNvSpPr>
            <p:nvPr/>
          </p:nvSpPr>
          <p:spPr bwMode="auto">
            <a:xfrm>
              <a:off x="1135063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50" name="Line 74"/>
            <p:cNvSpPr>
              <a:spLocks noChangeShapeType="1"/>
            </p:cNvSpPr>
            <p:nvPr/>
          </p:nvSpPr>
          <p:spPr bwMode="auto">
            <a:xfrm>
              <a:off x="1158875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51" name="Line 75"/>
            <p:cNvSpPr>
              <a:spLocks noChangeShapeType="1"/>
            </p:cNvSpPr>
            <p:nvPr/>
          </p:nvSpPr>
          <p:spPr bwMode="auto">
            <a:xfrm>
              <a:off x="1182688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52" name="Line 76"/>
            <p:cNvSpPr>
              <a:spLocks noChangeShapeType="1"/>
            </p:cNvSpPr>
            <p:nvPr/>
          </p:nvSpPr>
          <p:spPr bwMode="auto">
            <a:xfrm>
              <a:off x="1228725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53" name="Line 77"/>
            <p:cNvSpPr>
              <a:spLocks noChangeShapeType="1"/>
            </p:cNvSpPr>
            <p:nvPr/>
          </p:nvSpPr>
          <p:spPr bwMode="auto">
            <a:xfrm>
              <a:off x="1252538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54" name="Line 78"/>
            <p:cNvSpPr>
              <a:spLocks noChangeShapeType="1"/>
            </p:cNvSpPr>
            <p:nvPr/>
          </p:nvSpPr>
          <p:spPr bwMode="auto">
            <a:xfrm>
              <a:off x="1274763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55" name="Line 79"/>
            <p:cNvSpPr>
              <a:spLocks noChangeShapeType="1"/>
            </p:cNvSpPr>
            <p:nvPr/>
          </p:nvSpPr>
          <p:spPr bwMode="auto">
            <a:xfrm>
              <a:off x="1298575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56" name="Line 80"/>
            <p:cNvSpPr>
              <a:spLocks noChangeShapeType="1"/>
            </p:cNvSpPr>
            <p:nvPr/>
          </p:nvSpPr>
          <p:spPr bwMode="auto">
            <a:xfrm>
              <a:off x="1344613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57" name="Line 81"/>
            <p:cNvSpPr>
              <a:spLocks noChangeShapeType="1"/>
            </p:cNvSpPr>
            <p:nvPr/>
          </p:nvSpPr>
          <p:spPr bwMode="auto">
            <a:xfrm>
              <a:off x="1368425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58" name="Line 82"/>
            <p:cNvSpPr>
              <a:spLocks noChangeShapeType="1"/>
            </p:cNvSpPr>
            <p:nvPr/>
          </p:nvSpPr>
          <p:spPr bwMode="auto">
            <a:xfrm>
              <a:off x="1392238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59" name="Line 83"/>
            <p:cNvSpPr>
              <a:spLocks noChangeShapeType="1"/>
            </p:cNvSpPr>
            <p:nvPr/>
          </p:nvSpPr>
          <p:spPr bwMode="auto">
            <a:xfrm>
              <a:off x="1414463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60" name="Line 84"/>
            <p:cNvSpPr>
              <a:spLocks noChangeShapeType="1"/>
            </p:cNvSpPr>
            <p:nvPr/>
          </p:nvSpPr>
          <p:spPr bwMode="auto">
            <a:xfrm>
              <a:off x="1462088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61" name="Line 85"/>
            <p:cNvSpPr>
              <a:spLocks noChangeShapeType="1"/>
            </p:cNvSpPr>
            <p:nvPr/>
          </p:nvSpPr>
          <p:spPr bwMode="auto">
            <a:xfrm>
              <a:off x="1484313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62" name="Line 86"/>
            <p:cNvSpPr>
              <a:spLocks noChangeShapeType="1"/>
            </p:cNvSpPr>
            <p:nvPr/>
          </p:nvSpPr>
          <p:spPr bwMode="auto">
            <a:xfrm>
              <a:off x="1508125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63" name="Line 87"/>
            <p:cNvSpPr>
              <a:spLocks noChangeShapeType="1"/>
            </p:cNvSpPr>
            <p:nvPr/>
          </p:nvSpPr>
          <p:spPr bwMode="auto">
            <a:xfrm>
              <a:off x="1531938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64" name="Line 88"/>
            <p:cNvSpPr>
              <a:spLocks noChangeShapeType="1"/>
            </p:cNvSpPr>
            <p:nvPr/>
          </p:nvSpPr>
          <p:spPr bwMode="auto">
            <a:xfrm>
              <a:off x="1577975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65" name="Line 89"/>
            <p:cNvSpPr>
              <a:spLocks noChangeShapeType="1"/>
            </p:cNvSpPr>
            <p:nvPr/>
          </p:nvSpPr>
          <p:spPr bwMode="auto">
            <a:xfrm>
              <a:off x="1601788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66" name="Line 90"/>
            <p:cNvSpPr>
              <a:spLocks noChangeShapeType="1"/>
            </p:cNvSpPr>
            <p:nvPr/>
          </p:nvSpPr>
          <p:spPr bwMode="auto">
            <a:xfrm>
              <a:off x="1624013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67" name="Line 91"/>
            <p:cNvSpPr>
              <a:spLocks noChangeShapeType="1"/>
            </p:cNvSpPr>
            <p:nvPr/>
          </p:nvSpPr>
          <p:spPr bwMode="auto">
            <a:xfrm>
              <a:off x="1647825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68" name="Line 92"/>
            <p:cNvSpPr>
              <a:spLocks noChangeShapeType="1"/>
            </p:cNvSpPr>
            <p:nvPr/>
          </p:nvSpPr>
          <p:spPr bwMode="auto">
            <a:xfrm>
              <a:off x="1693863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69" name="Line 93"/>
            <p:cNvSpPr>
              <a:spLocks noChangeShapeType="1"/>
            </p:cNvSpPr>
            <p:nvPr/>
          </p:nvSpPr>
          <p:spPr bwMode="auto">
            <a:xfrm>
              <a:off x="1717675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70" name="Line 94"/>
            <p:cNvSpPr>
              <a:spLocks noChangeShapeType="1"/>
            </p:cNvSpPr>
            <p:nvPr/>
          </p:nvSpPr>
          <p:spPr bwMode="auto">
            <a:xfrm>
              <a:off x="1741488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71" name="Line 95"/>
            <p:cNvSpPr>
              <a:spLocks noChangeShapeType="1"/>
            </p:cNvSpPr>
            <p:nvPr/>
          </p:nvSpPr>
          <p:spPr bwMode="auto">
            <a:xfrm>
              <a:off x="1763713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72" name="Line 96"/>
            <p:cNvSpPr>
              <a:spLocks noChangeShapeType="1"/>
            </p:cNvSpPr>
            <p:nvPr/>
          </p:nvSpPr>
          <p:spPr bwMode="auto">
            <a:xfrm>
              <a:off x="1811338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73" name="Line 97"/>
            <p:cNvSpPr>
              <a:spLocks noChangeShapeType="1"/>
            </p:cNvSpPr>
            <p:nvPr/>
          </p:nvSpPr>
          <p:spPr bwMode="auto">
            <a:xfrm>
              <a:off x="1833563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74" name="Line 98"/>
            <p:cNvSpPr>
              <a:spLocks noChangeShapeType="1"/>
            </p:cNvSpPr>
            <p:nvPr/>
          </p:nvSpPr>
          <p:spPr bwMode="auto">
            <a:xfrm>
              <a:off x="1857375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75" name="Line 99"/>
            <p:cNvSpPr>
              <a:spLocks noChangeShapeType="1"/>
            </p:cNvSpPr>
            <p:nvPr/>
          </p:nvSpPr>
          <p:spPr bwMode="auto">
            <a:xfrm>
              <a:off x="1881188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76" name="Line 100"/>
            <p:cNvSpPr>
              <a:spLocks noChangeShapeType="1"/>
            </p:cNvSpPr>
            <p:nvPr/>
          </p:nvSpPr>
          <p:spPr bwMode="auto">
            <a:xfrm>
              <a:off x="1927225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77" name="Line 101"/>
            <p:cNvSpPr>
              <a:spLocks noChangeShapeType="1"/>
            </p:cNvSpPr>
            <p:nvPr/>
          </p:nvSpPr>
          <p:spPr bwMode="auto">
            <a:xfrm>
              <a:off x="1951038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78" name="Line 102"/>
            <p:cNvSpPr>
              <a:spLocks noChangeShapeType="1"/>
            </p:cNvSpPr>
            <p:nvPr/>
          </p:nvSpPr>
          <p:spPr bwMode="auto">
            <a:xfrm>
              <a:off x="1973263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79" name="Line 103"/>
            <p:cNvSpPr>
              <a:spLocks noChangeShapeType="1"/>
            </p:cNvSpPr>
            <p:nvPr/>
          </p:nvSpPr>
          <p:spPr bwMode="auto">
            <a:xfrm>
              <a:off x="1997075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80" name="Line 104"/>
            <p:cNvSpPr>
              <a:spLocks noChangeShapeType="1"/>
            </p:cNvSpPr>
            <p:nvPr/>
          </p:nvSpPr>
          <p:spPr bwMode="auto">
            <a:xfrm>
              <a:off x="2047875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81" name="Line 105"/>
            <p:cNvSpPr>
              <a:spLocks noChangeShapeType="1"/>
            </p:cNvSpPr>
            <p:nvPr/>
          </p:nvSpPr>
          <p:spPr bwMode="auto">
            <a:xfrm>
              <a:off x="2071688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82" name="Line 106"/>
            <p:cNvSpPr>
              <a:spLocks noChangeShapeType="1"/>
            </p:cNvSpPr>
            <p:nvPr/>
          </p:nvSpPr>
          <p:spPr bwMode="auto">
            <a:xfrm>
              <a:off x="2095500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83" name="Line 107"/>
            <p:cNvSpPr>
              <a:spLocks noChangeShapeType="1"/>
            </p:cNvSpPr>
            <p:nvPr/>
          </p:nvSpPr>
          <p:spPr bwMode="auto">
            <a:xfrm>
              <a:off x="2117725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84" name="Line 108"/>
            <p:cNvSpPr>
              <a:spLocks noChangeShapeType="1"/>
            </p:cNvSpPr>
            <p:nvPr/>
          </p:nvSpPr>
          <p:spPr bwMode="auto">
            <a:xfrm>
              <a:off x="2165350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85" name="Line 109"/>
            <p:cNvSpPr>
              <a:spLocks noChangeShapeType="1"/>
            </p:cNvSpPr>
            <p:nvPr/>
          </p:nvSpPr>
          <p:spPr bwMode="auto">
            <a:xfrm>
              <a:off x="2187575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86" name="Line 110"/>
            <p:cNvSpPr>
              <a:spLocks noChangeShapeType="1"/>
            </p:cNvSpPr>
            <p:nvPr/>
          </p:nvSpPr>
          <p:spPr bwMode="auto">
            <a:xfrm>
              <a:off x="2211388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87" name="Line 111"/>
            <p:cNvSpPr>
              <a:spLocks noChangeShapeType="1"/>
            </p:cNvSpPr>
            <p:nvPr/>
          </p:nvSpPr>
          <p:spPr bwMode="auto">
            <a:xfrm>
              <a:off x="2235200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88" name="Line 112"/>
            <p:cNvSpPr>
              <a:spLocks noChangeShapeType="1"/>
            </p:cNvSpPr>
            <p:nvPr/>
          </p:nvSpPr>
          <p:spPr bwMode="auto">
            <a:xfrm>
              <a:off x="2281238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89" name="Line 113"/>
            <p:cNvSpPr>
              <a:spLocks noChangeShapeType="1"/>
            </p:cNvSpPr>
            <p:nvPr/>
          </p:nvSpPr>
          <p:spPr bwMode="auto">
            <a:xfrm>
              <a:off x="2305050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90" name="Line 114"/>
            <p:cNvSpPr>
              <a:spLocks noChangeShapeType="1"/>
            </p:cNvSpPr>
            <p:nvPr/>
          </p:nvSpPr>
          <p:spPr bwMode="auto">
            <a:xfrm>
              <a:off x="2327275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91" name="Line 115"/>
            <p:cNvSpPr>
              <a:spLocks noChangeShapeType="1"/>
            </p:cNvSpPr>
            <p:nvPr/>
          </p:nvSpPr>
          <p:spPr bwMode="auto">
            <a:xfrm>
              <a:off x="2351088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92" name="Line 116"/>
            <p:cNvSpPr>
              <a:spLocks noChangeShapeType="1"/>
            </p:cNvSpPr>
            <p:nvPr/>
          </p:nvSpPr>
          <p:spPr bwMode="auto">
            <a:xfrm>
              <a:off x="2397125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93" name="Line 117"/>
            <p:cNvSpPr>
              <a:spLocks noChangeShapeType="1"/>
            </p:cNvSpPr>
            <p:nvPr/>
          </p:nvSpPr>
          <p:spPr bwMode="auto">
            <a:xfrm>
              <a:off x="2420938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94" name="Line 118"/>
            <p:cNvSpPr>
              <a:spLocks noChangeShapeType="1"/>
            </p:cNvSpPr>
            <p:nvPr/>
          </p:nvSpPr>
          <p:spPr bwMode="auto">
            <a:xfrm>
              <a:off x="2444750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95" name="Line 119"/>
            <p:cNvSpPr>
              <a:spLocks noChangeShapeType="1"/>
            </p:cNvSpPr>
            <p:nvPr/>
          </p:nvSpPr>
          <p:spPr bwMode="auto">
            <a:xfrm>
              <a:off x="2466975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96" name="Line 120"/>
            <p:cNvSpPr>
              <a:spLocks noChangeShapeType="1"/>
            </p:cNvSpPr>
            <p:nvPr/>
          </p:nvSpPr>
          <p:spPr bwMode="auto">
            <a:xfrm>
              <a:off x="2513013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97" name="Line 121"/>
            <p:cNvSpPr>
              <a:spLocks noChangeShapeType="1"/>
            </p:cNvSpPr>
            <p:nvPr/>
          </p:nvSpPr>
          <p:spPr bwMode="auto">
            <a:xfrm>
              <a:off x="2536825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98" name="Line 122"/>
            <p:cNvSpPr>
              <a:spLocks noChangeShapeType="1"/>
            </p:cNvSpPr>
            <p:nvPr/>
          </p:nvSpPr>
          <p:spPr bwMode="auto">
            <a:xfrm>
              <a:off x="2560638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99" name="Line 123"/>
            <p:cNvSpPr>
              <a:spLocks noChangeShapeType="1"/>
            </p:cNvSpPr>
            <p:nvPr/>
          </p:nvSpPr>
          <p:spPr bwMode="auto">
            <a:xfrm>
              <a:off x="2582863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00" name="Line 124"/>
            <p:cNvSpPr>
              <a:spLocks noChangeShapeType="1"/>
            </p:cNvSpPr>
            <p:nvPr/>
          </p:nvSpPr>
          <p:spPr bwMode="auto">
            <a:xfrm>
              <a:off x="2630488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01" name="Line 125"/>
            <p:cNvSpPr>
              <a:spLocks noChangeShapeType="1"/>
            </p:cNvSpPr>
            <p:nvPr/>
          </p:nvSpPr>
          <p:spPr bwMode="auto">
            <a:xfrm>
              <a:off x="2652713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02" name="Line 126"/>
            <p:cNvSpPr>
              <a:spLocks noChangeShapeType="1"/>
            </p:cNvSpPr>
            <p:nvPr/>
          </p:nvSpPr>
          <p:spPr bwMode="auto">
            <a:xfrm>
              <a:off x="2676525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03" name="Line 127"/>
            <p:cNvSpPr>
              <a:spLocks noChangeShapeType="1"/>
            </p:cNvSpPr>
            <p:nvPr/>
          </p:nvSpPr>
          <p:spPr bwMode="auto">
            <a:xfrm>
              <a:off x="2700338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04" name="Line 128"/>
            <p:cNvSpPr>
              <a:spLocks noChangeShapeType="1"/>
            </p:cNvSpPr>
            <p:nvPr/>
          </p:nvSpPr>
          <p:spPr bwMode="auto">
            <a:xfrm>
              <a:off x="2746375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05" name="Line 129"/>
            <p:cNvSpPr>
              <a:spLocks noChangeShapeType="1"/>
            </p:cNvSpPr>
            <p:nvPr/>
          </p:nvSpPr>
          <p:spPr bwMode="auto">
            <a:xfrm>
              <a:off x="2770188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06" name="Line 130"/>
            <p:cNvSpPr>
              <a:spLocks noChangeShapeType="1"/>
            </p:cNvSpPr>
            <p:nvPr/>
          </p:nvSpPr>
          <p:spPr bwMode="auto">
            <a:xfrm>
              <a:off x="2792413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07" name="Line 131"/>
            <p:cNvSpPr>
              <a:spLocks noChangeShapeType="1"/>
            </p:cNvSpPr>
            <p:nvPr/>
          </p:nvSpPr>
          <p:spPr bwMode="auto">
            <a:xfrm>
              <a:off x="2816225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08" name="Line 132"/>
            <p:cNvSpPr>
              <a:spLocks noChangeShapeType="1"/>
            </p:cNvSpPr>
            <p:nvPr/>
          </p:nvSpPr>
          <p:spPr bwMode="auto">
            <a:xfrm>
              <a:off x="2862263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09" name="Line 133"/>
            <p:cNvSpPr>
              <a:spLocks noChangeShapeType="1"/>
            </p:cNvSpPr>
            <p:nvPr/>
          </p:nvSpPr>
          <p:spPr bwMode="auto">
            <a:xfrm>
              <a:off x="2886075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10" name="Line 134"/>
            <p:cNvSpPr>
              <a:spLocks noChangeShapeType="1"/>
            </p:cNvSpPr>
            <p:nvPr/>
          </p:nvSpPr>
          <p:spPr bwMode="auto">
            <a:xfrm>
              <a:off x="2909888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11" name="Line 135"/>
            <p:cNvSpPr>
              <a:spLocks noChangeShapeType="1"/>
            </p:cNvSpPr>
            <p:nvPr/>
          </p:nvSpPr>
          <p:spPr bwMode="auto">
            <a:xfrm>
              <a:off x="2932113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12" name="Line 136"/>
            <p:cNvSpPr>
              <a:spLocks noChangeShapeType="1"/>
            </p:cNvSpPr>
            <p:nvPr/>
          </p:nvSpPr>
          <p:spPr bwMode="auto">
            <a:xfrm>
              <a:off x="2979738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13" name="Line 137"/>
            <p:cNvSpPr>
              <a:spLocks noChangeShapeType="1"/>
            </p:cNvSpPr>
            <p:nvPr/>
          </p:nvSpPr>
          <p:spPr bwMode="auto">
            <a:xfrm>
              <a:off x="3001963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14" name="Line 138"/>
            <p:cNvSpPr>
              <a:spLocks noChangeShapeType="1"/>
            </p:cNvSpPr>
            <p:nvPr/>
          </p:nvSpPr>
          <p:spPr bwMode="auto">
            <a:xfrm>
              <a:off x="3025775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15" name="Line 139"/>
            <p:cNvSpPr>
              <a:spLocks noChangeShapeType="1"/>
            </p:cNvSpPr>
            <p:nvPr/>
          </p:nvSpPr>
          <p:spPr bwMode="auto">
            <a:xfrm>
              <a:off x="3049588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16" name="Line 140"/>
            <p:cNvSpPr>
              <a:spLocks noChangeShapeType="1"/>
            </p:cNvSpPr>
            <p:nvPr/>
          </p:nvSpPr>
          <p:spPr bwMode="auto">
            <a:xfrm>
              <a:off x="3095625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17" name="Line 141"/>
            <p:cNvSpPr>
              <a:spLocks noChangeShapeType="1"/>
            </p:cNvSpPr>
            <p:nvPr/>
          </p:nvSpPr>
          <p:spPr bwMode="auto">
            <a:xfrm>
              <a:off x="3119438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18" name="Line 142"/>
            <p:cNvSpPr>
              <a:spLocks noChangeShapeType="1"/>
            </p:cNvSpPr>
            <p:nvPr/>
          </p:nvSpPr>
          <p:spPr bwMode="auto">
            <a:xfrm>
              <a:off x="3141663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19" name="Line 143"/>
            <p:cNvSpPr>
              <a:spLocks noChangeShapeType="1"/>
            </p:cNvSpPr>
            <p:nvPr/>
          </p:nvSpPr>
          <p:spPr bwMode="auto">
            <a:xfrm>
              <a:off x="3165475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20" name="Line 144"/>
            <p:cNvSpPr>
              <a:spLocks noChangeShapeType="1"/>
            </p:cNvSpPr>
            <p:nvPr/>
          </p:nvSpPr>
          <p:spPr bwMode="auto">
            <a:xfrm>
              <a:off x="3211513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21" name="Line 145"/>
            <p:cNvSpPr>
              <a:spLocks noChangeShapeType="1"/>
            </p:cNvSpPr>
            <p:nvPr/>
          </p:nvSpPr>
          <p:spPr bwMode="auto">
            <a:xfrm>
              <a:off x="3235325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22" name="Line 146"/>
            <p:cNvSpPr>
              <a:spLocks noChangeShapeType="1"/>
            </p:cNvSpPr>
            <p:nvPr/>
          </p:nvSpPr>
          <p:spPr bwMode="auto">
            <a:xfrm>
              <a:off x="3259138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23" name="Line 147"/>
            <p:cNvSpPr>
              <a:spLocks noChangeShapeType="1"/>
            </p:cNvSpPr>
            <p:nvPr/>
          </p:nvSpPr>
          <p:spPr bwMode="auto">
            <a:xfrm>
              <a:off x="3281363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24" name="Line 148"/>
            <p:cNvSpPr>
              <a:spLocks noChangeShapeType="1"/>
            </p:cNvSpPr>
            <p:nvPr/>
          </p:nvSpPr>
          <p:spPr bwMode="auto">
            <a:xfrm>
              <a:off x="3328988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25" name="Line 149"/>
            <p:cNvSpPr>
              <a:spLocks noChangeShapeType="1"/>
            </p:cNvSpPr>
            <p:nvPr/>
          </p:nvSpPr>
          <p:spPr bwMode="auto">
            <a:xfrm>
              <a:off x="3351213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26" name="Line 150"/>
            <p:cNvSpPr>
              <a:spLocks noChangeShapeType="1"/>
            </p:cNvSpPr>
            <p:nvPr/>
          </p:nvSpPr>
          <p:spPr bwMode="auto">
            <a:xfrm>
              <a:off x="3375025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27" name="Line 151"/>
            <p:cNvSpPr>
              <a:spLocks noChangeShapeType="1"/>
            </p:cNvSpPr>
            <p:nvPr/>
          </p:nvSpPr>
          <p:spPr bwMode="auto">
            <a:xfrm>
              <a:off x="3398838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28" name="Line 152"/>
            <p:cNvSpPr>
              <a:spLocks noChangeShapeType="1"/>
            </p:cNvSpPr>
            <p:nvPr/>
          </p:nvSpPr>
          <p:spPr bwMode="auto">
            <a:xfrm>
              <a:off x="3449638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29" name="Line 153"/>
            <p:cNvSpPr>
              <a:spLocks noChangeShapeType="1"/>
            </p:cNvSpPr>
            <p:nvPr/>
          </p:nvSpPr>
          <p:spPr bwMode="auto">
            <a:xfrm>
              <a:off x="3473450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30" name="Line 154"/>
            <p:cNvSpPr>
              <a:spLocks noChangeShapeType="1"/>
            </p:cNvSpPr>
            <p:nvPr/>
          </p:nvSpPr>
          <p:spPr bwMode="auto">
            <a:xfrm>
              <a:off x="3495675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31" name="Line 155"/>
            <p:cNvSpPr>
              <a:spLocks noChangeShapeType="1"/>
            </p:cNvSpPr>
            <p:nvPr/>
          </p:nvSpPr>
          <p:spPr bwMode="auto">
            <a:xfrm>
              <a:off x="3519488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32" name="Line 156"/>
            <p:cNvSpPr>
              <a:spLocks noChangeShapeType="1"/>
            </p:cNvSpPr>
            <p:nvPr/>
          </p:nvSpPr>
          <p:spPr bwMode="auto">
            <a:xfrm>
              <a:off x="3565525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33" name="Line 157"/>
            <p:cNvSpPr>
              <a:spLocks noChangeShapeType="1"/>
            </p:cNvSpPr>
            <p:nvPr/>
          </p:nvSpPr>
          <p:spPr bwMode="auto">
            <a:xfrm>
              <a:off x="3589338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34" name="Line 158"/>
            <p:cNvSpPr>
              <a:spLocks noChangeShapeType="1"/>
            </p:cNvSpPr>
            <p:nvPr/>
          </p:nvSpPr>
          <p:spPr bwMode="auto">
            <a:xfrm>
              <a:off x="3613150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35" name="Line 159"/>
            <p:cNvSpPr>
              <a:spLocks noChangeShapeType="1"/>
            </p:cNvSpPr>
            <p:nvPr/>
          </p:nvSpPr>
          <p:spPr bwMode="auto">
            <a:xfrm>
              <a:off x="3635375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36" name="Line 160"/>
            <p:cNvSpPr>
              <a:spLocks noChangeShapeType="1"/>
            </p:cNvSpPr>
            <p:nvPr/>
          </p:nvSpPr>
          <p:spPr bwMode="auto">
            <a:xfrm>
              <a:off x="3683000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37" name="Line 161"/>
            <p:cNvSpPr>
              <a:spLocks noChangeShapeType="1"/>
            </p:cNvSpPr>
            <p:nvPr/>
          </p:nvSpPr>
          <p:spPr bwMode="auto">
            <a:xfrm>
              <a:off x="3705225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38" name="Line 162"/>
            <p:cNvSpPr>
              <a:spLocks noChangeShapeType="1"/>
            </p:cNvSpPr>
            <p:nvPr/>
          </p:nvSpPr>
          <p:spPr bwMode="auto">
            <a:xfrm>
              <a:off x="3729038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39" name="Line 163"/>
            <p:cNvSpPr>
              <a:spLocks noChangeShapeType="1"/>
            </p:cNvSpPr>
            <p:nvPr/>
          </p:nvSpPr>
          <p:spPr bwMode="auto">
            <a:xfrm>
              <a:off x="3752850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40" name="Line 164"/>
            <p:cNvSpPr>
              <a:spLocks noChangeShapeType="1"/>
            </p:cNvSpPr>
            <p:nvPr/>
          </p:nvSpPr>
          <p:spPr bwMode="auto">
            <a:xfrm>
              <a:off x="3798888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41" name="Line 165"/>
            <p:cNvSpPr>
              <a:spLocks noChangeShapeType="1"/>
            </p:cNvSpPr>
            <p:nvPr/>
          </p:nvSpPr>
          <p:spPr bwMode="auto">
            <a:xfrm>
              <a:off x="3822700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42" name="Line 166"/>
            <p:cNvSpPr>
              <a:spLocks noChangeShapeType="1"/>
            </p:cNvSpPr>
            <p:nvPr/>
          </p:nvSpPr>
          <p:spPr bwMode="auto">
            <a:xfrm>
              <a:off x="3844925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43" name="Line 167"/>
            <p:cNvSpPr>
              <a:spLocks noChangeShapeType="1"/>
            </p:cNvSpPr>
            <p:nvPr/>
          </p:nvSpPr>
          <p:spPr bwMode="auto">
            <a:xfrm>
              <a:off x="3868738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44" name="Line 168"/>
            <p:cNvSpPr>
              <a:spLocks noChangeShapeType="1"/>
            </p:cNvSpPr>
            <p:nvPr/>
          </p:nvSpPr>
          <p:spPr bwMode="auto">
            <a:xfrm>
              <a:off x="3914775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45" name="Line 169"/>
            <p:cNvSpPr>
              <a:spLocks noChangeShapeType="1"/>
            </p:cNvSpPr>
            <p:nvPr/>
          </p:nvSpPr>
          <p:spPr bwMode="auto">
            <a:xfrm>
              <a:off x="3938588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46" name="Line 170"/>
            <p:cNvSpPr>
              <a:spLocks noChangeShapeType="1"/>
            </p:cNvSpPr>
            <p:nvPr/>
          </p:nvSpPr>
          <p:spPr bwMode="auto">
            <a:xfrm>
              <a:off x="3962400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47" name="Line 171"/>
            <p:cNvSpPr>
              <a:spLocks noChangeShapeType="1"/>
            </p:cNvSpPr>
            <p:nvPr/>
          </p:nvSpPr>
          <p:spPr bwMode="auto">
            <a:xfrm>
              <a:off x="3984625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48" name="Line 172"/>
            <p:cNvSpPr>
              <a:spLocks noChangeShapeType="1"/>
            </p:cNvSpPr>
            <p:nvPr/>
          </p:nvSpPr>
          <p:spPr bwMode="auto">
            <a:xfrm>
              <a:off x="4032250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49" name="Line 173"/>
            <p:cNvSpPr>
              <a:spLocks noChangeShapeType="1"/>
            </p:cNvSpPr>
            <p:nvPr/>
          </p:nvSpPr>
          <p:spPr bwMode="auto">
            <a:xfrm>
              <a:off x="4054475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0" name="Line 174"/>
            <p:cNvSpPr>
              <a:spLocks noChangeShapeType="1"/>
            </p:cNvSpPr>
            <p:nvPr/>
          </p:nvSpPr>
          <p:spPr bwMode="auto">
            <a:xfrm>
              <a:off x="4078288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1" name="Line 175"/>
            <p:cNvSpPr>
              <a:spLocks noChangeShapeType="1"/>
            </p:cNvSpPr>
            <p:nvPr/>
          </p:nvSpPr>
          <p:spPr bwMode="auto">
            <a:xfrm>
              <a:off x="4102100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2" name="Line 176"/>
            <p:cNvSpPr>
              <a:spLocks noChangeShapeType="1"/>
            </p:cNvSpPr>
            <p:nvPr/>
          </p:nvSpPr>
          <p:spPr bwMode="auto">
            <a:xfrm>
              <a:off x="4148138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3" name="Line 177"/>
            <p:cNvSpPr>
              <a:spLocks noChangeShapeType="1"/>
            </p:cNvSpPr>
            <p:nvPr/>
          </p:nvSpPr>
          <p:spPr bwMode="auto">
            <a:xfrm>
              <a:off x="4171950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4" name="Line 178"/>
            <p:cNvSpPr>
              <a:spLocks noChangeShapeType="1"/>
            </p:cNvSpPr>
            <p:nvPr/>
          </p:nvSpPr>
          <p:spPr bwMode="auto">
            <a:xfrm>
              <a:off x="4194175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5" name="Line 179"/>
            <p:cNvSpPr>
              <a:spLocks noChangeShapeType="1"/>
            </p:cNvSpPr>
            <p:nvPr/>
          </p:nvSpPr>
          <p:spPr bwMode="auto">
            <a:xfrm>
              <a:off x="4217988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6" name="Line 180"/>
            <p:cNvSpPr>
              <a:spLocks noChangeShapeType="1"/>
            </p:cNvSpPr>
            <p:nvPr/>
          </p:nvSpPr>
          <p:spPr bwMode="auto">
            <a:xfrm>
              <a:off x="4264025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7" name="Line 181"/>
            <p:cNvSpPr>
              <a:spLocks noChangeShapeType="1"/>
            </p:cNvSpPr>
            <p:nvPr/>
          </p:nvSpPr>
          <p:spPr bwMode="auto">
            <a:xfrm>
              <a:off x="4287838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8" name="Line 182"/>
            <p:cNvSpPr>
              <a:spLocks noChangeShapeType="1"/>
            </p:cNvSpPr>
            <p:nvPr/>
          </p:nvSpPr>
          <p:spPr bwMode="auto">
            <a:xfrm>
              <a:off x="4311650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9" name="Line 183"/>
            <p:cNvSpPr>
              <a:spLocks noChangeShapeType="1"/>
            </p:cNvSpPr>
            <p:nvPr/>
          </p:nvSpPr>
          <p:spPr bwMode="auto">
            <a:xfrm>
              <a:off x="4333875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60" name="Line 184"/>
            <p:cNvSpPr>
              <a:spLocks noChangeShapeType="1"/>
            </p:cNvSpPr>
            <p:nvPr/>
          </p:nvSpPr>
          <p:spPr bwMode="auto">
            <a:xfrm>
              <a:off x="4381500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61" name="Line 185"/>
            <p:cNvSpPr>
              <a:spLocks noChangeShapeType="1"/>
            </p:cNvSpPr>
            <p:nvPr/>
          </p:nvSpPr>
          <p:spPr bwMode="auto">
            <a:xfrm>
              <a:off x="4403725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62" name="Line 186"/>
            <p:cNvSpPr>
              <a:spLocks noChangeShapeType="1"/>
            </p:cNvSpPr>
            <p:nvPr/>
          </p:nvSpPr>
          <p:spPr bwMode="auto">
            <a:xfrm>
              <a:off x="4427538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63" name="Line 187"/>
            <p:cNvSpPr>
              <a:spLocks noChangeShapeType="1"/>
            </p:cNvSpPr>
            <p:nvPr/>
          </p:nvSpPr>
          <p:spPr bwMode="auto">
            <a:xfrm>
              <a:off x="4451350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64" name="Line 188"/>
            <p:cNvSpPr>
              <a:spLocks noChangeShapeType="1"/>
            </p:cNvSpPr>
            <p:nvPr/>
          </p:nvSpPr>
          <p:spPr bwMode="auto">
            <a:xfrm>
              <a:off x="4497388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65" name="Line 189"/>
            <p:cNvSpPr>
              <a:spLocks noChangeShapeType="1"/>
            </p:cNvSpPr>
            <p:nvPr/>
          </p:nvSpPr>
          <p:spPr bwMode="auto">
            <a:xfrm>
              <a:off x="4521200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66" name="Line 190"/>
            <p:cNvSpPr>
              <a:spLocks noChangeShapeType="1"/>
            </p:cNvSpPr>
            <p:nvPr/>
          </p:nvSpPr>
          <p:spPr bwMode="auto">
            <a:xfrm>
              <a:off x="4543425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67" name="Line 191"/>
            <p:cNvSpPr>
              <a:spLocks noChangeShapeType="1"/>
            </p:cNvSpPr>
            <p:nvPr/>
          </p:nvSpPr>
          <p:spPr bwMode="auto">
            <a:xfrm>
              <a:off x="4567238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68" name="Line 192"/>
            <p:cNvSpPr>
              <a:spLocks noChangeShapeType="1"/>
            </p:cNvSpPr>
            <p:nvPr/>
          </p:nvSpPr>
          <p:spPr bwMode="auto">
            <a:xfrm>
              <a:off x="4613275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69" name="Line 193"/>
            <p:cNvSpPr>
              <a:spLocks noChangeShapeType="1"/>
            </p:cNvSpPr>
            <p:nvPr/>
          </p:nvSpPr>
          <p:spPr bwMode="auto">
            <a:xfrm>
              <a:off x="4637088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70" name="Line 194"/>
            <p:cNvSpPr>
              <a:spLocks noChangeShapeType="1"/>
            </p:cNvSpPr>
            <p:nvPr/>
          </p:nvSpPr>
          <p:spPr bwMode="auto">
            <a:xfrm>
              <a:off x="4660900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71" name="Line 195"/>
            <p:cNvSpPr>
              <a:spLocks noChangeShapeType="1"/>
            </p:cNvSpPr>
            <p:nvPr/>
          </p:nvSpPr>
          <p:spPr bwMode="auto">
            <a:xfrm>
              <a:off x="4683125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72" name="Line 196"/>
            <p:cNvSpPr>
              <a:spLocks noChangeShapeType="1"/>
            </p:cNvSpPr>
            <p:nvPr/>
          </p:nvSpPr>
          <p:spPr bwMode="auto">
            <a:xfrm>
              <a:off x="4729163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73" name="Line 197"/>
            <p:cNvSpPr>
              <a:spLocks noChangeShapeType="1"/>
            </p:cNvSpPr>
            <p:nvPr/>
          </p:nvSpPr>
          <p:spPr bwMode="auto">
            <a:xfrm>
              <a:off x="4752975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74" name="Line 198"/>
            <p:cNvSpPr>
              <a:spLocks noChangeShapeType="1"/>
            </p:cNvSpPr>
            <p:nvPr/>
          </p:nvSpPr>
          <p:spPr bwMode="auto">
            <a:xfrm>
              <a:off x="4776788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75" name="Line 199"/>
            <p:cNvSpPr>
              <a:spLocks noChangeShapeType="1"/>
            </p:cNvSpPr>
            <p:nvPr/>
          </p:nvSpPr>
          <p:spPr bwMode="auto">
            <a:xfrm>
              <a:off x="4799013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76" name="Line 200"/>
            <p:cNvSpPr>
              <a:spLocks noChangeShapeType="1"/>
            </p:cNvSpPr>
            <p:nvPr/>
          </p:nvSpPr>
          <p:spPr bwMode="auto">
            <a:xfrm>
              <a:off x="4851400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77" name="Line 201"/>
            <p:cNvSpPr>
              <a:spLocks noChangeShapeType="1"/>
            </p:cNvSpPr>
            <p:nvPr/>
          </p:nvSpPr>
          <p:spPr bwMode="auto">
            <a:xfrm>
              <a:off x="4873625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78" name="Line 202"/>
            <p:cNvSpPr>
              <a:spLocks noChangeShapeType="1"/>
            </p:cNvSpPr>
            <p:nvPr/>
          </p:nvSpPr>
          <p:spPr bwMode="auto">
            <a:xfrm>
              <a:off x="4897438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79" name="Line 203"/>
            <p:cNvSpPr>
              <a:spLocks noChangeShapeType="1"/>
            </p:cNvSpPr>
            <p:nvPr/>
          </p:nvSpPr>
          <p:spPr bwMode="auto">
            <a:xfrm>
              <a:off x="4921250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80" name="Line 204"/>
            <p:cNvSpPr>
              <a:spLocks noChangeShapeType="1"/>
            </p:cNvSpPr>
            <p:nvPr/>
          </p:nvSpPr>
          <p:spPr bwMode="auto">
            <a:xfrm>
              <a:off x="4967288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81" name="Line 205"/>
            <p:cNvSpPr>
              <a:spLocks noChangeShapeType="1"/>
            </p:cNvSpPr>
            <p:nvPr/>
          </p:nvSpPr>
          <p:spPr bwMode="auto">
            <a:xfrm>
              <a:off x="4991100" y="5649914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2" name="Line 207"/>
            <p:cNvSpPr>
              <a:spLocks noChangeShapeType="1"/>
            </p:cNvSpPr>
            <p:nvPr/>
          </p:nvSpPr>
          <p:spPr bwMode="auto">
            <a:xfrm>
              <a:off x="5013326" y="56499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3" name="Line 208"/>
            <p:cNvSpPr>
              <a:spLocks noChangeShapeType="1"/>
            </p:cNvSpPr>
            <p:nvPr/>
          </p:nvSpPr>
          <p:spPr bwMode="auto">
            <a:xfrm>
              <a:off x="5037138" y="56499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4" name="Line 209"/>
            <p:cNvSpPr>
              <a:spLocks noChangeShapeType="1"/>
            </p:cNvSpPr>
            <p:nvPr/>
          </p:nvSpPr>
          <p:spPr bwMode="auto">
            <a:xfrm>
              <a:off x="5083176" y="56499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5" name="Line 210"/>
            <p:cNvSpPr>
              <a:spLocks noChangeShapeType="1"/>
            </p:cNvSpPr>
            <p:nvPr/>
          </p:nvSpPr>
          <p:spPr bwMode="auto">
            <a:xfrm>
              <a:off x="5106988" y="56499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6" name="Line 211"/>
            <p:cNvSpPr>
              <a:spLocks noChangeShapeType="1"/>
            </p:cNvSpPr>
            <p:nvPr/>
          </p:nvSpPr>
          <p:spPr bwMode="auto">
            <a:xfrm>
              <a:off x="5130801" y="56499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7" name="Line 212"/>
            <p:cNvSpPr>
              <a:spLocks noChangeShapeType="1"/>
            </p:cNvSpPr>
            <p:nvPr/>
          </p:nvSpPr>
          <p:spPr bwMode="auto">
            <a:xfrm>
              <a:off x="5153026" y="56499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8" name="Line 213"/>
            <p:cNvSpPr>
              <a:spLocks noChangeShapeType="1"/>
            </p:cNvSpPr>
            <p:nvPr/>
          </p:nvSpPr>
          <p:spPr bwMode="auto">
            <a:xfrm>
              <a:off x="5200651" y="56499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9" name="Line 214"/>
            <p:cNvSpPr>
              <a:spLocks noChangeShapeType="1"/>
            </p:cNvSpPr>
            <p:nvPr/>
          </p:nvSpPr>
          <p:spPr bwMode="auto">
            <a:xfrm>
              <a:off x="5222876" y="56499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90" name="Line 215"/>
            <p:cNvSpPr>
              <a:spLocks noChangeShapeType="1"/>
            </p:cNvSpPr>
            <p:nvPr/>
          </p:nvSpPr>
          <p:spPr bwMode="auto">
            <a:xfrm>
              <a:off x="5246688" y="56499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91" name="Line 216"/>
            <p:cNvSpPr>
              <a:spLocks noChangeShapeType="1"/>
            </p:cNvSpPr>
            <p:nvPr/>
          </p:nvSpPr>
          <p:spPr bwMode="auto">
            <a:xfrm>
              <a:off x="5270501" y="56499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92" name="Line 217"/>
            <p:cNvSpPr>
              <a:spLocks noChangeShapeType="1"/>
            </p:cNvSpPr>
            <p:nvPr/>
          </p:nvSpPr>
          <p:spPr bwMode="auto">
            <a:xfrm>
              <a:off x="5316538" y="56499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93" name="Line 218"/>
            <p:cNvSpPr>
              <a:spLocks noChangeShapeType="1"/>
            </p:cNvSpPr>
            <p:nvPr/>
          </p:nvSpPr>
          <p:spPr bwMode="auto">
            <a:xfrm>
              <a:off x="5340351" y="56499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94" name="Line 219"/>
            <p:cNvSpPr>
              <a:spLocks noChangeShapeType="1"/>
            </p:cNvSpPr>
            <p:nvPr/>
          </p:nvSpPr>
          <p:spPr bwMode="auto">
            <a:xfrm>
              <a:off x="5362576" y="56499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95" name="Line 220"/>
            <p:cNvSpPr>
              <a:spLocks noChangeShapeType="1"/>
            </p:cNvSpPr>
            <p:nvPr/>
          </p:nvSpPr>
          <p:spPr bwMode="auto">
            <a:xfrm>
              <a:off x="5386388" y="56499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96" name="Line 221"/>
            <p:cNvSpPr>
              <a:spLocks noChangeShapeType="1"/>
            </p:cNvSpPr>
            <p:nvPr/>
          </p:nvSpPr>
          <p:spPr bwMode="auto">
            <a:xfrm>
              <a:off x="5432426" y="56499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97" name="Line 222"/>
            <p:cNvSpPr>
              <a:spLocks noChangeShapeType="1"/>
            </p:cNvSpPr>
            <p:nvPr/>
          </p:nvSpPr>
          <p:spPr bwMode="auto">
            <a:xfrm>
              <a:off x="5456238" y="56499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98" name="Line 223"/>
            <p:cNvSpPr>
              <a:spLocks noChangeShapeType="1"/>
            </p:cNvSpPr>
            <p:nvPr/>
          </p:nvSpPr>
          <p:spPr bwMode="auto">
            <a:xfrm>
              <a:off x="5480051" y="56499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99" name="Line 224"/>
            <p:cNvSpPr>
              <a:spLocks noChangeShapeType="1"/>
            </p:cNvSpPr>
            <p:nvPr/>
          </p:nvSpPr>
          <p:spPr bwMode="auto">
            <a:xfrm>
              <a:off x="5502276" y="56499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0" name="Line 225"/>
            <p:cNvSpPr>
              <a:spLocks noChangeShapeType="1"/>
            </p:cNvSpPr>
            <p:nvPr/>
          </p:nvSpPr>
          <p:spPr bwMode="auto">
            <a:xfrm>
              <a:off x="5549901" y="56499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1" name="Line 226"/>
            <p:cNvSpPr>
              <a:spLocks noChangeShapeType="1"/>
            </p:cNvSpPr>
            <p:nvPr/>
          </p:nvSpPr>
          <p:spPr bwMode="auto">
            <a:xfrm>
              <a:off x="5572126" y="56499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2" name="Line 227"/>
            <p:cNvSpPr>
              <a:spLocks noChangeShapeType="1"/>
            </p:cNvSpPr>
            <p:nvPr/>
          </p:nvSpPr>
          <p:spPr bwMode="auto">
            <a:xfrm>
              <a:off x="5595938" y="56499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3" name="Line 228"/>
            <p:cNvSpPr>
              <a:spLocks noChangeShapeType="1"/>
            </p:cNvSpPr>
            <p:nvPr/>
          </p:nvSpPr>
          <p:spPr bwMode="auto">
            <a:xfrm>
              <a:off x="5619751" y="56499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4" name="Line 229"/>
            <p:cNvSpPr>
              <a:spLocks noChangeShapeType="1"/>
            </p:cNvSpPr>
            <p:nvPr/>
          </p:nvSpPr>
          <p:spPr bwMode="auto">
            <a:xfrm>
              <a:off x="5665788" y="56499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5" name="Line 230"/>
            <p:cNvSpPr>
              <a:spLocks noChangeShapeType="1"/>
            </p:cNvSpPr>
            <p:nvPr/>
          </p:nvSpPr>
          <p:spPr bwMode="auto">
            <a:xfrm>
              <a:off x="5689601" y="56499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6" name="Line 231"/>
            <p:cNvSpPr>
              <a:spLocks noChangeShapeType="1"/>
            </p:cNvSpPr>
            <p:nvPr/>
          </p:nvSpPr>
          <p:spPr bwMode="auto">
            <a:xfrm>
              <a:off x="5711826" y="56499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7" name="Line 232"/>
            <p:cNvSpPr>
              <a:spLocks noChangeShapeType="1"/>
            </p:cNvSpPr>
            <p:nvPr/>
          </p:nvSpPr>
          <p:spPr bwMode="auto">
            <a:xfrm>
              <a:off x="5735638" y="56499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8" name="Line 233"/>
            <p:cNvSpPr>
              <a:spLocks noChangeShapeType="1"/>
            </p:cNvSpPr>
            <p:nvPr/>
          </p:nvSpPr>
          <p:spPr bwMode="auto">
            <a:xfrm>
              <a:off x="5781676" y="56499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9" name="Line 234"/>
            <p:cNvSpPr>
              <a:spLocks noChangeShapeType="1"/>
            </p:cNvSpPr>
            <p:nvPr/>
          </p:nvSpPr>
          <p:spPr bwMode="auto">
            <a:xfrm>
              <a:off x="5805488" y="56499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0" name="Line 235"/>
            <p:cNvSpPr>
              <a:spLocks noChangeShapeType="1"/>
            </p:cNvSpPr>
            <p:nvPr/>
          </p:nvSpPr>
          <p:spPr bwMode="auto">
            <a:xfrm>
              <a:off x="5829301" y="56499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1" name="Line 236"/>
            <p:cNvSpPr>
              <a:spLocks noChangeShapeType="1"/>
            </p:cNvSpPr>
            <p:nvPr/>
          </p:nvSpPr>
          <p:spPr bwMode="auto">
            <a:xfrm>
              <a:off x="5851526" y="56499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2" name="Line 237"/>
            <p:cNvSpPr>
              <a:spLocks noChangeShapeType="1"/>
            </p:cNvSpPr>
            <p:nvPr/>
          </p:nvSpPr>
          <p:spPr bwMode="auto">
            <a:xfrm>
              <a:off x="5899151" y="56499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3" name="Line 238"/>
            <p:cNvSpPr>
              <a:spLocks noChangeShapeType="1"/>
            </p:cNvSpPr>
            <p:nvPr/>
          </p:nvSpPr>
          <p:spPr bwMode="auto">
            <a:xfrm>
              <a:off x="5921376" y="56499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4" name="Line 239"/>
            <p:cNvSpPr>
              <a:spLocks noChangeShapeType="1"/>
            </p:cNvSpPr>
            <p:nvPr/>
          </p:nvSpPr>
          <p:spPr bwMode="auto">
            <a:xfrm>
              <a:off x="5945188" y="56499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5" name="Line 240"/>
            <p:cNvSpPr>
              <a:spLocks noChangeShapeType="1"/>
            </p:cNvSpPr>
            <p:nvPr/>
          </p:nvSpPr>
          <p:spPr bwMode="auto">
            <a:xfrm>
              <a:off x="5969001" y="56499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6" name="Line 241"/>
            <p:cNvSpPr>
              <a:spLocks noChangeShapeType="1"/>
            </p:cNvSpPr>
            <p:nvPr/>
          </p:nvSpPr>
          <p:spPr bwMode="auto">
            <a:xfrm>
              <a:off x="6015038" y="56499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7" name="Line 242"/>
            <p:cNvSpPr>
              <a:spLocks noChangeShapeType="1"/>
            </p:cNvSpPr>
            <p:nvPr/>
          </p:nvSpPr>
          <p:spPr bwMode="auto">
            <a:xfrm>
              <a:off x="6038851" y="56499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8" name="Line 243"/>
            <p:cNvSpPr>
              <a:spLocks noChangeShapeType="1"/>
            </p:cNvSpPr>
            <p:nvPr/>
          </p:nvSpPr>
          <p:spPr bwMode="auto">
            <a:xfrm>
              <a:off x="6061076" y="56499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9" name="Line 244"/>
            <p:cNvSpPr>
              <a:spLocks noChangeShapeType="1"/>
            </p:cNvSpPr>
            <p:nvPr/>
          </p:nvSpPr>
          <p:spPr bwMode="auto">
            <a:xfrm>
              <a:off x="6084888" y="56499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20" name="Line 245"/>
            <p:cNvSpPr>
              <a:spLocks noChangeShapeType="1"/>
            </p:cNvSpPr>
            <p:nvPr/>
          </p:nvSpPr>
          <p:spPr bwMode="auto">
            <a:xfrm>
              <a:off x="6130926" y="56499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21" name="Line 246"/>
            <p:cNvSpPr>
              <a:spLocks noChangeShapeType="1"/>
            </p:cNvSpPr>
            <p:nvPr/>
          </p:nvSpPr>
          <p:spPr bwMode="auto">
            <a:xfrm>
              <a:off x="6154738" y="56499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22" name="Line 247"/>
            <p:cNvSpPr>
              <a:spLocks noChangeShapeType="1"/>
            </p:cNvSpPr>
            <p:nvPr/>
          </p:nvSpPr>
          <p:spPr bwMode="auto">
            <a:xfrm>
              <a:off x="6178551" y="56499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23" name="Line 248"/>
            <p:cNvSpPr>
              <a:spLocks noChangeShapeType="1"/>
            </p:cNvSpPr>
            <p:nvPr/>
          </p:nvSpPr>
          <p:spPr bwMode="auto">
            <a:xfrm>
              <a:off x="6200776" y="56499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24" name="Line 249"/>
            <p:cNvSpPr>
              <a:spLocks noChangeShapeType="1"/>
            </p:cNvSpPr>
            <p:nvPr/>
          </p:nvSpPr>
          <p:spPr bwMode="auto">
            <a:xfrm>
              <a:off x="855663" y="5649913"/>
              <a:ext cx="0" cy="412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25" name="Rectangle 250"/>
            <p:cNvSpPr>
              <a:spLocks noChangeArrowheads="1"/>
            </p:cNvSpPr>
            <p:nvPr/>
          </p:nvSpPr>
          <p:spPr bwMode="auto">
            <a:xfrm>
              <a:off x="790576" y="5691188"/>
              <a:ext cx="16991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80</a:t>
              </a: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26" name="Line 251"/>
            <p:cNvSpPr>
              <a:spLocks noChangeShapeType="1"/>
            </p:cNvSpPr>
            <p:nvPr/>
          </p:nvSpPr>
          <p:spPr bwMode="auto">
            <a:xfrm>
              <a:off x="1322388" y="5649913"/>
              <a:ext cx="0" cy="412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27" name="Rectangle 252"/>
            <p:cNvSpPr>
              <a:spLocks noChangeArrowheads="1"/>
            </p:cNvSpPr>
            <p:nvPr/>
          </p:nvSpPr>
          <p:spPr bwMode="auto">
            <a:xfrm>
              <a:off x="1231901" y="5691188"/>
              <a:ext cx="25487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100</a:t>
              </a: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28" name="Line 253"/>
            <p:cNvSpPr>
              <a:spLocks noChangeShapeType="1"/>
            </p:cNvSpPr>
            <p:nvPr/>
          </p:nvSpPr>
          <p:spPr bwMode="auto">
            <a:xfrm>
              <a:off x="1787526" y="5649913"/>
              <a:ext cx="0" cy="412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29" name="Rectangle 254"/>
            <p:cNvSpPr>
              <a:spLocks noChangeArrowheads="1"/>
            </p:cNvSpPr>
            <p:nvPr/>
          </p:nvSpPr>
          <p:spPr bwMode="auto">
            <a:xfrm>
              <a:off x="1697038" y="5691188"/>
              <a:ext cx="25487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120</a:t>
              </a: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30" name="Line 255"/>
            <p:cNvSpPr>
              <a:spLocks noChangeShapeType="1"/>
            </p:cNvSpPr>
            <p:nvPr/>
          </p:nvSpPr>
          <p:spPr bwMode="auto">
            <a:xfrm>
              <a:off x="2257426" y="5649913"/>
              <a:ext cx="0" cy="412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31" name="Rectangle 256"/>
            <p:cNvSpPr>
              <a:spLocks noChangeArrowheads="1"/>
            </p:cNvSpPr>
            <p:nvPr/>
          </p:nvSpPr>
          <p:spPr bwMode="auto">
            <a:xfrm>
              <a:off x="2166938" y="5691188"/>
              <a:ext cx="25487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140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32" name="Line 257"/>
            <p:cNvSpPr>
              <a:spLocks noChangeShapeType="1"/>
            </p:cNvSpPr>
            <p:nvPr/>
          </p:nvSpPr>
          <p:spPr bwMode="auto">
            <a:xfrm>
              <a:off x="2722563" y="5649913"/>
              <a:ext cx="0" cy="412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33" name="Rectangle 258"/>
            <p:cNvSpPr>
              <a:spLocks noChangeArrowheads="1"/>
            </p:cNvSpPr>
            <p:nvPr/>
          </p:nvSpPr>
          <p:spPr bwMode="auto">
            <a:xfrm>
              <a:off x="2632076" y="5691188"/>
              <a:ext cx="25487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160</a:t>
              </a: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34" name="Line 259"/>
            <p:cNvSpPr>
              <a:spLocks noChangeShapeType="1"/>
            </p:cNvSpPr>
            <p:nvPr/>
          </p:nvSpPr>
          <p:spPr bwMode="auto">
            <a:xfrm>
              <a:off x="3189288" y="5649913"/>
              <a:ext cx="0" cy="412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35" name="Rectangle 260"/>
            <p:cNvSpPr>
              <a:spLocks noChangeArrowheads="1"/>
            </p:cNvSpPr>
            <p:nvPr/>
          </p:nvSpPr>
          <p:spPr bwMode="auto">
            <a:xfrm>
              <a:off x="3098801" y="5691188"/>
              <a:ext cx="25487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180</a:t>
              </a: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36" name="Line 261"/>
            <p:cNvSpPr>
              <a:spLocks noChangeShapeType="1"/>
            </p:cNvSpPr>
            <p:nvPr/>
          </p:nvSpPr>
          <p:spPr bwMode="auto">
            <a:xfrm>
              <a:off x="3659188" y="5649913"/>
              <a:ext cx="0" cy="412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37" name="Rectangle 262"/>
            <p:cNvSpPr>
              <a:spLocks noChangeArrowheads="1"/>
            </p:cNvSpPr>
            <p:nvPr/>
          </p:nvSpPr>
          <p:spPr bwMode="auto">
            <a:xfrm>
              <a:off x="3568701" y="5691188"/>
              <a:ext cx="25487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200</a:t>
              </a: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38" name="Line 263"/>
            <p:cNvSpPr>
              <a:spLocks noChangeShapeType="1"/>
            </p:cNvSpPr>
            <p:nvPr/>
          </p:nvSpPr>
          <p:spPr bwMode="auto">
            <a:xfrm>
              <a:off x="4124326" y="5649913"/>
              <a:ext cx="0" cy="412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39" name="Rectangle 264"/>
            <p:cNvSpPr>
              <a:spLocks noChangeArrowheads="1"/>
            </p:cNvSpPr>
            <p:nvPr/>
          </p:nvSpPr>
          <p:spPr bwMode="auto">
            <a:xfrm>
              <a:off x="4033838" y="5691188"/>
              <a:ext cx="25487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220</a:t>
              </a: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40" name="Line 265"/>
            <p:cNvSpPr>
              <a:spLocks noChangeShapeType="1"/>
            </p:cNvSpPr>
            <p:nvPr/>
          </p:nvSpPr>
          <p:spPr bwMode="auto">
            <a:xfrm>
              <a:off x="4591051" y="5649913"/>
              <a:ext cx="0" cy="412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41" name="Rectangle 266"/>
            <p:cNvSpPr>
              <a:spLocks noChangeArrowheads="1"/>
            </p:cNvSpPr>
            <p:nvPr/>
          </p:nvSpPr>
          <p:spPr bwMode="auto">
            <a:xfrm>
              <a:off x="4500563" y="5691188"/>
              <a:ext cx="25487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240</a:t>
              </a: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42" name="Line 267"/>
            <p:cNvSpPr>
              <a:spLocks noChangeShapeType="1"/>
            </p:cNvSpPr>
            <p:nvPr/>
          </p:nvSpPr>
          <p:spPr bwMode="auto">
            <a:xfrm>
              <a:off x="5060951" y="5649913"/>
              <a:ext cx="0" cy="412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43" name="Rectangle 268"/>
            <p:cNvSpPr>
              <a:spLocks noChangeArrowheads="1"/>
            </p:cNvSpPr>
            <p:nvPr/>
          </p:nvSpPr>
          <p:spPr bwMode="auto">
            <a:xfrm>
              <a:off x="4970463" y="5691188"/>
              <a:ext cx="25487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260</a:t>
              </a: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44" name="Line 269"/>
            <p:cNvSpPr>
              <a:spLocks noChangeShapeType="1"/>
            </p:cNvSpPr>
            <p:nvPr/>
          </p:nvSpPr>
          <p:spPr bwMode="auto">
            <a:xfrm>
              <a:off x="5526088" y="5649913"/>
              <a:ext cx="0" cy="412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45" name="Rectangle 270"/>
            <p:cNvSpPr>
              <a:spLocks noChangeArrowheads="1"/>
            </p:cNvSpPr>
            <p:nvPr/>
          </p:nvSpPr>
          <p:spPr bwMode="auto">
            <a:xfrm>
              <a:off x="5435601" y="5691188"/>
              <a:ext cx="25487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280</a:t>
              </a: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46" name="Line 271"/>
            <p:cNvSpPr>
              <a:spLocks noChangeShapeType="1"/>
            </p:cNvSpPr>
            <p:nvPr/>
          </p:nvSpPr>
          <p:spPr bwMode="auto">
            <a:xfrm>
              <a:off x="5991226" y="5649913"/>
              <a:ext cx="0" cy="412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47" name="Rectangle 272"/>
            <p:cNvSpPr>
              <a:spLocks noChangeArrowheads="1"/>
            </p:cNvSpPr>
            <p:nvPr/>
          </p:nvSpPr>
          <p:spPr bwMode="auto">
            <a:xfrm>
              <a:off x="5900738" y="5691188"/>
              <a:ext cx="25487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300</a:t>
              </a: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48" name="Rectangle 273"/>
            <p:cNvSpPr>
              <a:spLocks noChangeArrowheads="1"/>
            </p:cNvSpPr>
            <p:nvPr/>
          </p:nvSpPr>
          <p:spPr bwMode="auto">
            <a:xfrm>
              <a:off x="3340101" y="5877624"/>
              <a:ext cx="25648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m/z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73" name="Line 398"/>
            <p:cNvSpPr>
              <a:spLocks noChangeShapeType="1"/>
            </p:cNvSpPr>
            <p:nvPr/>
          </p:nvSpPr>
          <p:spPr bwMode="auto">
            <a:xfrm flipV="1">
              <a:off x="1247776" y="5632451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4" name="Line 399"/>
            <p:cNvSpPr>
              <a:spLocks noChangeShapeType="1"/>
            </p:cNvSpPr>
            <p:nvPr/>
          </p:nvSpPr>
          <p:spPr bwMode="auto">
            <a:xfrm flipV="1">
              <a:off x="1531938" y="5586413"/>
              <a:ext cx="0" cy="587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5" name="Line 400"/>
            <p:cNvSpPr>
              <a:spLocks noChangeShapeType="1"/>
            </p:cNvSpPr>
            <p:nvPr/>
          </p:nvSpPr>
          <p:spPr bwMode="auto">
            <a:xfrm flipV="1">
              <a:off x="1577976" y="5641976"/>
              <a:ext cx="0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76" name="Line 401"/>
            <p:cNvSpPr>
              <a:spLocks noChangeShapeType="1"/>
            </p:cNvSpPr>
            <p:nvPr/>
          </p:nvSpPr>
          <p:spPr bwMode="auto">
            <a:xfrm flipV="1">
              <a:off x="1624013" y="5641976"/>
              <a:ext cx="0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77" name="Line 402"/>
            <p:cNvSpPr>
              <a:spLocks noChangeShapeType="1"/>
            </p:cNvSpPr>
            <p:nvPr/>
          </p:nvSpPr>
          <p:spPr bwMode="auto">
            <a:xfrm flipV="1">
              <a:off x="1763713" y="5641976"/>
              <a:ext cx="0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78" name="Line 403"/>
            <p:cNvSpPr>
              <a:spLocks noChangeShapeType="1"/>
            </p:cNvSpPr>
            <p:nvPr/>
          </p:nvSpPr>
          <p:spPr bwMode="auto">
            <a:xfrm flipV="1">
              <a:off x="1811338" y="5637213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79" name="Line 404"/>
            <p:cNvSpPr>
              <a:spLocks noChangeShapeType="1"/>
            </p:cNvSpPr>
            <p:nvPr/>
          </p:nvSpPr>
          <p:spPr bwMode="auto">
            <a:xfrm flipV="1">
              <a:off x="1903413" y="5573713"/>
              <a:ext cx="0" cy="714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0" name="Line 405"/>
            <p:cNvSpPr>
              <a:spLocks noChangeShapeType="1"/>
            </p:cNvSpPr>
            <p:nvPr/>
          </p:nvSpPr>
          <p:spPr bwMode="auto">
            <a:xfrm flipV="1">
              <a:off x="1951038" y="5599113"/>
              <a:ext cx="0" cy="460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1" name="Line 406"/>
            <p:cNvSpPr>
              <a:spLocks noChangeShapeType="1"/>
            </p:cNvSpPr>
            <p:nvPr/>
          </p:nvSpPr>
          <p:spPr bwMode="auto">
            <a:xfrm flipV="1">
              <a:off x="2038351" y="5641976"/>
              <a:ext cx="0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Line 408"/>
            <p:cNvSpPr>
              <a:spLocks noChangeShapeType="1"/>
            </p:cNvSpPr>
            <p:nvPr/>
          </p:nvSpPr>
          <p:spPr bwMode="auto">
            <a:xfrm flipV="1">
              <a:off x="2136775" y="5637213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Line 409"/>
            <p:cNvSpPr>
              <a:spLocks noChangeShapeType="1"/>
            </p:cNvSpPr>
            <p:nvPr/>
          </p:nvSpPr>
          <p:spPr bwMode="auto">
            <a:xfrm flipV="1">
              <a:off x="2182813" y="5129213"/>
              <a:ext cx="0" cy="515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Line 410"/>
            <p:cNvSpPr>
              <a:spLocks noChangeShapeType="1"/>
            </p:cNvSpPr>
            <p:nvPr/>
          </p:nvSpPr>
          <p:spPr bwMode="auto">
            <a:xfrm flipV="1">
              <a:off x="2230438" y="5149851"/>
              <a:ext cx="0" cy="4953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Line 411"/>
            <p:cNvSpPr>
              <a:spLocks noChangeShapeType="1"/>
            </p:cNvSpPr>
            <p:nvPr/>
          </p:nvSpPr>
          <p:spPr bwMode="auto">
            <a:xfrm flipV="1">
              <a:off x="2276475" y="5595938"/>
              <a:ext cx="0" cy="492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Line 412"/>
            <p:cNvSpPr>
              <a:spLocks noChangeShapeType="1"/>
            </p:cNvSpPr>
            <p:nvPr/>
          </p:nvSpPr>
          <p:spPr bwMode="auto">
            <a:xfrm flipV="1">
              <a:off x="2462213" y="5641976"/>
              <a:ext cx="0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Line 413"/>
            <p:cNvSpPr>
              <a:spLocks noChangeShapeType="1"/>
            </p:cNvSpPr>
            <p:nvPr/>
          </p:nvSpPr>
          <p:spPr bwMode="auto">
            <a:xfrm flipV="1">
              <a:off x="2513013" y="5499101"/>
              <a:ext cx="0" cy="1460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Line 414"/>
            <p:cNvSpPr>
              <a:spLocks noChangeShapeType="1"/>
            </p:cNvSpPr>
            <p:nvPr/>
          </p:nvSpPr>
          <p:spPr bwMode="auto">
            <a:xfrm flipV="1">
              <a:off x="2560638" y="5565776"/>
              <a:ext cx="0" cy="793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Line 415"/>
            <p:cNvSpPr>
              <a:spLocks noChangeShapeType="1"/>
            </p:cNvSpPr>
            <p:nvPr/>
          </p:nvSpPr>
          <p:spPr bwMode="auto">
            <a:xfrm flipV="1">
              <a:off x="2606675" y="3646488"/>
              <a:ext cx="0" cy="19986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Line 416"/>
            <p:cNvSpPr>
              <a:spLocks noChangeShapeType="1"/>
            </p:cNvSpPr>
            <p:nvPr/>
          </p:nvSpPr>
          <p:spPr bwMode="auto">
            <a:xfrm flipV="1">
              <a:off x="2611438" y="5637213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Line 417"/>
            <p:cNvSpPr>
              <a:spLocks noChangeShapeType="1"/>
            </p:cNvSpPr>
            <p:nvPr/>
          </p:nvSpPr>
          <p:spPr bwMode="auto">
            <a:xfrm flipV="1">
              <a:off x="2652713" y="5632451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Line 418"/>
            <p:cNvSpPr>
              <a:spLocks noChangeShapeType="1"/>
            </p:cNvSpPr>
            <p:nvPr/>
          </p:nvSpPr>
          <p:spPr bwMode="auto">
            <a:xfrm flipV="1">
              <a:off x="2746375" y="5632451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Line 419"/>
            <p:cNvSpPr>
              <a:spLocks noChangeShapeType="1"/>
            </p:cNvSpPr>
            <p:nvPr/>
          </p:nvSpPr>
          <p:spPr bwMode="auto">
            <a:xfrm flipV="1">
              <a:off x="2792413" y="5641976"/>
              <a:ext cx="0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Line 420"/>
            <p:cNvSpPr>
              <a:spLocks noChangeShapeType="1"/>
            </p:cNvSpPr>
            <p:nvPr/>
          </p:nvSpPr>
          <p:spPr bwMode="auto">
            <a:xfrm flipV="1">
              <a:off x="2816225" y="5637213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Line 421"/>
            <p:cNvSpPr>
              <a:spLocks noChangeShapeType="1"/>
            </p:cNvSpPr>
            <p:nvPr/>
          </p:nvSpPr>
          <p:spPr bwMode="auto">
            <a:xfrm flipV="1">
              <a:off x="2840038" y="5632451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Line 422"/>
            <p:cNvSpPr>
              <a:spLocks noChangeShapeType="1"/>
            </p:cNvSpPr>
            <p:nvPr/>
          </p:nvSpPr>
          <p:spPr bwMode="auto">
            <a:xfrm flipV="1">
              <a:off x="2844800" y="5641976"/>
              <a:ext cx="0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Line 423"/>
            <p:cNvSpPr>
              <a:spLocks noChangeShapeType="1"/>
            </p:cNvSpPr>
            <p:nvPr/>
          </p:nvSpPr>
          <p:spPr bwMode="auto">
            <a:xfrm flipV="1">
              <a:off x="2886075" y="5583238"/>
              <a:ext cx="0" cy="619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Line 424"/>
            <p:cNvSpPr>
              <a:spLocks noChangeShapeType="1"/>
            </p:cNvSpPr>
            <p:nvPr/>
          </p:nvSpPr>
          <p:spPr bwMode="auto">
            <a:xfrm flipV="1">
              <a:off x="2932113" y="5629276"/>
              <a:ext cx="0" cy="158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Line 425"/>
            <p:cNvSpPr>
              <a:spLocks noChangeShapeType="1"/>
            </p:cNvSpPr>
            <p:nvPr/>
          </p:nvSpPr>
          <p:spPr bwMode="auto">
            <a:xfrm flipV="1">
              <a:off x="2984500" y="5603879"/>
              <a:ext cx="0" cy="4572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Line 426"/>
            <p:cNvSpPr>
              <a:spLocks noChangeShapeType="1"/>
            </p:cNvSpPr>
            <p:nvPr/>
          </p:nvSpPr>
          <p:spPr bwMode="auto">
            <a:xfrm flipV="1">
              <a:off x="3170238" y="5637213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Line 427"/>
            <p:cNvSpPr>
              <a:spLocks noChangeShapeType="1"/>
            </p:cNvSpPr>
            <p:nvPr/>
          </p:nvSpPr>
          <p:spPr bwMode="auto">
            <a:xfrm flipV="1">
              <a:off x="3216275" y="5586413"/>
              <a:ext cx="0" cy="587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Line 428"/>
            <p:cNvSpPr>
              <a:spLocks noChangeShapeType="1"/>
            </p:cNvSpPr>
            <p:nvPr/>
          </p:nvSpPr>
          <p:spPr bwMode="auto">
            <a:xfrm flipV="1">
              <a:off x="3259138" y="5629276"/>
              <a:ext cx="0" cy="158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Line 429"/>
            <p:cNvSpPr>
              <a:spLocks noChangeShapeType="1"/>
            </p:cNvSpPr>
            <p:nvPr/>
          </p:nvSpPr>
          <p:spPr bwMode="auto">
            <a:xfrm flipV="1">
              <a:off x="3305175" y="5599113"/>
              <a:ext cx="0" cy="460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Line 430"/>
            <p:cNvSpPr>
              <a:spLocks noChangeShapeType="1"/>
            </p:cNvSpPr>
            <p:nvPr/>
          </p:nvSpPr>
          <p:spPr bwMode="auto">
            <a:xfrm flipV="1">
              <a:off x="3495675" y="5641976"/>
              <a:ext cx="0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Line 431"/>
            <p:cNvSpPr>
              <a:spLocks noChangeShapeType="1"/>
            </p:cNvSpPr>
            <p:nvPr/>
          </p:nvSpPr>
          <p:spPr bwMode="auto">
            <a:xfrm flipV="1">
              <a:off x="3560763" y="5641976"/>
              <a:ext cx="0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Line 432"/>
            <p:cNvSpPr>
              <a:spLocks noChangeShapeType="1"/>
            </p:cNvSpPr>
            <p:nvPr/>
          </p:nvSpPr>
          <p:spPr bwMode="auto">
            <a:xfrm flipV="1">
              <a:off x="3589338" y="5616576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Line 433"/>
            <p:cNvSpPr>
              <a:spLocks noChangeShapeType="1"/>
            </p:cNvSpPr>
            <p:nvPr/>
          </p:nvSpPr>
          <p:spPr bwMode="auto">
            <a:xfrm flipV="1">
              <a:off x="3635375" y="5632451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Line 434"/>
            <p:cNvSpPr>
              <a:spLocks noChangeShapeType="1"/>
            </p:cNvSpPr>
            <p:nvPr/>
          </p:nvSpPr>
          <p:spPr bwMode="auto">
            <a:xfrm flipV="1">
              <a:off x="3659188" y="5641976"/>
              <a:ext cx="0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Line 435"/>
            <p:cNvSpPr>
              <a:spLocks noChangeShapeType="1"/>
            </p:cNvSpPr>
            <p:nvPr/>
          </p:nvSpPr>
          <p:spPr bwMode="auto">
            <a:xfrm flipV="1">
              <a:off x="3775075" y="5637213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Line 436"/>
            <p:cNvSpPr>
              <a:spLocks noChangeShapeType="1"/>
            </p:cNvSpPr>
            <p:nvPr/>
          </p:nvSpPr>
          <p:spPr bwMode="auto">
            <a:xfrm flipV="1">
              <a:off x="3822700" y="5632451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Line 437"/>
            <p:cNvSpPr>
              <a:spLocks noChangeShapeType="1"/>
            </p:cNvSpPr>
            <p:nvPr/>
          </p:nvSpPr>
          <p:spPr bwMode="auto">
            <a:xfrm flipV="1">
              <a:off x="3873500" y="5637213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Line 438"/>
            <p:cNvSpPr>
              <a:spLocks noChangeShapeType="1"/>
            </p:cNvSpPr>
            <p:nvPr/>
          </p:nvSpPr>
          <p:spPr bwMode="auto">
            <a:xfrm flipV="1">
              <a:off x="3883025" y="5641976"/>
              <a:ext cx="0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Line 439"/>
            <p:cNvSpPr>
              <a:spLocks noChangeShapeType="1"/>
            </p:cNvSpPr>
            <p:nvPr/>
          </p:nvSpPr>
          <p:spPr bwMode="auto">
            <a:xfrm flipV="1">
              <a:off x="3919538" y="5641976"/>
              <a:ext cx="0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Line 440"/>
            <p:cNvSpPr>
              <a:spLocks noChangeShapeType="1"/>
            </p:cNvSpPr>
            <p:nvPr/>
          </p:nvSpPr>
          <p:spPr bwMode="auto">
            <a:xfrm flipV="1">
              <a:off x="4078288" y="5641976"/>
              <a:ext cx="0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Line 441"/>
            <p:cNvSpPr>
              <a:spLocks noChangeShapeType="1"/>
            </p:cNvSpPr>
            <p:nvPr/>
          </p:nvSpPr>
          <p:spPr bwMode="auto">
            <a:xfrm flipV="1">
              <a:off x="4102100" y="5641976"/>
              <a:ext cx="0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Line 442"/>
            <p:cNvSpPr>
              <a:spLocks noChangeShapeType="1"/>
            </p:cNvSpPr>
            <p:nvPr/>
          </p:nvSpPr>
          <p:spPr bwMode="auto">
            <a:xfrm flipV="1">
              <a:off x="4129088" y="5641976"/>
              <a:ext cx="0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Line 443"/>
            <p:cNvSpPr>
              <a:spLocks noChangeShapeType="1"/>
            </p:cNvSpPr>
            <p:nvPr/>
          </p:nvSpPr>
          <p:spPr bwMode="auto">
            <a:xfrm flipV="1">
              <a:off x="4152900" y="5637213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Line 444"/>
            <p:cNvSpPr>
              <a:spLocks noChangeShapeType="1"/>
            </p:cNvSpPr>
            <p:nvPr/>
          </p:nvSpPr>
          <p:spPr bwMode="auto">
            <a:xfrm flipV="1">
              <a:off x="4179888" y="5641976"/>
              <a:ext cx="0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Line 445"/>
            <p:cNvSpPr>
              <a:spLocks noChangeShapeType="1"/>
            </p:cNvSpPr>
            <p:nvPr/>
          </p:nvSpPr>
          <p:spPr bwMode="auto">
            <a:xfrm flipV="1">
              <a:off x="4198938" y="5595938"/>
              <a:ext cx="0" cy="492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Line 446"/>
            <p:cNvSpPr>
              <a:spLocks noChangeShapeType="1"/>
            </p:cNvSpPr>
            <p:nvPr/>
          </p:nvSpPr>
          <p:spPr bwMode="auto">
            <a:xfrm flipV="1">
              <a:off x="4217988" y="5641976"/>
              <a:ext cx="0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Line 447"/>
            <p:cNvSpPr>
              <a:spLocks noChangeShapeType="1"/>
            </p:cNvSpPr>
            <p:nvPr/>
          </p:nvSpPr>
          <p:spPr bwMode="auto">
            <a:xfrm flipV="1">
              <a:off x="4244975" y="5641976"/>
              <a:ext cx="0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Line 448"/>
            <p:cNvSpPr>
              <a:spLocks noChangeShapeType="1"/>
            </p:cNvSpPr>
            <p:nvPr/>
          </p:nvSpPr>
          <p:spPr bwMode="auto">
            <a:xfrm flipV="1">
              <a:off x="4427538" y="5641976"/>
              <a:ext cx="0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Line 449"/>
            <p:cNvSpPr>
              <a:spLocks noChangeShapeType="1"/>
            </p:cNvSpPr>
            <p:nvPr/>
          </p:nvSpPr>
          <p:spPr bwMode="auto">
            <a:xfrm flipV="1">
              <a:off x="4454525" y="5632451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Line 450"/>
            <p:cNvSpPr>
              <a:spLocks noChangeShapeType="1"/>
            </p:cNvSpPr>
            <p:nvPr/>
          </p:nvSpPr>
          <p:spPr bwMode="auto">
            <a:xfrm flipV="1">
              <a:off x="4478338" y="5381626"/>
              <a:ext cx="0" cy="263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Line 451"/>
            <p:cNvSpPr>
              <a:spLocks noChangeShapeType="1"/>
            </p:cNvSpPr>
            <p:nvPr/>
          </p:nvSpPr>
          <p:spPr bwMode="auto">
            <a:xfrm flipV="1">
              <a:off x="4524375" y="5641976"/>
              <a:ext cx="0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Line 452"/>
            <p:cNvSpPr>
              <a:spLocks noChangeShapeType="1"/>
            </p:cNvSpPr>
            <p:nvPr/>
          </p:nvSpPr>
          <p:spPr bwMode="auto">
            <a:xfrm flipV="1">
              <a:off x="4572000" y="5641976"/>
              <a:ext cx="0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Line 453"/>
            <p:cNvSpPr>
              <a:spLocks noChangeShapeType="1"/>
            </p:cNvSpPr>
            <p:nvPr/>
          </p:nvSpPr>
          <p:spPr bwMode="auto">
            <a:xfrm flipV="1">
              <a:off x="4803775" y="5637213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" name="Line 454"/>
            <p:cNvSpPr>
              <a:spLocks noChangeShapeType="1"/>
            </p:cNvSpPr>
            <p:nvPr/>
          </p:nvSpPr>
          <p:spPr bwMode="auto">
            <a:xfrm flipV="1">
              <a:off x="4827588" y="5641976"/>
              <a:ext cx="0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Line 455"/>
            <p:cNvSpPr>
              <a:spLocks noChangeShapeType="1"/>
            </p:cNvSpPr>
            <p:nvPr/>
          </p:nvSpPr>
          <p:spPr bwMode="auto">
            <a:xfrm flipV="1">
              <a:off x="4851400" y="4616451"/>
              <a:ext cx="0" cy="1028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Line 456"/>
            <p:cNvSpPr>
              <a:spLocks noChangeShapeType="1"/>
            </p:cNvSpPr>
            <p:nvPr/>
          </p:nvSpPr>
          <p:spPr bwMode="auto">
            <a:xfrm flipV="1">
              <a:off x="4860925" y="5641976"/>
              <a:ext cx="0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" name="Line 457"/>
            <p:cNvSpPr>
              <a:spLocks noChangeShapeType="1"/>
            </p:cNvSpPr>
            <p:nvPr/>
          </p:nvSpPr>
          <p:spPr bwMode="auto">
            <a:xfrm flipV="1">
              <a:off x="4868863" y="5641976"/>
              <a:ext cx="0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Line 458"/>
            <p:cNvSpPr>
              <a:spLocks noChangeShapeType="1"/>
            </p:cNvSpPr>
            <p:nvPr/>
          </p:nvSpPr>
          <p:spPr bwMode="auto">
            <a:xfrm flipV="1">
              <a:off x="4897438" y="5641976"/>
              <a:ext cx="0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" name="Line 459"/>
            <p:cNvSpPr>
              <a:spLocks noChangeShapeType="1"/>
            </p:cNvSpPr>
            <p:nvPr/>
          </p:nvSpPr>
          <p:spPr bwMode="auto">
            <a:xfrm flipV="1">
              <a:off x="4935538" y="5637213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" name="Line 460"/>
            <p:cNvSpPr>
              <a:spLocks noChangeShapeType="1"/>
            </p:cNvSpPr>
            <p:nvPr/>
          </p:nvSpPr>
          <p:spPr bwMode="auto">
            <a:xfrm flipV="1">
              <a:off x="5037138" y="5453063"/>
              <a:ext cx="0" cy="1920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Line 461"/>
            <p:cNvSpPr>
              <a:spLocks noChangeShapeType="1"/>
            </p:cNvSpPr>
            <p:nvPr/>
          </p:nvSpPr>
          <p:spPr bwMode="auto">
            <a:xfrm flipV="1">
              <a:off x="5046663" y="5641976"/>
              <a:ext cx="0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" name="Line 462"/>
            <p:cNvSpPr>
              <a:spLocks noChangeShapeType="1"/>
            </p:cNvSpPr>
            <p:nvPr/>
          </p:nvSpPr>
          <p:spPr bwMode="auto">
            <a:xfrm flipV="1">
              <a:off x="5130800" y="5637213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Line 463"/>
            <p:cNvSpPr>
              <a:spLocks noChangeShapeType="1"/>
            </p:cNvSpPr>
            <p:nvPr/>
          </p:nvSpPr>
          <p:spPr bwMode="auto">
            <a:xfrm flipV="1">
              <a:off x="5167313" y="5641976"/>
              <a:ext cx="0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" name="Line 464"/>
            <p:cNvSpPr>
              <a:spLocks noChangeShapeType="1"/>
            </p:cNvSpPr>
            <p:nvPr/>
          </p:nvSpPr>
          <p:spPr bwMode="auto">
            <a:xfrm flipV="1">
              <a:off x="5176838" y="5637213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48" name="Line 465"/>
            <p:cNvSpPr>
              <a:spLocks noChangeShapeType="1"/>
            </p:cNvSpPr>
            <p:nvPr/>
          </p:nvSpPr>
          <p:spPr bwMode="auto">
            <a:xfrm flipV="1">
              <a:off x="5222875" y="5641976"/>
              <a:ext cx="0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49" name="Line 466"/>
            <p:cNvSpPr>
              <a:spLocks noChangeShapeType="1"/>
            </p:cNvSpPr>
            <p:nvPr/>
          </p:nvSpPr>
          <p:spPr bwMode="auto">
            <a:xfrm flipV="1">
              <a:off x="5246688" y="5632451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1" name="Line 467"/>
            <p:cNvSpPr>
              <a:spLocks noChangeShapeType="1"/>
            </p:cNvSpPr>
            <p:nvPr/>
          </p:nvSpPr>
          <p:spPr bwMode="auto">
            <a:xfrm flipV="1">
              <a:off x="5410200" y="5637213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2" name="Line 468"/>
            <p:cNvSpPr>
              <a:spLocks noChangeShapeType="1"/>
            </p:cNvSpPr>
            <p:nvPr/>
          </p:nvSpPr>
          <p:spPr bwMode="auto">
            <a:xfrm flipV="1">
              <a:off x="5419725" y="5641976"/>
              <a:ext cx="0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3" name="Line 469"/>
            <p:cNvSpPr>
              <a:spLocks noChangeShapeType="1"/>
            </p:cNvSpPr>
            <p:nvPr/>
          </p:nvSpPr>
          <p:spPr bwMode="auto">
            <a:xfrm flipV="1">
              <a:off x="5461000" y="5024438"/>
              <a:ext cx="0" cy="6207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4" name="Line 470"/>
            <p:cNvSpPr>
              <a:spLocks noChangeShapeType="1"/>
            </p:cNvSpPr>
            <p:nvPr/>
          </p:nvSpPr>
          <p:spPr bwMode="auto">
            <a:xfrm flipV="1">
              <a:off x="5470525" y="5641976"/>
              <a:ext cx="0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5" name="Line 471"/>
            <p:cNvSpPr>
              <a:spLocks noChangeShapeType="1"/>
            </p:cNvSpPr>
            <p:nvPr/>
          </p:nvSpPr>
          <p:spPr bwMode="auto">
            <a:xfrm flipV="1">
              <a:off x="5484813" y="5641976"/>
              <a:ext cx="0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6" name="Line 472"/>
            <p:cNvSpPr>
              <a:spLocks noChangeShapeType="1"/>
            </p:cNvSpPr>
            <p:nvPr/>
          </p:nvSpPr>
          <p:spPr bwMode="auto">
            <a:xfrm flipV="1">
              <a:off x="5880100" y="2487613"/>
              <a:ext cx="0" cy="31575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7" name="Line 473"/>
            <p:cNvSpPr>
              <a:spLocks noChangeShapeType="1"/>
            </p:cNvSpPr>
            <p:nvPr/>
          </p:nvSpPr>
          <p:spPr bwMode="auto">
            <a:xfrm flipV="1">
              <a:off x="5889625" y="5637213"/>
              <a:ext cx="0" cy="79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8" name="Line 474"/>
            <p:cNvSpPr>
              <a:spLocks noChangeShapeType="1"/>
            </p:cNvSpPr>
            <p:nvPr/>
          </p:nvSpPr>
          <p:spPr bwMode="auto">
            <a:xfrm flipV="1">
              <a:off x="5903913" y="5632451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9" name="Rectangle 475"/>
            <p:cNvSpPr>
              <a:spLocks noChangeArrowheads="1"/>
            </p:cNvSpPr>
            <p:nvPr/>
          </p:nvSpPr>
          <p:spPr bwMode="auto">
            <a:xfrm>
              <a:off x="5779630" y="2313087"/>
              <a:ext cx="21159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cs typeface="Arial" pitchFamily="34" charset="0"/>
                </a:rPr>
                <a:t>295</a:t>
              </a:r>
            </a:p>
          </p:txBody>
        </p:sp>
        <p:sp>
          <p:nvSpPr>
            <p:cNvPr id="2060" name="Rectangle 476"/>
            <p:cNvSpPr>
              <a:spLocks noChangeArrowheads="1"/>
            </p:cNvSpPr>
            <p:nvPr/>
          </p:nvSpPr>
          <p:spPr bwMode="auto">
            <a:xfrm>
              <a:off x="2490788" y="3455196"/>
              <a:ext cx="21159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cs typeface="Arial" pitchFamily="34" charset="0"/>
                </a:rPr>
                <a:t>155</a:t>
              </a:r>
            </a:p>
          </p:txBody>
        </p:sp>
        <p:sp>
          <p:nvSpPr>
            <p:cNvPr id="2061" name="Rectangle 477"/>
            <p:cNvSpPr>
              <a:spLocks noChangeArrowheads="1"/>
            </p:cNvSpPr>
            <p:nvPr/>
          </p:nvSpPr>
          <p:spPr bwMode="auto">
            <a:xfrm>
              <a:off x="4702175" y="4398963"/>
              <a:ext cx="21159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251</a:t>
              </a:r>
              <a:endPara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2" name="Rectangle 478"/>
            <p:cNvSpPr>
              <a:spLocks noChangeArrowheads="1"/>
            </p:cNvSpPr>
            <p:nvPr/>
          </p:nvSpPr>
          <p:spPr bwMode="auto">
            <a:xfrm>
              <a:off x="5311775" y="4833938"/>
              <a:ext cx="21159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277</a:t>
              </a:r>
              <a:endPara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3" name="Rectangle 479"/>
            <p:cNvSpPr>
              <a:spLocks noChangeArrowheads="1"/>
            </p:cNvSpPr>
            <p:nvPr/>
          </p:nvSpPr>
          <p:spPr bwMode="auto">
            <a:xfrm>
              <a:off x="2081777" y="4986338"/>
              <a:ext cx="21159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136</a:t>
              </a:r>
              <a:endPara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4" name="Rectangle 480"/>
            <p:cNvSpPr>
              <a:spLocks noChangeArrowheads="1"/>
            </p:cNvSpPr>
            <p:nvPr/>
          </p:nvSpPr>
          <p:spPr bwMode="auto">
            <a:xfrm>
              <a:off x="4329113" y="5219701"/>
              <a:ext cx="21159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235</a:t>
              </a:r>
              <a:endPara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5" name="Rectangle 481"/>
            <p:cNvSpPr>
              <a:spLocks noChangeArrowheads="1"/>
            </p:cNvSpPr>
            <p:nvPr/>
          </p:nvSpPr>
          <p:spPr bwMode="auto">
            <a:xfrm>
              <a:off x="4887913" y="5272088"/>
              <a:ext cx="21159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259</a:t>
              </a:r>
              <a:endPara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8" name="Rectangle 484"/>
            <p:cNvSpPr>
              <a:spLocks noChangeArrowheads="1"/>
            </p:cNvSpPr>
            <p:nvPr/>
          </p:nvSpPr>
          <p:spPr bwMode="auto">
            <a:xfrm>
              <a:off x="1810544" y="5432525"/>
              <a:ext cx="21159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cs typeface="Arial" pitchFamily="34" charset="0"/>
                </a:rPr>
                <a:t>124</a:t>
              </a:r>
            </a:p>
          </p:txBody>
        </p:sp>
        <p:sp>
          <p:nvSpPr>
            <p:cNvPr id="2071" name="Rectangle 487"/>
            <p:cNvSpPr>
              <a:spLocks noChangeArrowheads="1"/>
            </p:cNvSpPr>
            <p:nvPr/>
          </p:nvSpPr>
          <p:spPr bwMode="auto">
            <a:xfrm>
              <a:off x="2880291" y="5434857"/>
              <a:ext cx="21159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cs typeface="Arial" pitchFamily="34" charset="0"/>
                </a:rPr>
                <a:t>171</a:t>
              </a:r>
            </a:p>
          </p:txBody>
        </p:sp>
        <p:sp>
          <p:nvSpPr>
            <p:cNvPr id="2072" name="Rectangle 488"/>
            <p:cNvSpPr>
              <a:spLocks noChangeArrowheads="1"/>
            </p:cNvSpPr>
            <p:nvPr/>
          </p:nvSpPr>
          <p:spPr bwMode="auto">
            <a:xfrm>
              <a:off x="2206167" y="5442050"/>
              <a:ext cx="21159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cs typeface="Arial" pitchFamily="34" charset="0"/>
                </a:rPr>
                <a:t>140</a:t>
              </a:r>
            </a:p>
          </p:txBody>
        </p:sp>
        <p:sp>
          <p:nvSpPr>
            <p:cNvPr id="2074" name="Rectangle 490"/>
            <p:cNvSpPr>
              <a:spLocks noChangeArrowheads="1"/>
            </p:cNvSpPr>
            <p:nvPr/>
          </p:nvSpPr>
          <p:spPr bwMode="auto">
            <a:xfrm>
              <a:off x="4049713" y="5434013"/>
              <a:ext cx="21159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223</a:t>
              </a:r>
              <a:endPara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5" name="Rectangle 491"/>
            <p:cNvSpPr>
              <a:spLocks noChangeArrowheads="1"/>
            </p:cNvSpPr>
            <p:nvPr/>
          </p:nvSpPr>
          <p:spPr bwMode="auto">
            <a:xfrm>
              <a:off x="3463926" y="5452373"/>
              <a:ext cx="21159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cs typeface="Arial" pitchFamily="34" charset="0"/>
                </a:rPr>
                <a:t>197</a:t>
              </a:r>
            </a:p>
          </p:txBody>
        </p:sp>
        <p:sp>
          <p:nvSpPr>
            <p:cNvPr id="2076" name="Rectangle 492"/>
            <p:cNvSpPr>
              <a:spLocks noChangeArrowheads="1"/>
            </p:cNvSpPr>
            <p:nvPr/>
          </p:nvSpPr>
          <p:spPr bwMode="auto">
            <a:xfrm>
              <a:off x="1172364" y="5472113"/>
              <a:ext cx="14106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cs typeface="Arial" pitchFamily="34" charset="0"/>
                </a:rPr>
                <a:t>98</a:t>
              </a:r>
            </a:p>
          </p:txBody>
        </p:sp>
        <p:sp>
          <p:nvSpPr>
            <p:cNvPr id="2079" name="Line 495"/>
            <p:cNvSpPr>
              <a:spLocks noChangeShapeType="1"/>
            </p:cNvSpPr>
            <p:nvPr/>
          </p:nvSpPr>
          <p:spPr bwMode="auto">
            <a:xfrm flipV="1">
              <a:off x="3822700" y="5619751"/>
              <a:ext cx="36513" cy="9525"/>
            </a:xfrm>
            <a:prstGeom prst="line">
              <a:avLst/>
            </a:prstGeom>
            <a:noFill/>
            <a:ln w="0">
              <a:solidFill>
                <a:srgbClr val="46B4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520" name="Group 2519"/>
            <p:cNvGrpSpPr/>
            <p:nvPr/>
          </p:nvGrpSpPr>
          <p:grpSpPr>
            <a:xfrm>
              <a:off x="637273" y="1811619"/>
              <a:ext cx="4564339" cy="1516162"/>
              <a:chOff x="637273" y="1592163"/>
              <a:chExt cx="4564339" cy="1516162"/>
            </a:xfrm>
          </p:grpSpPr>
          <p:sp>
            <p:nvSpPr>
              <p:cNvPr id="2484" name="Rectangle 502"/>
              <p:cNvSpPr>
                <a:spLocks noChangeArrowheads="1"/>
              </p:cNvSpPr>
              <p:nvPr/>
            </p:nvSpPr>
            <p:spPr bwMode="auto">
              <a:xfrm>
                <a:off x="4860926" y="2143125"/>
                <a:ext cx="99386" cy="153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85" name="Rectangle 503"/>
              <p:cNvSpPr>
                <a:spLocks noChangeArrowheads="1"/>
              </p:cNvSpPr>
              <p:nvPr/>
            </p:nvSpPr>
            <p:spPr bwMode="auto">
              <a:xfrm>
                <a:off x="5102226" y="2557463"/>
                <a:ext cx="99386" cy="153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86" name="Rectangle 504"/>
              <p:cNvSpPr>
                <a:spLocks noChangeArrowheads="1"/>
              </p:cNvSpPr>
              <p:nvPr/>
            </p:nvSpPr>
            <p:spPr bwMode="auto">
              <a:xfrm>
                <a:off x="2795588" y="2136775"/>
                <a:ext cx="99386" cy="153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87" name="Line 505"/>
              <p:cNvSpPr>
                <a:spLocks noChangeShapeType="1"/>
              </p:cNvSpPr>
              <p:nvPr/>
            </p:nvSpPr>
            <p:spPr bwMode="auto">
              <a:xfrm flipH="1">
                <a:off x="4657726" y="2466975"/>
                <a:ext cx="238125" cy="138113"/>
              </a:xfrm>
              <a:prstGeom prst="line">
                <a:avLst/>
              </a:prstGeom>
              <a:noFill/>
              <a:ln w="6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88" name="Line 506"/>
              <p:cNvSpPr>
                <a:spLocks noChangeShapeType="1"/>
              </p:cNvSpPr>
              <p:nvPr/>
            </p:nvSpPr>
            <p:spPr bwMode="auto">
              <a:xfrm flipH="1" flipV="1">
                <a:off x="4419601" y="2466975"/>
                <a:ext cx="238125" cy="138113"/>
              </a:xfrm>
              <a:prstGeom prst="line">
                <a:avLst/>
              </a:prstGeom>
              <a:noFill/>
              <a:ln w="6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89" name="Line 507"/>
              <p:cNvSpPr>
                <a:spLocks noChangeShapeType="1"/>
              </p:cNvSpPr>
              <p:nvPr/>
            </p:nvSpPr>
            <p:spPr bwMode="auto">
              <a:xfrm flipH="1">
                <a:off x="4179888" y="2466975"/>
                <a:ext cx="239713" cy="138113"/>
              </a:xfrm>
              <a:prstGeom prst="line">
                <a:avLst/>
              </a:prstGeom>
              <a:noFill/>
              <a:ln w="6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90" name="Line 508"/>
              <p:cNvSpPr>
                <a:spLocks noChangeShapeType="1"/>
              </p:cNvSpPr>
              <p:nvPr/>
            </p:nvSpPr>
            <p:spPr bwMode="auto">
              <a:xfrm flipH="1" flipV="1">
                <a:off x="3941763" y="2466975"/>
                <a:ext cx="238125" cy="138113"/>
              </a:xfrm>
              <a:prstGeom prst="line">
                <a:avLst/>
              </a:prstGeom>
              <a:noFill/>
              <a:ln w="6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91" name="Line 509"/>
              <p:cNvSpPr>
                <a:spLocks noChangeShapeType="1"/>
              </p:cNvSpPr>
              <p:nvPr/>
            </p:nvSpPr>
            <p:spPr bwMode="auto">
              <a:xfrm flipH="1">
                <a:off x="3703638" y="2466975"/>
                <a:ext cx="238125" cy="138113"/>
              </a:xfrm>
              <a:prstGeom prst="line">
                <a:avLst/>
              </a:prstGeom>
              <a:noFill/>
              <a:ln w="6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92" name="Line 510"/>
              <p:cNvSpPr>
                <a:spLocks noChangeShapeType="1"/>
              </p:cNvSpPr>
              <p:nvPr/>
            </p:nvSpPr>
            <p:spPr bwMode="auto">
              <a:xfrm flipH="1" flipV="1">
                <a:off x="3463926" y="2466975"/>
                <a:ext cx="239713" cy="138113"/>
              </a:xfrm>
              <a:prstGeom prst="line">
                <a:avLst/>
              </a:prstGeom>
              <a:noFill/>
              <a:ln w="6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93" name="Line 511"/>
              <p:cNvSpPr>
                <a:spLocks noChangeShapeType="1"/>
              </p:cNvSpPr>
              <p:nvPr/>
            </p:nvSpPr>
            <p:spPr bwMode="auto">
              <a:xfrm flipH="1">
                <a:off x="3225801" y="2466975"/>
                <a:ext cx="238125" cy="138113"/>
              </a:xfrm>
              <a:prstGeom prst="line">
                <a:avLst/>
              </a:prstGeom>
              <a:noFill/>
              <a:ln w="6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94" name="Line 512"/>
              <p:cNvSpPr>
                <a:spLocks noChangeShapeType="1"/>
              </p:cNvSpPr>
              <p:nvPr/>
            </p:nvSpPr>
            <p:spPr bwMode="auto">
              <a:xfrm flipH="1" flipV="1">
                <a:off x="2986088" y="2466975"/>
                <a:ext cx="239713" cy="138113"/>
              </a:xfrm>
              <a:prstGeom prst="line">
                <a:avLst/>
              </a:prstGeom>
              <a:noFill/>
              <a:ln w="6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95" name="Line 513"/>
              <p:cNvSpPr>
                <a:spLocks noChangeShapeType="1"/>
              </p:cNvSpPr>
              <p:nvPr/>
            </p:nvSpPr>
            <p:spPr bwMode="auto">
              <a:xfrm flipH="1">
                <a:off x="2711451" y="2466975"/>
                <a:ext cx="274638" cy="0"/>
              </a:xfrm>
              <a:prstGeom prst="line">
                <a:avLst/>
              </a:prstGeom>
              <a:noFill/>
              <a:ln w="6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96" name="Line 514"/>
              <p:cNvSpPr>
                <a:spLocks noChangeShapeType="1"/>
              </p:cNvSpPr>
              <p:nvPr/>
            </p:nvSpPr>
            <p:spPr bwMode="auto">
              <a:xfrm flipH="1">
                <a:off x="2471738" y="2466975"/>
                <a:ext cx="239713" cy="138113"/>
              </a:xfrm>
              <a:prstGeom prst="line">
                <a:avLst/>
              </a:prstGeom>
              <a:noFill/>
              <a:ln w="6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97" name="Line 515"/>
              <p:cNvSpPr>
                <a:spLocks noChangeShapeType="1"/>
              </p:cNvSpPr>
              <p:nvPr/>
            </p:nvSpPr>
            <p:spPr bwMode="auto">
              <a:xfrm flipH="1" flipV="1">
                <a:off x="2233613" y="2466975"/>
                <a:ext cx="238125" cy="138113"/>
              </a:xfrm>
              <a:prstGeom prst="line">
                <a:avLst/>
              </a:prstGeom>
              <a:noFill/>
              <a:ln w="6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98" name="Line 516"/>
              <p:cNvSpPr>
                <a:spLocks noChangeShapeType="1"/>
              </p:cNvSpPr>
              <p:nvPr/>
            </p:nvSpPr>
            <p:spPr bwMode="auto">
              <a:xfrm flipH="1" flipV="1">
                <a:off x="2233613" y="2505075"/>
                <a:ext cx="222250" cy="128588"/>
              </a:xfrm>
              <a:prstGeom prst="line">
                <a:avLst/>
              </a:prstGeom>
              <a:noFill/>
              <a:ln w="6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99" name="Line 517"/>
              <p:cNvSpPr>
                <a:spLocks noChangeShapeType="1"/>
              </p:cNvSpPr>
              <p:nvPr/>
            </p:nvSpPr>
            <p:spPr bwMode="auto">
              <a:xfrm flipH="1">
                <a:off x="1995488" y="2466975"/>
                <a:ext cx="238125" cy="138113"/>
              </a:xfrm>
              <a:prstGeom prst="line">
                <a:avLst/>
              </a:prstGeom>
              <a:noFill/>
              <a:ln w="6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00" name="Line 518"/>
              <p:cNvSpPr>
                <a:spLocks noChangeShapeType="1"/>
              </p:cNvSpPr>
              <p:nvPr/>
            </p:nvSpPr>
            <p:spPr bwMode="auto">
              <a:xfrm flipH="1" flipV="1">
                <a:off x="1755776" y="2466975"/>
                <a:ext cx="239713" cy="138113"/>
              </a:xfrm>
              <a:prstGeom prst="line">
                <a:avLst/>
              </a:prstGeom>
              <a:noFill/>
              <a:ln w="6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01" name="Line 519"/>
              <p:cNvSpPr>
                <a:spLocks noChangeShapeType="1"/>
              </p:cNvSpPr>
              <p:nvPr/>
            </p:nvSpPr>
            <p:spPr bwMode="auto">
              <a:xfrm flipH="1">
                <a:off x="1517651" y="2466975"/>
                <a:ext cx="238125" cy="138113"/>
              </a:xfrm>
              <a:prstGeom prst="line">
                <a:avLst/>
              </a:prstGeom>
              <a:noFill/>
              <a:ln w="6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02" name="Line 520"/>
              <p:cNvSpPr>
                <a:spLocks noChangeShapeType="1"/>
              </p:cNvSpPr>
              <p:nvPr/>
            </p:nvSpPr>
            <p:spPr bwMode="auto">
              <a:xfrm flipH="1" flipV="1">
                <a:off x="1279526" y="2466975"/>
                <a:ext cx="238125" cy="138113"/>
              </a:xfrm>
              <a:prstGeom prst="line">
                <a:avLst/>
              </a:prstGeom>
              <a:noFill/>
              <a:ln w="6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03" name="Line 521"/>
              <p:cNvSpPr>
                <a:spLocks noChangeShapeType="1"/>
              </p:cNvSpPr>
              <p:nvPr/>
            </p:nvSpPr>
            <p:spPr bwMode="auto">
              <a:xfrm flipH="1">
                <a:off x="1039813" y="2466975"/>
                <a:ext cx="239713" cy="138113"/>
              </a:xfrm>
              <a:prstGeom prst="line">
                <a:avLst/>
              </a:prstGeom>
              <a:noFill/>
              <a:ln w="6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04" name="Line 522"/>
              <p:cNvSpPr>
                <a:spLocks noChangeShapeType="1"/>
              </p:cNvSpPr>
              <p:nvPr/>
            </p:nvSpPr>
            <p:spPr bwMode="auto">
              <a:xfrm flipH="1" flipV="1">
                <a:off x="801688" y="2466975"/>
                <a:ext cx="238125" cy="138113"/>
              </a:xfrm>
              <a:prstGeom prst="line">
                <a:avLst/>
              </a:prstGeom>
              <a:noFill/>
              <a:ln w="6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05" name="Line 523"/>
              <p:cNvSpPr>
                <a:spLocks noChangeShapeType="1"/>
              </p:cNvSpPr>
              <p:nvPr/>
            </p:nvSpPr>
            <p:spPr bwMode="auto">
              <a:xfrm flipV="1">
                <a:off x="4879976" y="2246313"/>
                <a:ext cx="0" cy="230188"/>
              </a:xfrm>
              <a:prstGeom prst="line">
                <a:avLst/>
              </a:prstGeom>
              <a:noFill/>
              <a:ln w="6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06" name="Line 524"/>
              <p:cNvSpPr>
                <a:spLocks noChangeShapeType="1"/>
              </p:cNvSpPr>
              <p:nvPr/>
            </p:nvSpPr>
            <p:spPr bwMode="auto">
              <a:xfrm flipV="1">
                <a:off x="4913313" y="2246313"/>
                <a:ext cx="0" cy="230188"/>
              </a:xfrm>
              <a:prstGeom prst="line">
                <a:avLst/>
              </a:prstGeom>
              <a:noFill/>
              <a:ln w="6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07" name="Line 525"/>
              <p:cNvSpPr>
                <a:spLocks noChangeShapeType="1"/>
              </p:cNvSpPr>
              <p:nvPr/>
            </p:nvSpPr>
            <p:spPr bwMode="auto">
              <a:xfrm>
                <a:off x="4895851" y="2466975"/>
                <a:ext cx="195263" cy="112713"/>
              </a:xfrm>
              <a:prstGeom prst="line">
                <a:avLst/>
              </a:prstGeom>
              <a:noFill/>
              <a:ln w="6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08" name="Line 526"/>
              <p:cNvSpPr>
                <a:spLocks noChangeShapeType="1"/>
              </p:cNvSpPr>
              <p:nvPr/>
            </p:nvSpPr>
            <p:spPr bwMode="auto">
              <a:xfrm flipH="1" flipV="1">
                <a:off x="2876551" y="2276475"/>
                <a:ext cx="109538" cy="190500"/>
              </a:xfrm>
              <a:prstGeom prst="line">
                <a:avLst/>
              </a:prstGeom>
              <a:noFill/>
              <a:ln w="6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09" name="Line 527"/>
              <p:cNvSpPr>
                <a:spLocks noChangeShapeType="1"/>
              </p:cNvSpPr>
              <p:nvPr/>
            </p:nvSpPr>
            <p:spPr bwMode="auto">
              <a:xfrm flipV="1">
                <a:off x="2711451" y="2276475"/>
                <a:ext cx="109538" cy="190500"/>
              </a:xfrm>
              <a:prstGeom prst="line">
                <a:avLst/>
              </a:prstGeom>
              <a:noFill/>
              <a:ln w="6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b="1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10" name="Rectangle 528"/>
              <p:cNvSpPr>
                <a:spLocks noChangeArrowheads="1"/>
              </p:cNvSpPr>
              <p:nvPr/>
            </p:nvSpPr>
            <p:spPr bwMode="auto">
              <a:xfrm>
                <a:off x="637273" y="1592163"/>
                <a:ext cx="2063065" cy="153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sz="10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9-10-epoxy,</a:t>
                </a:r>
                <a:r>
                  <a:rPr lang="en-US" sz="1000" b="1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11-octadecenoic</a:t>
                </a:r>
                <a:r>
                  <a:rPr kumimoji="0" lang="en-US" sz="10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 acid</a:t>
                </a:r>
                <a:endPara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11" name="Rectangle 529"/>
              <p:cNvSpPr>
                <a:spLocks noChangeArrowheads="1"/>
              </p:cNvSpPr>
              <p:nvPr/>
            </p:nvSpPr>
            <p:spPr bwMode="auto">
              <a:xfrm>
                <a:off x="1583913" y="1592163"/>
                <a:ext cx="35266" cy="153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2514" name="Straight Connector 2513"/>
              <p:cNvCxnSpPr/>
              <p:nvPr/>
            </p:nvCxnSpPr>
            <p:spPr>
              <a:xfrm>
                <a:off x="2944019" y="2193925"/>
                <a:ext cx="0" cy="91440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17" name="TextBox 2516"/>
              <p:cNvSpPr txBox="1"/>
              <p:nvPr/>
            </p:nvSpPr>
            <p:spPr>
              <a:xfrm>
                <a:off x="2909888" y="1947704"/>
                <a:ext cx="39626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155</a:t>
                </a:r>
                <a:endParaRPr lang="en-US" sz="10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6" name="TextBox 535"/>
              <p:cNvSpPr txBox="1"/>
              <p:nvPr/>
            </p:nvSpPr>
            <p:spPr>
              <a:xfrm>
                <a:off x="2605394" y="2851972"/>
                <a:ext cx="39626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140</a:t>
                </a:r>
                <a:endParaRPr lang="en-US" sz="10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538" name="Straight Connector 537"/>
              <p:cNvCxnSpPr/>
              <p:nvPr/>
            </p:nvCxnSpPr>
            <p:spPr>
              <a:xfrm>
                <a:off x="2352675" y="2210544"/>
                <a:ext cx="274320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2" name="Straight Connector 541"/>
              <p:cNvCxnSpPr/>
              <p:nvPr/>
            </p:nvCxnSpPr>
            <p:spPr>
              <a:xfrm>
                <a:off x="2343944" y="2220069"/>
                <a:ext cx="0" cy="587276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3" name="Straight Connector 542"/>
              <p:cNvCxnSpPr/>
              <p:nvPr/>
            </p:nvCxnSpPr>
            <p:spPr>
              <a:xfrm>
                <a:off x="2968784" y="2185144"/>
                <a:ext cx="274320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4" name="Straight Connector 543"/>
              <p:cNvCxnSpPr/>
              <p:nvPr/>
            </p:nvCxnSpPr>
            <p:spPr>
              <a:xfrm>
                <a:off x="2681605" y="3098193"/>
                <a:ext cx="274320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5" name="Straight Connector 544"/>
              <p:cNvCxnSpPr/>
              <p:nvPr/>
            </p:nvCxnSpPr>
            <p:spPr>
              <a:xfrm>
                <a:off x="2052955" y="2801302"/>
                <a:ext cx="274320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6" name="TextBox 545"/>
              <p:cNvSpPr txBox="1"/>
              <p:nvPr/>
            </p:nvSpPr>
            <p:spPr>
              <a:xfrm>
                <a:off x="2246619" y="2000092"/>
                <a:ext cx="39626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197</a:t>
                </a:r>
                <a:endParaRPr lang="en-US" sz="10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7" name="TextBox 546"/>
              <p:cNvSpPr txBox="1"/>
              <p:nvPr/>
            </p:nvSpPr>
            <p:spPr>
              <a:xfrm>
                <a:off x="1943407" y="2588240"/>
                <a:ext cx="32573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98</a:t>
                </a:r>
                <a:endParaRPr lang="en-US" sz="10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549" name="Straight Connector 548"/>
              <p:cNvCxnSpPr/>
              <p:nvPr/>
            </p:nvCxnSpPr>
            <p:spPr>
              <a:xfrm>
                <a:off x="2761455" y="1968373"/>
                <a:ext cx="0" cy="91440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0" name="Straight Connector 549"/>
              <p:cNvCxnSpPr/>
              <p:nvPr/>
            </p:nvCxnSpPr>
            <p:spPr>
              <a:xfrm>
                <a:off x="2786220" y="1935208"/>
                <a:ext cx="274320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1" name="Straight Connector 550"/>
              <p:cNvCxnSpPr/>
              <p:nvPr/>
            </p:nvCxnSpPr>
            <p:spPr>
              <a:xfrm>
                <a:off x="2487135" y="2848257"/>
                <a:ext cx="274320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2" name="TextBox 551"/>
              <p:cNvSpPr txBox="1"/>
              <p:nvPr/>
            </p:nvSpPr>
            <p:spPr>
              <a:xfrm>
                <a:off x="2709396" y="1723946"/>
                <a:ext cx="39626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171</a:t>
                </a:r>
                <a:endParaRPr lang="en-US" sz="10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3" name="TextBox 552"/>
              <p:cNvSpPr txBox="1"/>
              <p:nvPr/>
            </p:nvSpPr>
            <p:spPr>
              <a:xfrm>
                <a:off x="2392308" y="2605751"/>
                <a:ext cx="39626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124</a:t>
                </a:r>
                <a:endParaRPr lang="en-US" sz="10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394" name="TextBox 393"/>
          <p:cNvSpPr txBox="1"/>
          <p:nvPr/>
        </p:nvSpPr>
        <p:spPr>
          <a:xfrm>
            <a:off x="475900" y="6869869"/>
            <a:ext cx="58337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itchFamily="34" charset="0"/>
                <a:cs typeface="Arial" pitchFamily="34" charset="0"/>
              </a:rPr>
              <a:t>Identification of oxygenated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fatty acids after hydrolysis of CL  with PLA</a:t>
            </a:r>
            <a:r>
              <a:rPr lang="en-US" sz="1200" baseline="-25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.</a:t>
            </a:r>
            <a:endParaRPr lang="en-US" sz="1200" dirty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-US" sz="1200" dirty="0" smtClean="0">
                <a:latin typeface="Arial" pitchFamily="34" charset="0"/>
                <a:cs typeface="Arial" pitchFamily="34" charset="0"/>
              </a:rPr>
              <a:t>MS/MS spectrum of molecular 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ions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with m/z 295 corresponding to mono-oxygenated C</a:t>
            </a:r>
            <a:r>
              <a:rPr lang="en-US" sz="1200" baseline="-25000" dirty="0" smtClean="0">
                <a:latin typeface="Arial" pitchFamily="34" charset="0"/>
                <a:cs typeface="Arial" pitchFamily="34" charset="0"/>
              </a:rPr>
              <a:t>18:2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n-US" sz="12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9-10-epoxy</a:t>
            </a:r>
            <a:r>
              <a:rPr lang="en-US" sz="12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, 11-octadecenoic  </a:t>
            </a:r>
            <a:r>
              <a:rPr lang="en-US" sz="12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acid).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876334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TextBox 371"/>
          <p:cNvSpPr txBox="1"/>
          <p:nvPr/>
        </p:nvSpPr>
        <p:spPr>
          <a:xfrm>
            <a:off x="2610360" y="1762403"/>
            <a:ext cx="24515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>
                <a:latin typeface="Arial" pitchFamily="34" charset="0"/>
                <a:cs typeface="Arial" pitchFamily="34" charset="0"/>
              </a:rPr>
              <a:t>Supporting Information </a:t>
            </a:r>
            <a:r>
              <a:rPr lang="en-US" sz="1200" smtClean="0">
                <a:latin typeface="Arial" pitchFamily="34" charset="0"/>
                <a:cs typeface="Arial" pitchFamily="34" charset="0"/>
              </a:rPr>
              <a:t>Figure</a:t>
            </a:r>
            <a:r>
              <a:rPr lang="en-US" sz="1200" smtClean="0">
                <a:latin typeface="Arial" pitchFamily="34" charset="0"/>
                <a:cs typeface="Arial" pitchFamily="34" charset="0"/>
              </a:rPr>
              <a:t> S4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096" name="Group 3095"/>
          <p:cNvGrpSpPr/>
          <p:nvPr/>
        </p:nvGrpSpPr>
        <p:grpSpPr>
          <a:xfrm>
            <a:off x="581918" y="2660334"/>
            <a:ext cx="5861809" cy="4435410"/>
            <a:chOff x="581918" y="2660334"/>
            <a:chExt cx="5861809" cy="4435410"/>
          </a:xfrm>
        </p:grpSpPr>
        <p:sp>
          <p:nvSpPr>
            <p:cNvPr id="419" name="Rectangle 418"/>
            <p:cNvSpPr/>
            <p:nvPr/>
          </p:nvSpPr>
          <p:spPr>
            <a:xfrm>
              <a:off x="581918" y="2660334"/>
              <a:ext cx="5861809" cy="44354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2" name="Rectangle 153"/>
            <p:cNvSpPr>
              <a:spLocks noChangeArrowheads="1"/>
            </p:cNvSpPr>
            <p:nvPr/>
          </p:nvSpPr>
          <p:spPr bwMode="auto">
            <a:xfrm>
              <a:off x="3318071" y="6637262"/>
              <a:ext cx="25648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m/z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Line 22"/>
            <p:cNvSpPr>
              <a:spLocks noChangeShapeType="1"/>
            </p:cNvSpPr>
            <p:nvPr/>
          </p:nvSpPr>
          <p:spPr bwMode="auto">
            <a:xfrm>
              <a:off x="830697" y="6274021"/>
              <a:ext cx="545125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Line 23"/>
            <p:cNvSpPr>
              <a:spLocks noChangeShapeType="1"/>
            </p:cNvSpPr>
            <p:nvPr/>
          </p:nvSpPr>
          <p:spPr bwMode="auto">
            <a:xfrm>
              <a:off x="936705" y="6274021"/>
              <a:ext cx="0" cy="4766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Line 24"/>
            <p:cNvSpPr>
              <a:spLocks noChangeShapeType="1"/>
            </p:cNvSpPr>
            <p:nvPr/>
          </p:nvSpPr>
          <p:spPr bwMode="auto">
            <a:xfrm>
              <a:off x="1154837" y="6274021"/>
              <a:ext cx="0" cy="4766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Line 25"/>
            <p:cNvSpPr>
              <a:spLocks noChangeShapeType="1"/>
            </p:cNvSpPr>
            <p:nvPr/>
          </p:nvSpPr>
          <p:spPr bwMode="auto">
            <a:xfrm>
              <a:off x="1589062" y="6274021"/>
              <a:ext cx="0" cy="4766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Line 26"/>
            <p:cNvSpPr>
              <a:spLocks noChangeShapeType="1"/>
            </p:cNvSpPr>
            <p:nvPr/>
          </p:nvSpPr>
          <p:spPr bwMode="auto">
            <a:xfrm>
              <a:off x="1807194" y="6274021"/>
              <a:ext cx="0" cy="4766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Line 27"/>
            <p:cNvSpPr>
              <a:spLocks noChangeShapeType="1"/>
            </p:cNvSpPr>
            <p:nvPr/>
          </p:nvSpPr>
          <p:spPr bwMode="auto">
            <a:xfrm>
              <a:off x="2025325" y="6274021"/>
              <a:ext cx="0" cy="4766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Line 28"/>
            <p:cNvSpPr>
              <a:spLocks noChangeShapeType="1"/>
            </p:cNvSpPr>
            <p:nvPr/>
          </p:nvSpPr>
          <p:spPr bwMode="auto">
            <a:xfrm>
              <a:off x="2243458" y="6274021"/>
              <a:ext cx="0" cy="4766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Line 29"/>
            <p:cNvSpPr>
              <a:spLocks noChangeShapeType="1"/>
            </p:cNvSpPr>
            <p:nvPr/>
          </p:nvSpPr>
          <p:spPr bwMode="auto">
            <a:xfrm>
              <a:off x="2677682" y="6274021"/>
              <a:ext cx="0" cy="4766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Line 30"/>
            <p:cNvSpPr>
              <a:spLocks noChangeShapeType="1"/>
            </p:cNvSpPr>
            <p:nvPr/>
          </p:nvSpPr>
          <p:spPr bwMode="auto">
            <a:xfrm>
              <a:off x="2895815" y="6274021"/>
              <a:ext cx="0" cy="4766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Line 31"/>
            <p:cNvSpPr>
              <a:spLocks noChangeShapeType="1"/>
            </p:cNvSpPr>
            <p:nvPr/>
          </p:nvSpPr>
          <p:spPr bwMode="auto">
            <a:xfrm>
              <a:off x="3113946" y="6274021"/>
              <a:ext cx="0" cy="4766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Line 32"/>
            <p:cNvSpPr>
              <a:spLocks noChangeShapeType="1"/>
            </p:cNvSpPr>
            <p:nvPr/>
          </p:nvSpPr>
          <p:spPr bwMode="auto">
            <a:xfrm>
              <a:off x="3332078" y="6274021"/>
              <a:ext cx="0" cy="4766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Line 33"/>
            <p:cNvSpPr>
              <a:spLocks noChangeShapeType="1"/>
            </p:cNvSpPr>
            <p:nvPr/>
          </p:nvSpPr>
          <p:spPr bwMode="auto">
            <a:xfrm>
              <a:off x="3774457" y="6274021"/>
              <a:ext cx="0" cy="4766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Line 34"/>
            <p:cNvSpPr>
              <a:spLocks noChangeShapeType="1"/>
            </p:cNvSpPr>
            <p:nvPr/>
          </p:nvSpPr>
          <p:spPr bwMode="auto">
            <a:xfrm>
              <a:off x="3992589" y="6274021"/>
              <a:ext cx="0" cy="4766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Line 35"/>
            <p:cNvSpPr>
              <a:spLocks noChangeShapeType="1"/>
            </p:cNvSpPr>
            <p:nvPr/>
          </p:nvSpPr>
          <p:spPr bwMode="auto">
            <a:xfrm>
              <a:off x="4210721" y="6274021"/>
              <a:ext cx="0" cy="4766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Line 36"/>
            <p:cNvSpPr>
              <a:spLocks noChangeShapeType="1"/>
            </p:cNvSpPr>
            <p:nvPr/>
          </p:nvSpPr>
          <p:spPr bwMode="auto">
            <a:xfrm>
              <a:off x="4426814" y="6274021"/>
              <a:ext cx="0" cy="4766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Line 37"/>
            <p:cNvSpPr>
              <a:spLocks noChangeShapeType="1"/>
            </p:cNvSpPr>
            <p:nvPr/>
          </p:nvSpPr>
          <p:spPr bwMode="auto">
            <a:xfrm>
              <a:off x="4863077" y="6274021"/>
              <a:ext cx="0" cy="4766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Line 38"/>
            <p:cNvSpPr>
              <a:spLocks noChangeShapeType="1"/>
            </p:cNvSpPr>
            <p:nvPr/>
          </p:nvSpPr>
          <p:spPr bwMode="auto">
            <a:xfrm>
              <a:off x="5081210" y="6274021"/>
              <a:ext cx="0" cy="4766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Line 39"/>
            <p:cNvSpPr>
              <a:spLocks noChangeShapeType="1"/>
            </p:cNvSpPr>
            <p:nvPr/>
          </p:nvSpPr>
          <p:spPr bwMode="auto">
            <a:xfrm>
              <a:off x="5299341" y="6274021"/>
              <a:ext cx="0" cy="4766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Line 40"/>
            <p:cNvSpPr>
              <a:spLocks noChangeShapeType="1"/>
            </p:cNvSpPr>
            <p:nvPr/>
          </p:nvSpPr>
          <p:spPr bwMode="auto">
            <a:xfrm>
              <a:off x="5517473" y="6274021"/>
              <a:ext cx="0" cy="4766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Line 41"/>
            <p:cNvSpPr>
              <a:spLocks noChangeShapeType="1"/>
            </p:cNvSpPr>
            <p:nvPr/>
          </p:nvSpPr>
          <p:spPr bwMode="auto">
            <a:xfrm>
              <a:off x="5951698" y="6274021"/>
              <a:ext cx="0" cy="4766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Line 42"/>
            <p:cNvSpPr>
              <a:spLocks noChangeShapeType="1"/>
            </p:cNvSpPr>
            <p:nvPr/>
          </p:nvSpPr>
          <p:spPr bwMode="auto">
            <a:xfrm>
              <a:off x="6169830" y="6274021"/>
              <a:ext cx="0" cy="4766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Line 44"/>
            <p:cNvSpPr>
              <a:spLocks noChangeShapeType="1"/>
            </p:cNvSpPr>
            <p:nvPr/>
          </p:nvSpPr>
          <p:spPr bwMode="auto">
            <a:xfrm>
              <a:off x="893895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Line 45"/>
            <p:cNvSpPr>
              <a:spLocks noChangeShapeType="1"/>
            </p:cNvSpPr>
            <p:nvPr/>
          </p:nvSpPr>
          <p:spPr bwMode="auto">
            <a:xfrm>
              <a:off x="977477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Line 46"/>
            <p:cNvSpPr>
              <a:spLocks noChangeShapeType="1"/>
            </p:cNvSpPr>
            <p:nvPr/>
          </p:nvSpPr>
          <p:spPr bwMode="auto">
            <a:xfrm>
              <a:off x="1020289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Line 47"/>
            <p:cNvSpPr>
              <a:spLocks noChangeShapeType="1"/>
            </p:cNvSpPr>
            <p:nvPr/>
          </p:nvSpPr>
          <p:spPr bwMode="auto">
            <a:xfrm>
              <a:off x="1069215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Line 48"/>
            <p:cNvSpPr>
              <a:spLocks noChangeShapeType="1"/>
            </p:cNvSpPr>
            <p:nvPr/>
          </p:nvSpPr>
          <p:spPr bwMode="auto">
            <a:xfrm>
              <a:off x="1112026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Line 49"/>
            <p:cNvSpPr>
              <a:spLocks noChangeShapeType="1"/>
            </p:cNvSpPr>
            <p:nvPr/>
          </p:nvSpPr>
          <p:spPr bwMode="auto">
            <a:xfrm>
              <a:off x="1195610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Line 50"/>
            <p:cNvSpPr>
              <a:spLocks noChangeShapeType="1"/>
            </p:cNvSpPr>
            <p:nvPr/>
          </p:nvSpPr>
          <p:spPr bwMode="auto">
            <a:xfrm>
              <a:off x="1238420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Line 51"/>
            <p:cNvSpPr>
              <a:spLocks noChangeShapeType="1"/>
            </p:cNvSpPr>
            <p:nvPr/>
          </p:nvSpPr>
          <p:spPr bwMode="auto">
            <a:xfrm>
              <a:off x="1287347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Line 52"/>
            <p:cNvSpPr>
              <a:spLocks noChangeShapeType="1"/>
            </p:cNvSpPr>
            <p:nvPr/>
          </p:nvSpPr>
          <p:spPr bwMode="auto">
            <a:xfrm>
              <a:off x="1330158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Line 53"/>
            <p:cNvSpPr>
              <a:spLocks noChangeShapeType="1"/>
            </p:cNvSpPr>
            <p:nvPr/>
          </p:nvSpPr>
          <p:spPr bwMode="auto">
            <a:xfrm>
              <a:off x="1413741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Line 54"/>
            <p:cNvSpPr>
              <a:spLocks noChangeShapeType="1"/>
            </p:cNvSpPr>
            <p:nvPr/>
          </p:nvSpPr>
          <p:spPr bwMode="auto">
            <a:xfrm>
              <a:off x="1462668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Line 55"/>
            <p:cNvSpPr>
              <a:spLocks noChangeShapeType="1"/>
            </p:cNvSpPr>
            <p:nvPr/>
          </p:nvSpPr>
          <p:spPr bwMode="auto">
            <a:xfrm>
              <a:off x="1505479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Line 56"/>
            <p:cNvSpPr>
              <a:spLocks noChangeShapeType="1"/>
            </p:cNvSpPr>
            <p:nvPr/>
          </p:nvSpPr>
          <p:spPr bwMode="auto">
            <a:xfrm>
              <a:off x="1548289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Line 57"/>
            <p:cNvSpPr>
              <a:spLocks noChangeShapeType="1"/>
            </p:cNvSpPr>
            <p:nvPr/>
          </p:nvSpPr>
          <p:spPr bwMode="auto">
            <a:xfrm>
              <a:off x="1631873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Line 58"/>
            <p:cNvSpPr>
              <a:spLocks noChangeShapeType="1"/>
            </p:cNvSpPr>
            <p:nvPr/>
          </p:nvSpPr>
          <p:spPr bwMode="auto">
            <a:xfrm>
              <a:off x="1680800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Line 59"/>
            <p:cNvSpPr>
              <a:spLocks noChangeShapeType="1"/>
            </p:cNvSpPr>
            <p:nvPr/>
          </p:nvSpPr>
          <p:spPr bwMode="auto">
            <a:xfrm>
              <a:off x="1723610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Line 60"/>
            <p:cNvSpPr>
              <a:spLocks noChangeShapeType="1"/>
            </p:cNvSpPr>
            <p:nvPr/>
          </p:nvSpPr>
          <p:spPr bwMode="auto">
            <a:xfrm>
              <a:off x="1764383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Line 61"/>
            <p:cNvSpPr>
              <a:spLocks noChangeShapeType="1"/>
            </p:cNvSpPr>
            <p:nvPr/>
          </p:nvSpPr>
          <p:spPr bwMode="auto">
            <a:xfrm>
              <a:off x="1850004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Line 62"/>
            <p:cNvSpPr>
              <a:spLocks noChangeShapeType="1"/>
            </p:cNvSpPr>
            <p:nvPr/>
          </p:nvSpPr>
          <p:spPr bwMode="auto">
            <a:xfrm>
              <a:off x="1898931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Line 63"/>
            <p:cNvSpPr>
              <a:spLocks noChangeShapeType="1"/>
            </p:cNvSpPr>
            <p:nvPr/>
          </p:nvSpPr>
          <p:spPr bwMode="auto">
            <a:xfrm>
              <a:off x="1941743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Line 64"/>
            <p:cNvSpPr>
              <a:spLocks noChangeShapeType="1"/>
            </p:cNvSpPr>
            <p:nvPr/>
          </p:nvSpPr>
          <p:spPr bwMode="auto">
            <a:xfrm>
              <a:off x="1982515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Line 65"/>
            <p:cNvSpPr>
              <a:spLocks noChangeShapeType="1"/>
            </p:cNvSpPr>
            <p:nvPr/>
          </p:nvSpPr>
          <p:spPr bwMode="auto">
            <a:xfrm>
              <a:off x="2068137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Line 66"/>
            <p:cNvSpPr>
              <a:spLocks noChangeShapeType="1"/>
            </p:cNvSpPr>
            <p:nvPr/>
          </p:nvSpPr>
          <p:spPr bwMode="auto">
            <a:xfrm>
              <a:off x="2117064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Line 67"/>
            <p:cNvSpPr>
              <a:spLocks noChangeShapeType="1"/>
            </p:cNvSpPr>
            <p:nvPr/>
          </p:nvSpPr>
          <p:spPr bwMode="auto">
            <a:xfrm>
              <a:off x="2157836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Line 68"/>
            <p:cNvSpPr>
              <a:spLocks noChangeShapeType="1"/>
            </p:cNvSpPr>
            <p:nvPr/>
          </p:nvSpPr>
          <p:spPr bwMode="auto">
            <a:xfrm>
              <a:off x="2200646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Line 69"/>
            <p:cNvSpPr>
              <a:spLocks noChangeShapeType="1"/>
            </p:cNvSpPr>
            <p:nvPr/>
          </p:nvSpPr>
          <p:spPr bwMode="auto">
            <a:xfrm>
              <a:off x="2284230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Line 70"/>
            <p:cNvSpPr>
              <a:spLocks noChangeShapeType="1"/>
            </p:cNvSpPr>
            <p:nvPr/>
          </p:nvSpPr>
          <p:spPr bwMode="auto">
            <a:xfrm>
              <a:off x="2335195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Line 71"/>
            <p:cNvSpPr>
              <a:spLocks noChangeShapeType="1"/>
            </p:cNvSpPr>
            <p:nvPr/>
          </p:nvSpPr>
          <p:spPr bwMode="auto">
            <a:xfrm>
              <a:off x="2375967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Line 72"/>
            <p:cNvSpPr>
              <a:spLocks noChangeShapeType="1"/>
            </p:cNvSpPr>
            <p:nvPr/>
          </p:nvSpPr>
          <p:spPr bwMode="auto">
            <a:xfrm>
              <a:off x="2418779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Line 73"/>
            <p:cNvSpPr>
              <a:spLocks noChangeShapeType="1"/>
            </p:cNvSpPr>
            <p:nvPr/>
          </p:nvSpPr>
          <p:spPr bwMode="auto">
            <a:xfrm>
              <a:off x="2510516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Line 74"/>
            <p:cNvSpPr>
              <a:spLocks noChangeShapeType="1"/>
            </p:cNvSpPr>
            <p:nvPr/>
          </p:nvSpPr>
          <p:spPr bwMode="auto">
            <a:xfrm>
              <a:off x="2551288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Line 75"/>
            <p:cNvSpPr>
              <a:spLocks noChangeShapeType="1"/>
            </p:cNvSpPr>
            <p:nvPr/>
          </p:nvSpPr>
          <p:spPr bwMode="auto">
            <a:xfrm>
              <a:off x="2594100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Line 76"/>
            <p:cNvSpPr>
              <a:spLocks noChangeShapeType="1"/>
            </p:cNvSpPr>
            <p:nvPr/>
          </p:nvSpPr>
          <p:spPr bwMode="auto">
            <a:xfrm>
              <a:off x="2636910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Line 77"/>
            <p:cNvSpPr>
              <a:spLocks noChangeShapeType="1"/>
            </p:cNvSpPr>
            <p:nvPr/>
          </p:nvSpPr>
          <p:spPr bwMode="auto">
            <a:xfrm>
              <a:off x="2726609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Line 78"/>
            <p:cNvSpPr>
              <a:spLocks noChangeShapeType="1"/>
            </p:cNvSpPr>
            <p:nvPr/>
          </p:nvSpPr>
          <p:spPr bwMode="auto">
            <a:xfrm>
              <a:off x="2769420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Line 79"/>
            <p:cNvSpPr>
              <a:spLocks noChangeShapeType="1"/>
            </p:cNvSpPr>
            <p:nvPr/>
          </p:nvSpPr>
          <p:spPr bwMode="auto">
            <a:xfrm>
              <a:off x="2812231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Line 80"/>
            <p:cNvSpPr>
              <a:spLocks noChangeShapeType="1"/>
            </p:cNvSpPr>
            <p:nvPr/>
          </p:nvSpPr>
          <p:spPr bwMode="auto">
            <a:xfrm>
              <a:off x="2855042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Line 81"/>
            <p:cNvSpPr>
              <a:spLocks noChangeShapeType="1"/>
            </p:cNvSpPr>
            <p:nvPr/>
          </p:nvSpPr>
          <p:spPr bwMode="auto">
            <a:xfrm>
              <a:off x="2944741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Line 82"/>
            <p:cNvSpPr>
              <a:spLocks noChangeShapeType="1"/>
            </p:cNvSpPr>
            <p:nvPr/>
          </p:nvSpPr>
          <p:spPr bwMode="auto">
            <a:xfrm>
              <a:off x="2987552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Line 83"/>
            <p:cNvSpPr>
              <a:spLocks noChangeShapeType="1"/>
            </p:cNvSpPr>
            <p:nvPr/>
          </p:nvSpPr>
          <p:spPr bwMode="auto">
            <a:xfrm>
              <a:off x="3030363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Line 84"/>
            <p:cNvSpPr>
              <a:spLocks noChangeShapeType="1"/>
            </p:cNvSpPr>
            <p:nvPr/>
          </p:nvSpPr>
          <p:spPr bwMode="auto">
            <a:xfrm>
              <a:off x="3071135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Line 85"/>
            <p:cNvSpPr>
              <a:spLocks noChangeShapeType="1"/>
            </p:cNvSpPr>
            <p:nvPr/>
          </p:nvSpPr>
          <p:spPr bwMode="auto">
            <a:xfrm>
              <a:off x="3162872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Line 86"/>
            <p:cNvSpPr>
              <a:spLocks noChangeShapeType="1"/>
            </p:cNvSpPr>
            <p:nvPr/>
          </p:nvSpPr>
          <p:spPr bwMode="auto">
            <a:xfrm>
              <a:off x="3205684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Line 87"/>
            <p:cNvSpPr>
              <a:spLocks noChangeShapeType="1"/>
            </p:cNvSpPr>
            <p:nvPr/>
          </p:nvSpPr>
          <p:spPr bwMode="auto">
            <a:xfrm>
              <a:off x="3246456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Line 88"/>
            <p:cNvSpPr>
              <a:spLocks noChangeShapeType="1"/>
            </p:cNvSpPr>
            <p:nvPr/>
          </p:nvSpPr>
          <p:spPr bwMode="auto">
            <a:xfrm>
              <a:off x="3289267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Line 89"/>
            <p:cNvSpPr>
              <a:spLocks noChangeShapeType="1"/>
            </p:cNvSpPr>
            <p:nvPr/>
          </p:nvSpPr>
          <p:spPr bwMode="auto">
            <a:xfrm>
              <a:off x="3381005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Line 90"/>
            <p:cNvSpPr>
              <a:spLocks noChangeShapeType="1"/>
            </p:cNvSpPr>
            <p:nvPr/>
          </p:nvSpPr>
          <p:spPr bwMode="auto">
            <a:xfrm>
              <a:off x="3423815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Line 91"/>
            <p:cNvSpPr>
              <a:spLocks noChangeShapeType="1"/>
            </p:cNvSpPr>
            <p:nvPr/>
          </p:nvSpPr>
          <p:spPr bwMode="auto">
            <a:xfrm>
              <a:off x="3464587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Line 92"/>
            <p:cNvSpPr>
              <a:spLocks noChangeShapeType="1"/>
            </p:cNvSpPr>
            <p:nvPr/>
          </p:nvSpPr>
          <p:spPr bwMode="auto">
            <a:xfrm>
              <a:off x="3507399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Line 93"/>
            <p:cNvSpPr>
              <a:spLocks noChangeShapeType="1"/>
            </p:cNvSpPr>
            <p:nvPr/>
          </p:nvSpPr>
          <p:spPr bwMode="auto">
            <a:xfrm>
              <a:off x="3599136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Line 94"/>
            <p:cNvSpPr>
              <a:spLocks noChangeShapeType="1"/>
            </p:cNvSpPr>
            <p:nvPr/>
          </p:nvSpPr>
          <p:spPr bwMode="auto">
            <a:xfrm>
              <a:off x="3639908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Line 95"/>
            <p:cNvSpPr>
              <a:spLocks noChangeShapeType="1"/>
            </p:cNvSpPr>
            <p:nvPr/>
          </p:nvSpPr>
          <p:spPr bwMode="auto">
            <a:xfrm>
              <a:off x="3682720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Line 96"/>
            <p:cNvSpPr>
              <a:spLocks noChangeShapeType="1"/>
            </p:cNvSpPr>
            <p:nvPr/>
          </p:nvSpPr>
          <p:spPr bwMode="auto">
            <a:xfrm>
              <a:off x="3725530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Line 97"/>
            <p:cNvSpPr>
              <a:spLocks noChangeShapeType="1"/>
            </p:cNvSpPr>
            <p:nvPr/>
          </p:nvSpPr>
          <p:spPr bwMode="auto">
            <a:xfrm>
              <a:off x="3817269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Line 98"/>
            <p:cNvSpPr>
              <a:spLocks noChangeShapeType="1"/>
            </p:cNvSpPr>
            <p:nvPr/>
          </p:nvSpPr>
          <p:spPr bwMode="auto">
            <a:xfrm>
              <a:off x="3858041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Line 99"/>
            <p:cNvSpPr>
              <a:spLocks noChangeShapeType="1"/>
            </p:cNvSpPr>
            <p:nvPr/>
          </p:nvSpPr>
          <p:spPr bwMode="auto">
            <a:xfrm>
              <a:off x="3900851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Line 100"/>
            <p:cNvSpPr>
              <a:spLocks noChangeShapeType="1"/>
            </p:cNvSpPr>
            <p:nvPr/>
          </p:nvSpPr>
          <p:spPr bwMode="auto">
            <a:xfrm>
              <a:off x="3943663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Line 101"/>
            <p:cNvSpPr>
              <a:spLocks noChangeShapeType="1"/>
            </p:cNvSpPr>
            <p:nvPr/>
          </p:nvSpPr>
          <p:spPr bwMode="auto">
            <a:xfrm>
              <a:off x="4033362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Line 102"/>
            <p:cNvSpPr>
              <a:spLocks noChangeShapeType="1"/>
            </p:cNvSpPr>
            <p:nvPr/>
          </p:nvSpPr>
          <p:spPr bwMode="auto">
            <a:xfrm>
              <a:off x="4076172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Line 103"/>
            <p:cNvSpPr>
              <a:spLocks noChangeShapeType="1"/>
            </p:cNvSpPr>
            <p:nvPr/>
          </p:nvSpPr>
          <p:spPr bwMode="auto">
            <a:xfrm>
              <a:off x="4118984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Line 104"/>
            <p:cNvSpPr>
              <a:spLocks noChangeShapeType="1"/>
            </p:cNvSpPr>
            <p:nvPr/>
          </p:nvSpPr>
          <p:spPr bwMode="auto">
            <a:xfrm>
              <a:off x="4159756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Line 105"/>
            <p:cNvSpPr>
              <a:spLocks noChangeShapeType="1"/>
            </p:cNvSpPr>
            <p:nvPr/>
          </p:nvSpPr>
          <p:spPr bwMode="auto">
            <a:xfrm>
              <a:off x="4251493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Line 106"/>
            <p:cNvSpPr>
              <a:spLocks noChangeShapeType="1"/>
            </p:cNvSpPr>
            <p:nvPr/>
          </p:nvSpPr>
          <p:spPr bwMode="auto">
            <a:xfrm>
              <a:off x="4294304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Line 107"/>
            <p:cNvSpPr>
              <a:spLocks noChangeShapeType="1"/>
            </p:cNvSpPr>
            <p:nvPr/>
          </p:nvSpPr>
          <p:spPr bwMode="auto">
            <a:xfrm>
              <a:off x="4337115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Line 108"/>
            <p:cNvSpPr>
              <a:spLocks noChangeShapeType="1"/>
            </p:cNvSpPr>
            <p:nvPr/>
          </p:nvSpPr>
          <p:spPr bwMode="auto">
            <a:xfrm>
              <a:off x="4377887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Line 109"/>
            <p:cNvSpPr>
              <a:spLocks noChangeShapeType="1"/>
            </p:cNvSpPr>
            <p:nvPr/>
          </p:nvSpPr>
          <p:spPr bwMode="auto">
            <a:xfrm>
              <a:off x="4469625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Line 110"/>
            <p:cNvSpPr>
              <a:spLocks noChangeShapeType="1"/>
            </p:cNvSpPr>
            <p:nvPr/>
          </p:nvSpPr>
          <p:spPr bwMode="auto">
            <a:xfrm>
              <a:off x="4512436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Line 111"/>
            <p:cNvSpPr>
              <a:spLocks noChangeShapeType="1"/>
            </p:cNvSpPr>
            <p:nvPr/>
          </p:nvSpPr>
          <p:spPr bwMode="auto">
            <a:xfrm>
              <a:off x="4553208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Line 112"/>
            <p:cNvSpPr>
              <a:spLocks noChangeShapeType="1"/>
            </p:cNvSpPr>
            <p:nvPr/>
          </p:nvSpPr>
          <p:spPr bwMode="auto">
            <a:xfrm>
              <a:off x="4596019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Line 113"/>
            <p:cNvSpPr>
              <a:spLocks noChangeShapeType="1"/>
            </p:cNvSpPr>
            <p:nvPr/>
          </p:nvSpPr>
          <p:spPr bwMode="auto">
            <a:xfrm>
              <a:off x="4687756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Line 114"/>
            <p:cNvSpPr>
              <a:spLocks noChangeShapeType="1"/>
            </p:cNvSpPr>
            <p:nvPr/>
          </p:nvSpPr>
          <p:spPr bwMode="auto">
            <a:xfrm>
              <a:off x="4730568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Line 115"/>
            <p:cNvSpPr>
              <a:spLocks noChangeShapeType="1"/>
            </p:cNvSpPr>
            <p:nvPr/>
          </p:nvSpPr>
          <p:spPr bwMode="auto">
            <a:xfrm>
              <a:off x="4771340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Line 116"/>
            <p:cNvSpPr>
              <a:spLocks noChangeShapeType="1"/>
            </p:cNvSpPr>
            <p:nvPr/>
          </p:nvSpPr>
          <p:spPr bwMode="auto">
            <a:xfrm>
              <a:off x="4820267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Line 117"/>
            <p:cNvSpPr>
              <a:spLocks noChangeShapeType="1"/>
            </p:cNvSpPr>
            <p:nvPr/>
          </p:nvSpPr>
          <p:spPr bwMode="auto">
            <a:xfrm>
              <a:off x="4905889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Line 118"/>
            <p:cNvSpPr>
              <a:spLocks noChangeShapeType="1"/>
            </p:cNvSpPr>
            <p:nvPr/>
          </p:nvSpPr>
          <p:spPr bwMode="auto">
            <a:xfrm>
              <a:off x="4946661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Line 119"/>
            <p:cNvSpPr>
              <a:spLocks noChangeShapeType="1"/>
            </p:cNvSpPr>
            <p:nvPr/>
          </p:nvSpPr>
          <p:spPr bwMode="auto">
            <a:xfrm>
              <a:off x="4989471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Line 120"/>
            <p:cNvSpPr>
              <a:spLocks noChangeShapeType="1"/>
            </p:cNvSpPr>
            <p:nvPr/>
          </p:nvSpPr>
          <p:spPr bwMode="auto">
            <a:xfrm>
              <a:off x="5038398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Line 121"/>
            <p:cNvSpPr>
              <a:spLocks noChangeShapeType="1"/>
            </p:cNvSpPr>
            <p:nvPr/>
          </p:nvSpPr>
          <p:spPr bwMode="auto">
            <a:xfrm>
              <a:off x="5124020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Line 122"/>
            <p:cNvSpPr>
              <a:spLocks noChangeShapeType="1"/>
            </p:cNvSpPr>
            <p:nvPr/>
          </p:nvSpPr>
          <p:spPr bwMode="auto">
            <a:xfrm>
              <a:off x="5164792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Line 123"/>
            <p:cNvSpPr>
              <a:spLocks noChangeShapeType="1"/>
            </p:cNvSpPr>
            <p:nvPr/>
          </p:nvSpPr>
          <p:spPr bwMode="auto">
            <a:xfrm>
              <a:off x="5207604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Line 124"/>
            <p:cNvSpPr>
              <a:spLocks noChangeShapeType="1"/>
            </p:cNvSpPr>
            <p:nvPr/>
          </p:nvSpPr>
          <p:spPr bwMode="auto">
            <a:xfrm>
              <a:off x="5256531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Line 125"/>
            <p:cNvSpPr>
              <a:spLocks noChangeShapeType="1"/>
            </p:cNvSpPr>
            <p:nvPr/>
          </p:nvSpPr>
          <p:spPr bwMode="auto">
            <a:xfrm>
              <a:off x="5340113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Line 126"/>
            <p:cNvSpPr>
              <a:spLocks noChangeShapeType="1"/>
            </p:cNvSpPr>
            <p:nvPr/>
          </p:nvSpPr>
          <p:spPr bwMode="auto">
            <a:xfrm>
              <a:off x="5382925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Line 127"/>
            <p:cNvSpPr>
              <a:spLocks noChangeShapeType="1"/>
            </p:cNvSpPr>
            <p:nvPr/>
          </p:nvSpPr>
          <p:spPr bwMode="auto">
            <a:xfrm>
              <a:off x="5425735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Line 128"/>
            <p:cNvSpPr>
              <a:spLocks noChangeShapeType="1"/>
            </p:cNvSpPr>
            <p:nvPr/>
          </p:nvSpPr>
          <p:spPr bwMode="auto">
            <a:xfrm>
              <a:off x="5474662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Line 129"/>
            <p:cNvSpPr>
              <a:spLocks noChangeShapeType="1"/>
            </p:cNvSpPr>
            <p:nvPr/>
          </p:nvSpPr>
          <p:spPr bwMode="auto">
            <a:xfrm>
              <a:off x="5558246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Line 130"/>
            <p:cNvSpPr>
              <a:spLocks noChangeShapeType="1"/>
            </p:cNvSpPr>
            <p:nvPr/>
          </p:nvSpPr>
          <p:spPr bwMode="auto">
            <a:xfrm>
              <a:off x="5601056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Line 131"/>
            <p:cNvSpPr>
              <a:spLocks noChangeShapeType="1"/>
            </p:cNvSpPr>
            <p:nvPr/>
          </p:nvSpPr>
          <p:spPr bwMode="auto">
            <a:xfrm>
              <a:off x="5643868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Line 132"/>
            <p:cNvSpPr>
              <a:spLocks noChangeShapeType="1"/>
            </p:cNvSpPr>
            <p:nvPr/>
          </p:nvSpPr>
          <p:spPr bwMode="auto">
            <a:xfrm>
              <a:off x="5692794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Line 133"/>
            <p:cNvSpPr>
              <a:spLocks noChangeShapeType="1"/>
            </p:cNvSpPr>
            <p:nvPr/>
          </p:nvSpPr>
          <p:spPr bwMode="auto">
            <a:xfrm>
              <a:off x="5776377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Line 134"/>
            <p:cNvSpPr>
              <a:spLocks noChangeShapeType="1"/>
            </p:cNvSpPr>
            <p:nvPr/>
          </p:nvSpPr>
          <p:spPr bwMode="auto">
            <a:xfrm>
              <a:off x="5819188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Line 135"/>
            <p:cNvSpPr>
              <a:spLocks noChangeShapeType="1"/>
            </p:cNvSpPr>
            <p:nvPr/>
          </p:nvSpPr>
          <p:spPr bwMode="auto">
            <a:xfrm>
              <a:off x="5868115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Line 136"/>
            <p:cNvSpPr>
              <a:spLocks noChangeShapeType="1"/>
            </p:cNvSpPr>
            <p:nvPr/>
          </p:nvSpPr>
          <p:spPr bwMode="auto">
            <a:xfrm>
              <a:off x="5910925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Line 137"/>
            <p:cNvSpPr>
              <a:spLocks noChangeShapeType="1"/>
            </p:cNvSpPr>
            <p:nvPr/>
          </p:nvSpPr>
          <p:spPr bwMode="auto">
            <a:xfrm>
              <a:off x="5994509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Line 138"/>
            <p:cNvSpPr>
              <a:spLocks noChangeShapeType="1"/>
            </p:cNvSpPr>
            <p:nvPr/>
          </p:nvSpPr>
          <p:spPr bwMode="auto">
            <a:xfrm>
              <a:off x="6037320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Line 139"/>
            <p:cNvSpPr>
              <a:spLocks noChangeShapeType="1"/>
            </p:cNvSpPr>
            <p:nvPr/>
          </p:nvSpPr>
          <p:spPr bwMode="auto">
            <a:xfrm>
              <a:off x="6086246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Line 140"/>
            <p:cNvSpPr>
              <a:spLocks noChangeShapeType="1"/>
            </p:cNvSpPr>
            <p:nvPr/>
          </p:nvSpPr>
          <p:spPr bwMode="auto">
            <a:xfrm>
              <a:off x="6127019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Line 141"/>
            <p:cNvSpPr>
              <a:spLocks noChangeShapeType="1"/>
            </p:cNvSpPr>
            <p:nvPr/>
          </p:nvSpPr>
          <p:spPr bwMode="auto">
            <a:xfrm>
              <a:off x="6212640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Line 142"/>
            <p:cNvSpPr>
              <a:spLocks noChangeShapeType="1"/>
            </p:cNvSpPr>
            <p:nvPr/>
          </p:nvSpPr>
          <p:spPr bwMode="auto">
            <a:xfrm>
              <a:off x="6253413" y="6274021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Line 143"/>
            <p:cNvSpPr>
              <a:spLocks noChangeShapeType="1"/>
            </p:cNvSpPr>
            <p:nvPr/>
          </p:nvSpPr>
          <p:spPr bwMode="auto">
            <a:xfrm>
              <a:off x="1370931" y="6274021"/>
              <a:ext cx="0" cy="6826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Rectangle 144"/>
            <p:cNvSpPr>
              <a:spLocks noChangeArrowheads="1"/>
            </p:cNvSpPr>
            <p:nvPr/>
          </p:nvSpPr>
          <p:spPr bwMode="auto">
            <a:xfrm>
              <a:off x="1252691" y="6342290"/>
              <a:ext cx="25487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100</a:t>
              </a: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7" name="Line 145"/>
            <p:cNvSpPr>
              <a:spLocks noChangeShapeType="1"/>
            </p:cNvSpPr>
            <p:nvPr/>
          </p:nvSpPr>
          <p:spPr bwMode="auto">
            <a:xfrm>
              <a:off x="2461589" y="6274021"/>
              <a:ext cx="0" cy="6826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Rectangle 146"/>
            <p:cNvSpPr>
              <a:spLocks noChangeArrowheads="1"/>
            </p:cNvSpPr>
            <p:nvPr/>
          </p:nvSpPr>
          <p:spPr bwMode="auto">
            <a:xfrm>
              <a:off x="2343349" y="6342290"/>
              <a:ext cx="25487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150</a:t>
              </a: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9" name="Line 147"/>
            <p:cNvSpPr>
              <a:spLocks noChangeShapeType="1"/>
            </p:cNvSpPr>
            <p:nvPr/>
          </p:nvSpPr>
          <p:spPr bwMode="auto">
            <a:xfrm>
              <a:off x="3556326" y="6274021"/>
              <a:ext cx="0" cy="6826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Rectangle 148"/>
            <p:cNvSpPr>
              <a:spLocks noChangeArrowheads="1"/>
            </p:cNvSpPr>
            <p:nvPr/>
          </p:nvSpPr>
          <p:spPr bwMode="auto">
            <a:xfrm>
              <a:off x="3438086" y="6342290"/>
              <a:ext cx="25487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200</a:t>
              </a: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1" name="Line 149"/>
            <p:cNvSpPr>
              <a:spLocks noChangeShapeType="1"/>
            </p:cNvSpPr>
            <p:nvPr/>
          </p:nvSpPr>
          <p:spPr bwMode="auto">
            <a:xfrm>
              <a:off x="4644946" y="6274021"/>
              <a:ext cx="0" cy="6826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Rectangle 150"/>
            <p:cNvSpPr>
              <a:spLocks noChangeArrowheads="1"/>
            </p:cNvSpPr>
            <p:nvPr/>
          </p:nvSpPr>
          <p:spPr bwMode="auto">
            <a:xfrm>
              <a:off x="4526707" y="6342290"/>
              <a:ext cx="25487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250</a:t>
              </a: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3" name="Line 151"/>
            <p:cNvSpPr>
              <a:spLocks noChangeShapeType="1"/>
            </p:cNvSpPr>
            <p:nvPr/>
          </p:nvSpPr>
          <p:spPr bwMode="auto">
            <a:xfrm>
              <a:off x="5733567" y="6274021"/>
              <a:ext cx="0" cy="6826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Rectangle 152"/>
            <p:cNvSpPr>
              <a:spLocks noChangeArrowheads="1"/>
            </p:cNvSpPr>
            <p:nvPr/>
          </p:nvSpPr>
          <p:spPr bwMode="auto">
            <a:xfrm>
              <a:off x="5615327" y="6342290"/>
              <a:ext cx="25487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300</a:t>
              </a: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" name="Line 219"/>
            <p:cNvSpPr>
              <a:spLocks noChangeShapeType="1"/>
            </p:cNvSpPr>
            <p:nvPr/>
          </p:nvSpPr>
          <p:spPr bwMode="auto">
            <a:xfrm flipV="1">
              <a:off x="1434127" y="6259851"/>
              <a:ext cx="0" cy="644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Line 220"/>
            <p:cNvSpPr>
              <a:spLocks noChangeShapeType="1"/>
            </p:cNvSpPr>
            <p:nvPr/>
          </p:nvSpPr>
          <p:spPr bwMode="auto">
            <a:xfrm flipV="1">
              <a:off x="1652259" y="6253411"/>
              <a:ext cx="0" cy="1288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Line 221"/>
            <p:cNvSpPr>
              <a:spLocks noChangeShapeType="1"/>
            </p:cNvSpPr>
            <p:nvPr/>
          </p:nvSpPr>
          <p:spPr bwMode="auto">
            <a:xfrm flipV="1">
              <a:off x="1982515" y="6253411"/>
              <a:ext cx="0" cy="1288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Line 222"/>
            <p:cNvSpPr>
              <a:spLocks noChangeShapeType="1"/>
            </p:cNvSpPr>
            <p:nvPr/>
          </p:nvSpPr>
          <p:spPr bwMode="auto">
            <a:xfrm flipV="1">
              <a:off x="2355581" y="6259851"/>
              <a:ext cx="0" cy="644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Line 223"/>
            <p:cNvSpPr>
              <a:spLocks noChangeShapeType="1"/>
            </p:cNvSpPr>
            <p:nvPr/>
          </p:nvSpPr>
          <p:spPr bwMode="auto">
            <a:xfrm flipV="1">
              <a:off x="2461589" y="6259851"/>
              <a:ext cx="0" cy="644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Line 224"/>
            <p:cNvSpPr>
              <a:spLocks noChangeShapeType="1"/>
            </p:cNvSpPr>
            <p:nvPr/>
          </p:nvSpPr>
          <p:spPr bwMode="auto">
            <a:xfrm flipV="1">
              <a:off x="2481975" y="6259851"/>
              <a:ext cx="0" cy="644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Line 225"/>
            <p:cNvSpPr>
              <a:spLocks noChangeShapeType="1"/>
            </p:cNvSpPr>
            <p:nvPr/>
          </p:nvSpPr>
          <p:spPr bwMode="auto">
            <a:xfrm flipV="1">
              <a:off x="2700107" y="6259851"/>
              <a:ext cx="0" cy="644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Line 226"/>
            <p:cNvSpPr>
              <a:spLocks noChangeShapeType="1"/>
            </p:cNvSpPr>
            <p:nvPr/>
          </p:nvSpPr>
          <p:spPr bwMode="auto">
            <a:xfrm flipV="1">
              <a:off x="2740880" y="6259851"/>
              <a:ext cx="0" cy="644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Line 227"/>
            <p:cNvSpPr>
              <a:spLocks noChangeShapeType="1"/>
            </p:cNvSpPr>
            <p:nvPr/>
          </p:nvSpPr>
          <p:spPr bwMode="auto">
            <a:xfrm flipV="1">
              <a:off x="2895815" y="6253411"/>
              <a:ext cx="0" cy="1288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Line 228"/>
            <p:cNvSpPr>
              <a:spLocks noChangeShapeType="1"/>
            </p:cNvSpPr>
            <p:nvPr/>
          </p:nvSpPr>
          <p:spPr bwMode="auto">
            <a:xfrm flipV="1">
              <a:off x="3099676" y="6245683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Line 229"/>
            <p:cNvSpPr>
              <a:spLocks noChangeShapeType="1"/>
            </p:cNvSpPr>
            <p:nvPr/>
          </p:nvSpPr>
          <p:spPr bwMode="auto">
            <a:xfrm flipV="1">
              <a:off x="3134332" y="6259851"/>
              <a:ext cx="0" cy="644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Line 230"/>
            <p:cNvSpPr>
              <a:spLocks noChangeShapeType="1"/>
            </p:cNvSpPr>
            <p:nvPr/>
          </p:nvSpPr>
          <p:spPr bwMode="auto">
            <a:xfrm flipV="1">
              <a:off x="3177143" y="5600352"/>
              <a:ext cx="0" cy="66594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Line 231"/>
            <p:cNvSpPr>
              <a:spLocks noChangeShapeType="1"/>
            </p:cNvSpPr>
            <p:nvPr/>
          </p:nvSpPr>
          <p:spPr bwMode="auto">
            <a:xfrm flipV="1">
              <a:off x="3183259" y="6259851"/>
              <a:ext cx="0" cy="644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Line 232"/>
            <p:cNvSpPr>
              <a:spLocks noChangeShapeType="1"/>
            </p:cNvSpPr>
            <p:nvPr/>
          </p:nvSpPr>
          <p:spPr bwMode="auto">
            <a:xfrm flipV="1">
              <a:off x="3197530" y="6170974"/>
              <a:ext cx="0" cy="953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Line 233"/>
            <p:cNvSpPr>
              <a:spLocks noChangeShapeType="1"/>
            </p:cNvSpPr>
            <p:nvPr/>
          </p:nvSpPr>
          <p:spPr bwMode="auto">
            <a:xfrm flipV="1">
              <a:off x="3352464" y="6259851"/>
              <a:ext cx="0" cy="644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Line 234"/>
            <p:cNvSpPr>
              <a:spLocks noChangeShapeType="1"/>
            </p:cNvSpPr>
            <p:nvPr/>
          </p:nvSpPr>
          <p:spPr bwMode="auto">
            <a:xfrm flipV="1">
              <a:off x="3395275" y="6253411"/>
              <a:ext cx="0" cy="1288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Line 235"/>
            <p:cNvSpPr>
              <a:spLocks noChangeShapeType="1"/>
            </p:cNvSpPr>
            <p:nvPr/>
          </p:nvSpPr>
          <p:spPr bwMode="auto">
            <a:xfrm flipV="1">
              <a:off x="3487013" y="6232802"/>
              <a:ext cx="0" cy="3349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Line 236"/>
            <p:cNvSpPr>
              <a:spLocks noChangeShapeType="1"/>
            </p:cNvSpPr>
            <p:nvPr/>
          </p:nvSpPr>
          <p:spPr bwMode="auto">
            <a:xfrm flipV="1">
              <a:off x="3507399" y="6259851"/>
              <a:ext cx="0" cy="644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Line 237"/>
            <p:cNvSpPr>
              <a:spLocks noChangeShapeType="1"/>
            </p:cNvSpPr>
            <p:nvPr/>
          </p:nvSpPr>
          <p:spPr bwMode="auto">
            <a:xfrm flipV="1">
              <a:off x="3550209" y="6259851"/>
              <a:ext cx="0" cy="644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Line 238"/>
            <p:cNvSpPr>
              <a:spLocks noChangeShapeType="1"/>
            </p:cNvSpPr>
            <p:nvPr/>
          </p:nvSpPr>
          <p:spPr bwMode="auto">
            <a:xfrm flipV="1">
              <a:off x="3639908" y="6259851"/>
              <a:ext cx="0" cy="644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Line 239"/>
            <p:cNvSpPr>
              <a:spLocks noChangeShapeType="1"/>
            </p:cNvSpPr>
            <p:nvPr/>
          </p:nvSpPr>
          <p:spPr bwMode="auto">
            <a:xfrm flipV="1">
              <a:off x="3725530" y="6259851"/>
              <a:ext cx="0" cy="644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Line 240"/>
            <p:cNvSpPr>
              <a:spLocks noChangeShapeType="1"/>
            </p:cNvSpPr>
            <p:nvPr/>
          </p:nvSpPr>
          <p:spPr bwMode="auto">
            <a:xfrm flipV="1">
              <a:off x="3745916" y="6253411"/>
              <a:ext cx="0" cy="1288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Line 241"/>
            <p:cNvSpPr>
              <a:spLocks noChangeShapeType="1"/>
            </p:cNvSpPr>
            <p:nvPr/>
          </p:nvSpPr>
          <p:spPr bwMode="auto">
            <a:xfrm flipV="1">
              <a:off x="3774457" y="6253411"/>
              <a:ext cx="0" cy="1288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Line 242"/>
            <p:cNvSpPr>
              <a:spLocks noChangeShapeType="1"/>
            </p:cNvSpPr>
            <p:nvPr/>
          </p:nvSpPr>
          <p:spPr bwMode="auto">
            <a:xfrm flipV="1">
              <a:off x="3788728" y="6253411"/>
              <a:ext cx="0" cy="1288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Line 243"/>
            <p:cNvSpPr>
              <a:spLocks noChangeShapeType="1"/>
            </p:cNvSpPr>
            <p:nvPr/>
          </p:nvSpPr>
          <p:spPr bwMode="auto">
            <a:xfrm flipV="1">
              <a:off x="3921237" y="6253411"/>
              <a:ext cx="0" cy="1288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Line 244"/>
            <p:cNvSpPr>
              <a:spLocks noChangeShapeType="1"/>
            </p:cNvSpPr>
            <p:nvPr/>
          </p:nvSpPr>
          <p:spPr bwMode="auto">
            <a:xfrm flipV="1">
              <a:off x="3964049" y="6259851"/>
              <a:ext cx="0" cy="644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Line 245"/>
            <p:cNvSpPr>
              <a:spLocks noChangeShapeType="1"/>
            </p:cNvSpPr>
            <p:nvPr/>
          </p:nvSpPr>
          <p:spPr bwMode="auto">
            <a:xfrm flipV="1">
              <a:off x="4012976" y="6253411"/>
              <a:ext cx="0" cy="1288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Line 246"/>
            <p:cNvSpPr>
              <a:spLocks noChangeShapeType="1"/>
            </p:cNvSpPr>
            <p:nvPr/>
          </p:nvSpPr>
          <p:spPr bwMode="auto">
            <a:xfrm flipV="1">
              <a:off x="4047631" y="6239242"/>
              <a:ext cx="0" cy="270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Line 247"/>
            <p:cNvSpPr>
              <a:spLocks noChangeShapeType="1"/>
            </p:cNvSpPr>
            <p:nvPr/>
          </p:nvSpPr>
          <p:spPr bwMode="auto">
            <a:xfrm flipV="1">
              <a:off x="4076172" y="6239242"/>
              <a:ext cx="0" cy="270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Line 248"/>
            <p:cNvSpPr>
              <a:spLocks noChangeShapeType="1"/>
            </p:cNvSpPr>
            <p:nvPr/>
          </p:nvSpPr>
          <p:spPr bwMode="auto">
            <a:xfrm flipV="1">
              <a:off x="4096558" y="6239242"/>
              <a:ext cx="0" cy="270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Line 249"/>
            <p:cNvSpPr>
              <a:spLocks noChangeShapeType="1"/>
            </p:cNvSpPr>
            <p:nvPr/>
          </p:nvSpPr>
          <p:spPr bwMode="auto">
            <a:xfrm flipV="1">
              <a:off x="4118984" y="6239242"/>
              <a:ext cx="0" cy="270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Line 250"/>
            <p:cNvSpPr>
              <a:spLocks noChangeShapeType="1"/>
            </p:cNvSpPr>
            <p:nvPr/>
          </p:nvSpPr>
          <p:spPr bwMode="auto">
            <a:xfrm flipV="1">
              <a:off x="4357501" y="6239242"/>
              <a:ext cx="0" cy="270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Line 251"/>
            <p:cNvSpPr>
              <a:spLocks noChangeShapeType="1"/>
            </p:cNvSpPr>
            <p:nvPr/>
          </p:nvSpPr>
          <p:spPr bwMode="auto">
            <a:xfrm flipV="1">
              <a:off x="4400312" y="6245683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Line 252"/>
            <p:cNvSpPr>
              <a:spLocks noChangeShapeType="1"/>
            </p:cNvSpPr>
            <p:nvPr/>
          </p:nvSpPr>
          <p:spPr bwMode="auto">
            <a:xfrm flipV="1">
              <a:off x="4426814" y="6259851"/>
              <a:ext cx="0" cy="644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Line 253"/>
            <p:cNvSpPr>
              <a:spLocks noChangeShapeType="1"/>
            </p:cNvSpPr>
            <p:nvPr/>
          </p:nvSpPr>
          <p:spPr bwMode="auto">
            <a:xfrm flipV="1">
              <a:off x="4581748" y="6239242"/>
              <a:ext cx="0" cy="270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Line 254"/>
            <p:cNvSpPr>
              <a:spLocks noChangeShapeType="1"/>
            </p:cNvSpPr>
            <p:nvPr/>
          </p:nvSpPr>
          <p:spPr bwMode="auto">
            <a:xfrm flipV="1">
              <a:off x="4604174" y="6253411"/>
              <a:ext cx="0" cy="1288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Line 255"/>
            <p:cNvSpPr>
              <a:spLocks noChangeShapeType="1"/>
            </p:cNvSpPr>
            <p:nvPr/>
          </p:nvSpPr>
          <p:spPr bwMode="auto">
            <a:xfrm flipV="1">
              <a:off x="4624560" y="6245683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Line 256"/>
            <p:cNvSpPr>
              <a:spLocks noChangeShapeType="1"/>
            </p:cNvSpPr>
            <p:nvPr/>
          </p:nvSpPr>
          <p:spPr bwMode="auto">
            <a:xfrm flipV="1">
              <a:off x="4644946" y="6259851"/>
              <a:ext cx="0" cy="644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Line 257"/>
            <p:cNvSpPr>
              <a:spLocks noChangeShapeType="1"/>
            </p:cNvSpPr>
            <p:nvPr/>
          </p:nvSpPr>
          <p:spPr bwMode="auto">
            <a:xfrm flipV="1">
              <a:off x="4667370" y="6218633"/>
              <a:ext cx="0" cy="4766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Line 258"/>
            <p:cNvSpPr>
              <a:spLocks noChangeShapeType="1"/>
            </p:cNvSpPr>
            <p:nvPr/>
          </p:nvSpPr>
          <p:spPr bwMode="auto">
            <a:xfrm flipV="1">
              <a:off x="4730568" y="6253411"/>
              <a:ext cx="0" cy="1288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Line 259"/>
            <p:cNvSpPr>
              <a:spLocks noChangeShapeType="1"/>
            </p:cNvSpPr>
            <p:nvPr/>
          </p:nvSpPr>
          <p:spPr bwMode="auto">
            <a:xfrm flipV="1">
              <a:off x="4757069" y="6253411"/>
              <a:ext cx="0" cy="1288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Line 260"/>
            <p:cNvSpPr>
              <a:spLocks noChangeShapeType="1"/>
            </p:cNvSpPr>
            <p:nvPr/>
          </p:nvSpPr>
          <p:spPr bwMode="auto">
            <a:xfrm flipV="1">
              <a:off x="4969085" y="6218633"/>
              <a:ext cx="0" cy="4766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Line 261"/>
            <p:cNvSpPr>
              <a:spLocks noChangeShapeType="1"/>
            </p:cNvSpPr>
            <p:nvPr/>
          </p:nvSpPr>
          <p:spPr bwMode="auto">
            <a:xfrm flipV="1">
              <a:off x="5018012" y="6218633"/>
              <a:ext cx="0" cy="4766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Line 262"/>
            <p:cNvSpPr>
              <a:spLocks noChangeShapeType="1"/>
            </p:cNvSpPr>
            <p:nvPr/>
          </p:nvSpPr>
          <p:spPr bwMode="auto">
            <a:xfrm flipV="1">
              <a:off x="5032283" y="6253411"/>
              <a:ext cx="0" cy="1288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Line 263"/>
            <p:cNvSpPr>
              <a:spLocks noChangeShapeType="1"/>
            </p:cNvSpPr>
            <p:nvPr/>
          </p:nvSpPr>
          <p:spPr bwMode="auto">
            <a:xfrm flipV="1">
              <a:off x="5136252" y="6259851"/>
              <a:ext cx="0" cy="644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Line 264"/>
            <p:cNvSpPr>
              <a:spLocks noChangeShapeType="1"/>
            </p:cNvSpPr>
            <p:nvPr/>
          </p:nvSpPr>
          <p:spPr bwMode="auto">
            <a:xfrm flipV="1">
              <a:off x="5193333" y="6259851"/>
              <a:ext cx="0" cy="644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Line 265"/>
            <p:cNvSpPr>
              <a:spLocks noChangeShapeType="1"/>
            </p:cNvSpPr>
            <p:nvPr/>
          </p:nvSpPr>
          <p:spPr bwMode="auto">
            <a:xfrm flipV="1">
              <a:off x="5276917" y="6218633"/>
              <a:ext cx="0" cy="4766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Line 266"/>
            <p:cNvSpPr>
              <a:spLocks noChangeShapeType="1"/>
            </p:cNvSpPr>
            <p:nvPr/>
          </p:nvSpPr>
          <p:spPr bwMode="auto">
            <a:xfrm flipV="1">
              <a:off x="5362539" y="6245683"/>
              <a:ext cx="0" cy="2060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Line 267"/>
            <p:cNvSpPr>
              <a:spLocks noChangeShapeType="1"/>
            </p:cNvSpPr>
            <p:nvPr/>
          </p:nvSpPr>
          <p:spPr bwMode="auto">
            <a:xfrm flipV="1">
              <a:off x="5586786" y="6186039"/>
              <a:ext cx="0" cy="9144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Line 268"/>
            <p:cNvSpPr>
              <a:spLocks noChangeShapeType="1"/>
            </p:cNvSpPr>
            <p:nvPr/>
          </p:nvSpPr>
          <p:spPr bwMode="auto">
            <a:xfrm flipV="1">
              <a:off x="5974123" y="3463419"/>
              <a:ext cx="0" cy="280287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Line 269"/>
            <p:cNvSpPr>
              <a:spLocks noChangeShapeType="1"/>
            </p:cNvSpPr>
            <p:nvPr/>
          </p:nvSpPr>
          <p:spPr bwMode="auto">
            <a:xfrm flipV="1">
              <a:off x="5980238" y="6239242"/>
              <a:ext cx="0" cy="270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Line 270"/>
            <p:cNvSpPr>
              <a:spLocks noChangeShapeType="1"/>
            </p:cNvSpPr>
            <p:nvPr/>
          </p:nvSpPr>
          <p:spPr bwMode="auto">
            <a:xfrm flipV="1">
              <a:off x="5994509" y="5806445"/>
              <a:ext cx="0" cy="45984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Line 271"/>
            <p:cNvSpPr>
              <a:spLocks noChangeShapeType="1"/>
            </p:cNvSpPr>
            <p:nvPr/>
          </p:nvSpPr>
          <p:spPr bwMode="auto">
            <a:xfrm flipV="1">
              <a:off x="6008779" y="6253411"/>
              <a:ext cx="0" cy="1288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Rectangle 272"/>
            <p:cNvSpPr>
              <a:spLocks noChangeArrowheads="1"/>
            </p:cNvSpPr>
            <p:nvPr/>
          </p:nvSpPr>
          <p:spPr bwMode="auto">
            <a:xfrm>
              <a:off x="5863173" y="3220697"/>
              <a:ext cx="21159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cs typeface="Arial" pitchFamily="34" charset="0"/>
                </a:rPr>
                <a:t>311</a:t>
              </a:r>
            </a:p>
          </p:txBody>
        </p:sp>
        <p:sp>
          <p:nvSpPr>
            <p:cNvPr id="189" name="Rectangle 273"/>
            <p:cNvSpPr>
              <a:spLocks noChangeArrowheads="1"/>
            </p:cNvSpPr>
            <p:nvPr/>
          </p:nvSpPr>
          <p:spPr bwMode="auto">
            <a:xfrm>
              <a:off x="3091732" y="5446464"/>
              <a:ext cx="21159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cs typeface="Arial" pitchFamily="34" charset="0"/>
                </a:rPr>
                <a:t>183</a:t>
              </a:r>
            </a:p>
          </p:txBody>
        </p:sp>
        <p:sp>
          <p:nvSpPr>
            <p:cNvPr id="190" name="Rectangle 274"/>
            <p:cNvSpPr>
              <a:spLocks noChangeArrowheads="1"/>
            </p:cNvSpPr>
            <p:nvPr/>
          </p:nvSpPr>
          <p:spPr bwMode="auto">
            <a:xfrm>
              <a:off x="4869614" y="6044135"/>
              <a:ext cx="21159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267</a:t>
              </a:r>
              <a:endPara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1" name="Rectangle 275"/>
            <p:cNvSpPr>
              <a:spLocks noChangeArrowheads="1"/>
            </p:cNvSpPr>
            <p:nvPr/>
          </p:nvSpPr>
          <p:spPr bwMode="auto">
            <a:xfrm>
              <a:off x="5457152" y="6023218"/>
              <a:ext cx="235642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293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" name="Rectangle 277"/>
            <p:cNvSpPr>
              <a:spLocks noChangeArrowheads="1"/>
            </p:cNvSpPr>
            <p:nvPr/>
          </p:nvSpPr>
          <p:spPr bwMode="auto">
            <a:xfrm>
              <a:off x="4490221" y="6057660"/>
              <a:ext cx="21159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250</a:t>
              </a:r>
              <a:endPara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5" name="Rectangle 279"/>
            <p:cNvSpPr>
              <a:spLocks noChangeArrowheads="1"/>
            </p:cNvSpPr>
            <p:nvPr/>
          </p:nvSpPr>
          <p:spPr bwMode="auto">
            <a:xfrm>
              <a:off x="3389610" y="6064745"/>
              <a:ext cx="21159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cs typeface="Arial" pitchFamily="34" charset="0"/>
                </a:rPr>
                <a:t>197</a:t>
              </a:r>
            </a:p>
          </p:txBody>
        </p:sp>
        <p:sp>
          <p:nvSpPr>
            <p:cNvPr id="196" name="Rectangle 280"/>
            <p:cNvSpPr>
              <a:spLocks noChangeArrowheads="1"/>
            </p:cNvSpPr>
            <p:nvPr/>
          </p:nvSpPr>
          <p:spPr bwMode="auto">
            <a:xfrm>
              <a:off x="3935874" y="6069965"/>
              <a:ext cx="21159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223</a:t>
              </a:r>
              <a:endPara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9" name="Rectangle 283"/>
            <p:cNvSpPr>
              <a:spLocks noChangeArrowheads="1"/>
            </p:cNvSpPr>
            <p:nvPr/>
          </p:nvSpPr>
          <p:spPr bwMode="auto">
            <a:xfrm>
              <a:off x="1526075" y="6066256"/>
              <a:ext cx="21159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cs typeface="Arial" pitchFamily="34" charset="0"/>
                </a:rPr>
                <a:t>113</a:t>
              </a:r>
            </a:p>
          </p:txBody>
        </p:sp>
        <p:sp>
          <p:nvSpPr>
            <p:cNvPr id="200" name="Rectangle 284"/>
            <p:cNvSpPr>
              <a:spLocks noChangeArrowheads="1"/>
            </p:cNvSpPr>
            <p:nvPr/>
          </p:nvSpPr>
          <p:spPr bwMode="auto">
            <a:xfrm>
              <a:off x="1868028" y="6077102"/>
              <a:ext cx="21159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cs typeface="Arial" pitchFamily="34" charset="0"/>
                </a:rPr>
                <a:t>128</a:t>
              </a:r>
            </a:p>
          </p:txBody>
        </p:sp>
        <p:sp>
          <p:nvSpPr>
            <p:cNvPr id="375" name="Rectangle 6"/>
            <p:cNvSpPr>
              <a:spLocks noChangeArrowheads="1"/>
            </p:cNvSpPr>
            <p:nvPr/>
          </p:nvSpPr>
          <p:spPr bwMode="auto">
            <a:xfrm>
              <a:off x="5233988" y="3503613"/>
              <a:ext cx="9938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O</a:t>
              </a:r>
              <a:endPara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6" name="Rectangle 7"/>
            <p:cNvSpPr>
              <a:spLocks noChangeArrowheads="1"/>
            </p:cNvSpPr>
            <p:nvPr/>
          </p:nvSpPr>
          <p:spPr bwMode="auto">
            <a:xfrm>
              <a:off x="5502275" y="3960813"/>
              <a:ext cx="9938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O</a:t>
              </a:r>
              <a:endPara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7" name="Rectangle 8"/>
            <p:cNvSpPr>
              <a:spLocks noChangeArrowheads="1"/>
            </p:cNvSpPr>
            <p:nvPr/>
          </p:nvSpPr>
          <p:spPr bwMode="auto">
            <a:xfrm>
              <a:off x="2063750" y="3503613"/>
              <a:ext cx="19236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OH</a:t>
              </a:r>
              <a:endPara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8" name="Rectangle 9"/>
            <p:cNvSpPr>
              <a:spLocks noChangeArrowheads="1"/>
            </p:cNvSpPr>
            <p:nvPr/>
          </p:nvSpPr>
          <p:spPr bwMode="auto">
            <a:xfrm>
              <a:off x="3384550" y="4267200"/>
              <a:ext cx="19236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OH</a:t>
              </a:r>
              <a:endPara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9" name="Line 10"/>
            <p:cNvSpPr>
              <a:spLocks noChangeShapeType="1"/>
            </p:cNvSpPr>
            <p:nvPr/>
          </p:nvSpPr>
          <p:spPr bwMode="auto">
            <a:xfrm flipH="1">
              <a:off x="5011738" y="3856038"/>
              <a:ext cx="265113" cy="153987"/>
            </a:xfrm>
            <a:prstGeom prst="line">
              <a:avLst/>
            </a:prstGeom>
            <a:noFill/>
            <a:ln w="6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0" name="Line 11"/>
            <p:cNvSpPr>
              <a:spLocks noChangeShapeType="1"/>
            </p:cNvSpPr>
            <p:nvPr/>
          </p:nvSpPr>
          <p:spPr bwMode="auto">
            <a:xfrm flipH="1" flipV="1">
              <a:off x="4746625" y="3856038"/>
              <a:ext cx="265113" cy="153987"/>
            </a:xfrm>
            <a:prstGeom prst="line">
              <a:avLst/>
            </a:prstGeom>
            <a:noFill/>
            <a:ln w="6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1" name="Line 12"/>
            <p:cNvSpPr>
              <a:spLocks noChangeShapeType="1"/>
            </p:cNvSpPr>
            <p:nvPr/>
          </p:nvSpPr>
          <p:spPr bwMode="auto">
            <a:xfrm flipH="1">
              <a:off x="4483100" y="3856038"/>
              <a:ext cx="263525" cy="153987"/>
            </a:xfrm>
            <a:prstGeom prst="line">
              <a:avLst/>
            </a:prstGeom>
            <a:noFill/>
            <a:ln w="6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2" name="Line 13"/>
            <p:cNvSpPr>
              <a:spLocks noChangeShapeType="1"/>
            </p:cNvSpPr>
            <p:nvPr/>
          </p:nvSpPr>
          <p:spPr bwMode="auto">
            <a:xfrm flipH="1" flipV="1">
              <a:off x="4217988" y="3856038"/>
              <a:ext cx="265113" cy="153987"/>
            </a:xfrm>
            <a:prstGeom prst="line">
              <a:avLst/>
            </a:prstGeom>
            <a:noFill/>
            <a:ln w="6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3" name="Line 14"/>
            <p:cNvSpPr>
              <a:spLocks noChangeShapeType="1"/>
            </p:cNvSpPr>
            <p:nvPr/>
          </p:nvSpPr>
          <p:spPr bwMode="auto">
            <a:xfrm flipH="1">
              <a:off x="3952875" y="3856038"/>
              <a:ext cx="265113" cy="153987"/>
            </a:xfrm>
            <a:prstGeom prst="line">
              <a:avLst/>
            </a:prstGeom>
            <a:noFill/>
            <a:ln w="6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72" name="Line 15"/>
            <p:cNvSpPr>
              <a:spLocks noChangeShapeType="1"/>
            </p:cNvSpPr>
            <p:nvPr/>
          </p:nvSpPr>
          <p:spPr bwMode="auto">
            <a:xfrm flipH="1" flipV="1">
              <a:off x="3687763" y="3856038"/>
              <a:ext cx="265113" cy="153987"/>
            </a:xfrm>
            <a:prstGeom prst="line">
              <a:avLst/>
            </a:prstGeom>
            <a:noFill/>
            <a:ln w="6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73" name="Line 16"/>
            <p:cNvSpPr>
              <a:spLocks noChangeShapeType="1"/>
            </p:cNvSpPr>
            <p:nvPr/>
          </p:nvSpPr>
          <p:spPr bwMode="auto">
            <a:xfrm flipH="1">
              <a:off x="3424238" y="3856038"/>
              <a:ext cx="263525" cy="153987"/>
            </a:xfrm>
            <a:prstGeom prst="line">
              <a:avLst/>
            </a:prstGeom>
            <a:noFill/>
            <a:ln w="6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75" name="Line 17"/>
            <p:cNvSpPr>
              <a:spLocks noChangeShapeType="1"/>
            </p:cNvSpPr>
            <p:nvPr/>
          </p:nvSpPr>
          <p:spPr bwMode="auto">
            <a:xfrm flipH="1" flipV="1">
              <a:off x="3159125" y="3856038"/>
              <a:ext cx="265113" cy="153987"/>
            </a:xfrm>
            <a:prstGeom prst="line">
              <a:avLst/>
            </a:prstGeom>
            <a:noFill/>
            <a:ln w="6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76" name="Line 18"/>
            <p:cNvSpPr>
              <a:spLocks noChangeShapeType="1"/>
            </p:cNvSpPr>
            <p:nvPr/>
          </p:nvSpPr>
          <p:spPr bwMode="auto">
            <a:xfrm flipH="1">
              <a:off x="2894013" y="3856038"/>
              <a:ext cx="265113" cy="153987"/>
            </a:xfrm>
            <a:prstGeom prst="line">
              <a:avLst/>
            </a:prstGeom>
            <a:noFill/>
            <a:ln w="6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77" name="Line 19"/>
            <p:cNvSpPr>
              <a:spLocks noChangeShapeType="1"/>
            </p:cNvSpPr>
            <p:nvPr/>
          </p:nvSpPr>
          <p:spPr bwMode="auto">
            <a:xfrm flipH="1">
              <a:off x="2911475" y="3898900"/>
              <a:ext cx="247650" cy="142875"/>
            </a:xfrm>
            <a:prstGeom prst="line">
              <a:avLst/>
            </a:prstGeom>
            <a:noFill/>
            <a:ln w="6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78" name="Line 20"/>
            <p:cNvSpPr>
              <a:spLocks noChangeShapeType="1"/>
            </p:cNvSpPr>
            <p:nvPr/>
          </p:nvSpPr>
          <p:spPr bwMode="auto">
            <a:xfrm flipH="1" flipV="1">
              <a:off x="2628900" y="3856038"/>
              <a:ext cx="265113" cy="153987"/>
            </a:xfrm>
            <a:prstGeom prst="line">
              <a:avLst/>
            </a:prstGeom>
            <a:noFill/>
            <a:ln w="6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79" name="Line 21"/>
            <p:cNvSpPr>
              <a:spLocks noChangeShapeType="1"/>
            </p:cNvSpPr>
            <p:nvPr/>
          </p:nvSpPr>
          <p:spPr bwMode="auto">
            <a:xfrm flipH="1">
              <a:off x="2363788" y="3856038"/>
              <a:ext cx="265113" cy="153987"/>
            </a:xfrm>
            <a:prstGeom prst="line">
              <a:avLst/>
            </a:prstGeom>
            <a:noFill/>
            <a:ln w="6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0" name="Line 22"/>
            <p:cNvSpPr>
              <a:spLocks noChangeShapeType="1"/>
            </p:cNvSpPr>
            <p:nvPr/>
          </p:nvSpPr>
          <p:spPr bwMode="auto">
            <a:xfrm flipH="1">
              <a:off x="2382838" y="3898900"/>
              <a:ext cx="246063" cy="142875"/>
            </a:xfrm>
            <a:prstGeom prst="line">
              <a:avLst/>
            </a:prstGeom>
            <a:noFill/>
            <a:ln w="6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1" name="Line 23"/>
            <p:cNvSpPr>
              <a:spLocks noChangeShapeType="1"/>
            </p:cNvSpPr>
            <p:nvPr/>
          </p:nvSpPr>
          <p:spPr bwMode="auto">
            <a:xfrm flipH="1" flipV="1">
              <a:off x="2098675" y="3856038"/>
              <a:ext cx="265113" cy="153987"/>
            </a:xfrm>
            <a:prstGeom prst="line">
              <a:avLst/>
            </a:prstGeom>
            <a:noFill/>
            <a:ln w="6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2" name="Line 24"/>
            <p:cNvSpPr>
              <a:spLocks noChangeShapeType="1"/>
            </p:cNvSpPr>
            <p:nvPr/>
          </p:nvSpPr>
          <p:spPr bwMode="auto">
            <a:xfrm flipH="1">
              <a:off x="1835150" y="3856038"/>
              <a:ext cx="263525" cy="153987"/>
            </a:xfrm>
            <a:prstGeom prst="line">
              <a:avLst/>
            </a:prstGeom>
            <a:noFill/>
            <a:ln w="6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3" name="Line 25"/>
            <p:cNvSpPr>
              <a:spLocks noChangeShapeType="1"/>
            </p:cNvSpPr>
            <p:nvPr/>
          </p:nvSpPr>
          <p:spPr bwMode="auto">
            <a:xfrm flipH="1" flipV="1">
              <a:off x="1570038" y="3856038"/>
              <a:ext cx="265113" cy="153987"/>
            </a:xfrm>
            <a:prstGeom prst="line">
              <a:avLst/>
            </a:prstGeom>
            <a:noFill/>
            <a:ln w="6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4" name="Line 26"/>
            <p:cNvSpPr>
              <a:spLocks noChangeShapeType="1"/>
            </p:cNvSpPr>
            <p:nvPr/>
          </p:nvSpPr>
          <p:spPr bwMode="auto">
            <a:xfrm flipH="1">
              <a:off x="1304925" y="3856038"/>
              <a:ext cx="265113" cy="153987"/>
            </a:xfrm>
            <a:prstGeom prst="line">
              <a:avLst/>
            </a:prstGeom>
            <a:noFill/>
            <a:ln w="6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5" name="Line 27"/>
            <p:cNvSpPr>
              <a:spLocks noChangeShapeType="1"/>
            </p:cNvSpPr>
            <p:nvPr/>
          </p:nvSpPr>
          <p:spPr bwMode="auto">
            <a:xfrm flipH="1" flipV="1">
              <a:off x="1039813" y="3856038"/>
              <a:ext cx="265113" cy="153987"/>
            </a:xfrm>
            <a:prstGeom prst="line">
              <a:avLst/>
            </a:prstGeom>
            <a:noFill/>
            <a:ln w="6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6" name="Line 28"/>
            <p:cNvSpPr>
              <a:spLocks noChangeShapeType="1"/>
            </p:cNvSpPr>
            <p:nvPr/>
          </p:nvSpPr>
          <p:spPr bwMode="auto">
            <a:xfrm flipH="1">
              <a:off x="776288" y="3856038"/>
              <a:ext cx="263525" cy="153987"/>
            </a:xfrm>
            <a:prstGeom prst="line">
              <a:avLst/>
            </a:prstGeom>
            <a:noFill/>
            <a:ln w="6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7" name="Line 29"/>
            <p:cNvSpPr>
              <a:spLocks noChangeShapeType="1"/>
            </p:cNvSpPr>
            <p:nvPr/>
          </p:nvSpPr>
          <p:spPr bwMode="auto">
            <a:xfrm flipV="1">
              <a:off x="5257800" y="3611563"/>
              <a:ext cx="0" cy="255587"/>
            </a:xfrm>
            <a:prstGeom prst="line">
              <a:avLst/>
            </a:prstGeom>
            <a:noFill/>
            <a:ln w="6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8" name="Line 30"/>
            <p:cNvSpPr>
              <a:spLocks noChangeShapeType="1"/>
            </p:cNvSpPr>
            <p:nvPr/>
          </p:nvSpPr>
          <p:spPr bwMode="auto">
            <a:xfrm flipV="1">
              <a:off x="5294313" y="3611563"/>
              <a:ext cx="0" cy="255587"/>
            </a:xfrm>
            <a:prstGeom prst="line">
              <a:avLst/>
            </a:prstGeom>
            <a:noFill/>
            <a:ln w="6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9" name="Line 31"/>
            <p:cNvSpPr>
              <a:spLocks noChangeShapeType="1"/>
            </p:cNvSpPr>
            <p:nvPr/>
          </p:nvSpPr>
          <p:spPr bwMode="auto">
            <a:xfrm>
              <a:off x="5276850" y="3856038"/>
              <a:ext cx="215900" cy="125412"/>
            </a:xfrm>
            <a:prstGeom prst="line">
              <a:avLst/>
            </a:prstGeom>
            <a:noFill/>
            <a:ln w="6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90" name="Line 32"/>
            <p:cNvSpPr>
              <a:spLocks noChangeShapeType="1"/>
            </p:cNvSpPr>
            <p:nvPr/>
          </p:nvSpPr>
          <p:spPr bwMode="auto">
            <a:xfrm flipV="1">
              <a:off x="2098675" y="3611563"/>
              <a:ext cx="0" cy="244475"/>
            </a:xfrm>
            <a:prstGeom prst="line">
              <a:avLst/>
            </a:prstGeom>
            <a:noFill/>
            <a:ln w="6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91" name="Line 33"/>
            <p:cNvSpPr>
              <a:spLocks noChangeShapeType="1"/>
            </p:cNvSpPr>
            <p:nvPr/>
          </p:nvSpPr>
          <p:spPr bwMode="auto">
            <a:xfrm>
              <a:off x="3424238" y="4010025"/>
              <a:ext cx="0" cy="252412"/>
            </a:xfrm>
            <a:prstGeom prst="line">
              <a:avLst/>
            </a:prstGeom>
            <a:noFill/>
            <a:ln w="6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92" name="Rectangle 34"/>
            <p:cNvSpPr>
              <a:spLocks noChangeArrowheads="1"/>
            </p:cNvSpPr>
            <p:nvPr/>
          </p:nvSpPr>
          <p:spPr bwMode="auto">
            <a:xfrm>
              <a:off x="756387" y="3233855"/>
              <a:ext cx="3526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93" name="Rectangle 35"/>
            <p:cNvSpPr>
              <a:spLocks noChangeArrowheads="1"/>
            </p:cNvSpPr>
            <p:nvPr/>
          </p:nvSpPr>
          <p:spPr bwMode="auto">
            <a:xfrm>
              <a:off x="878090" y="2891853"/>
              <a:ext cx="255999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8,13-dihydroxy-9,11-octadecadienoic  acid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94" name="Rectangle 36"/>
            <p:cNvSpPr>
              <a:spLocks noChangeArrowheads="1"/>
            </p:cNvSpPr>
            <p:nvPr/>
          </p:nvSpPr>
          <p:spPr bwMode="auto">
            <a:xfrm>
              <a:off x="3503208" y="3031453"/>
              <a:ext cx="65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07" name="Straight Connector 406"/>
            <p:cNvCxnSpPr/>
            <p:nvPr/>
          </p:nvCxnSpPr>
          <p:spPr>
            <a:xfrm>
              <a:off x="3635553" y="3662340"/>
              <a:ext cx="0" cy="91440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8" name="TextBox 407"/>
            <p:cNvSpPr txBox="1"/>
            <p:nvPr/>
          </p:nvSpPr>
          <p:spPr>
            <a:xfrm>
              <a:off x="3318071" y="3423427"/>
              <a:ext cx="3962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183</a:t>
              </a:r>
              <a:endParaRPr lang="en-US" sz="1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09" name="Straight Connector 408"/>
            <p:cNvCxnSpPr/>
            <p:nvPr/>
          </p:nvCxnSpPr>
          <p:spPr>
            <a:xfrm>
              <a:off x="3379902" y="3641367"/>
              <a:ext cx="27432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0" name="Straight Connector 409"/>
            <p:cNvCxnSpPr/>
            <p:nvPr/>
          </p:nvCxnSpPr>
          <p:spPr>
            <a:xfrm>
              <a:off x="3665747" y="4566608"/>
              <a:ext cx="27432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1" name="TextBox 410"/>
            <p:cNvSpPr txBox="1"/>
            <p:nvPr/>
          </p:nvSpPr>
          <p:spPr>
            <a:xfrm>
              <a:off x="3580138" y="4380720"/>
              <a:ext cx="3962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128</a:t>
              </a:r>
              <a:endParaRPr lang="en-US" sz="1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12" name="Straight Connector 411"/>
            <p:cNvCxnSpPr/>
            <p:nvPr/>
          </p:nvCxnSpPr>
          <p:spPr>
            <a:xfrm>
              <a:off x="2547317" y="3599002"/>
              <a:ext cx="0" cy="91440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3" name="TextBox 412"/>
            <p:cNvSpPr txBox="1"/>
            <p:nvPr/>
          </p:nvSpPr>
          <p:spPr>
            <a:xfrm>
              <a:off x="2229835" y="3360089"/>
              <a:ext cx="3962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113</a:t>
              </a:r>
              <a:endParaRPr lang="en-US" sz="1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14" name="Straight Connector 413"/>
            <p:cNvCxnSpPr/>
            <p:nvPr/>
          </p:nvCxnSpPr>
          <p:spPr>
            <a:xfrm>
              <a:off x="2291666" y="3578029"/>
              <a:ext cx="27432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5" name="TextBox 414"/>
            <p:cNvSpPr txBox="1"/>
            <p:nvPr/>
          </p:nvSpPr>
          <p:spPr>
            <a:xfrm>
              <a:off x="2528478" y="4280806"/>
              <a:ext cx="3962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197</a:t>
              </a:r>
              <a:endParaRPr lang="en-US" sz="1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16" name="Straight Connector 415"/>
            <p:cNvCxnSpPr/>
            <p:nvPr/>
          </p:nvCxnSpPr>
          <p:spPr>
            <a:xfrm>
              <a:off x="2539096" y="4527027"/>
              <a:ext cx="274320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8" name="TextBox 417"/>
            <p:cNvSpPr txBox="1"/>
            <p:nvPr/>
          </p:nvSpPr>
          <p:spPr>
            <a:xfrm>
              <a:off x="2220648" y="3547730"/>
              <a:ext cx="32092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-H</a:t>
              </a:r>
              <a:endParaRPr lang="en-US" sz="1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40" name="TextBox 239"/>
          <p:cNvSpPr txBox="1"/>
          <p:nvPr/>
        </p:nvSpPr>
        <p:spPr>
          <a:xfrm>
            <a:off x="547729" y="7260394"/>
            <a:ext cx="58337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itchFamily="34" charset="0"/>
                <a:cs typeface="Arial" pitchFamily="34" charset="0"/>
              </a:rPr>
              <a:t>Identification of oxygenated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fatty acids after hydrolysis of CL  with PLA</a:t>
            </a:r>
            <a:r>
              <a:rPr lang="en-US" sz="12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.</a:t>
            </a:r>
            <a:endParaRPr lang="en-US" sz="1200" dirty="0">
              <a:latin typeface="Arial" pitchFamily="34" charset="0"/>
              <a:cs typeface="Arial" pitchFamily="34" charset="0"/>
            </a:endParaRPr>
          </a:p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MS/MS spectrum of molecular 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ions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with m/z 311 corresponding to di-oxygenated C</a:t>
            </a:r>
            <a:r>
              <a:rPr lang="en-US" sz="1200" baseline="-25000" dirty="0" smtClean="0">
                <a:latin typeface="Arial" pitchFamily="34" charset="0"/>
                <a:cs typeface="Arial" pitchFamily="34" charset="0"/>
              </a:rPr>
              <a:t>18:2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n-US" sz="12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8,13-dihydroxy-9,11-octadecadienoic  </a:t>
            </a:r>
            <a:r>
              <a:rPr lang="en-US" sz="12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acid).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155559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360</Words>
  <Application>Microsoft Macintosh PowerPoint</Application>
  <PresentationFormat>Letter (8,5x11 Zoll)</PresentationFormat>
  <Paragraphs>152</Paragraphs>
  <Slides>4</Slides>
  <Notes>0</Notes>
  <HiddenSlides>0</HiddenSlides>
  <MMClips>0</MMClips>
  <ScaleCrop>false</ScaleCrop>
  <HeadingPairs>
    <vt:vector size="4" baseType="variant">
      <vt:variant>
        <vt:lpstr>Entwurfsvorlage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5" baseType="lpstr">
      <vt:lpstr>Office Theme</vt:lpstr>
      <vt:lpstr>Folie 1</vt:lpstr>
      <vt:lpstr>Folie 2</vt:lpstr>
      <vt:lpstr>Folie 3</vt:lpstr>
      <vt:lpstr>Folie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Yulia Tyurina</dc:creator>
  <cp:lastModifiedBy>Dr. Julia Reuter</cp:lastModifiedBy>
  <cp:revision>143</cp:revision>
  <cp:lastPrinted>2012-12-04T16:40:34Z</cp:lastPrinted>
  <dcterms:created xsi:type="dcterms:W3CDTF">2013-03-04T09:59:38Z</dcterms:created>
  <dcterms:modified xsi:type="dcterms:W3CDTF">2013-03-04T10:02:02Z</dcterms:modified>
</cp:coreProperties>
</file>