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33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5735D-623A-4436-A8E5-475939180F1B}" type="datetimeFigureOut">
              <a:rPr lang="en-GB" smtClean="0"/>
              <a:pPr/>
              <a:t>14/09/2012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BDBE2-E59A-49FB-8574-E60AB0E29CE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625475" y="627063"/>
          <a:ext cx="8064500" cy="5656262"/>
        </p:xfrm>
        <a:graphic>
          <a:graphicData uri="http://schemas.openxmlformats.org/presentationml/2006/ole">
            <p:oleObj spid="_x0000_s1034" name="Prism Project" r:id="rId3" imgW="5544000" imgH="3888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54868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S7.1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46" y="623888"/>
          <a:ext cx="9036050" cy="5901456"/>
        </p:xfrm>
        <a:graphic>
          <a:graphicData uri="http://schemas.openxmlformats.org/presentationml/2006/ole">
            <p:oleObj spid="_x0000_s4102" name="Prism Project" r:id="rId3" imgW="10044000" imgH="5256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7667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S7.2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109538" y="0"/>
          <a:ext cx="8804275" cy="6772275"/>
        </p:xfrm>
        <a:graphic>
          <a:graphicData uri="http://schemas.openxmlformats.org/presentationml/2006/ole">
            <p:oleObj spid="_x0000_s10244" name="Prism Project" r:id="rId3" imgW="9432000" imgH="6156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47667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S7.3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73505" y="404664"/>
          <a:ext cx="8862991" cy="6192688"/>
        </p:xfrm>
        <a:graphic>
          <a:graphicData uri="http://schemas.openxmlformats.org/presentationml/2006/ole">
            <p:oleObj spid="_x0000_s11266" name="Prism Project" r:id="rId3" imgW="9864000" imgH="5976000" progId="Prism5.Document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54868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S7.4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231775" y="692150"/>
          <a:ext cx="8661400" cy="5545162"/>
        </p:xfrm>
        <a:graphic>
          <a:graphicData uri="http://schemas.openxmlformats.org/presentationml/2006/ole">
            <p:oleObj spid="_x0000_s8197" name="Prism Project" r:id="rId3" imgW="6768000" imgH="3492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764704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S7.5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41313" y="946150"/>
          <a:ext cx="8802687" cy="5363170"/>
        </p:xfrm>
        <a:graphic>
          <a:graphicData uri="http://schemas.openxmlformats.org/presentationml/2006/ole">
            <p:oleObj spid="_x0000_s7171" name="Prism Project" r:id="rId3" imgW="9108000" imgH="4968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27584" y="692696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S7.6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09514" y="1466031"/>
          <a:ext cx="8782966" cy="4987305"/>
        </p:xfrm>
        <a:graphic>
          <a:graphicData uri="http://schemas.openxmlformats.org/presentationml/2006/ole">
            <p:oleObj spid="_x0000_s9220" name="Prism Project" r:id="rId3" imgW="10296000" imgH="4932000" progId="Prism5.Document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83671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/>
              <a:t>S7.7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7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Prism Project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University of Nottingham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Services</dc:creator>
  <cp:lastModifiedBy>Jafar Mahdavi</cp:lastModifiedBy>
  <cp:revision>48</cp:revision>
  <dcterms:created xsi:type="dcterms:W3CDTF">2012-05-23T08:44:18Z</dcterms:created>
  <dcterms:modified xsi:type="dcterms:W3CDTF">2012-09-14T14:49:12Z</dcterms:modified>
</cp:coreProperties>
</file>