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62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C3ECC-C86F-4E75-A1B3-AAD592E9416D}" type="datetimeFigureOut">
              <a:rPr lang="en-GB" smtClean="0"/>
              <a:pPr/>
              <a:t>07/03/2011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503497-8B4D-49FF-8D70-D049A6ED0875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1115616" y="360040"/>
            <a:ext cx="6768752" cy="6237312"/>
            <a:chOff x="467544" y="116632"/>
            <a:chExt cx="6768752" cy="6237312"/>
          </a:xfrm>
        </p:grpSpPr>
        <p:pic>
          <p:nvPicPr>
            <p:cNvPr id="3" name="Picture 2" descr="SDC10148.JPG"/>
            <p:cNvPicPr>
              <a:picLocks noChangeAspect="1"/>
            </p:cNvPicPr>
            <p:nvPr/>
          </p:nvPicPr>
          <p:blipFill>
            <a:blip r:embed="rId2" cstate="print"/>
            <a:srcRect l="3801" t="9051"/>
            <a:stretch>
              <a:fillRect/>
            </a:stretch>
          </p:blipFill>
          <p:spPr>
            <a:xfrm>
              <a:off x="467544" y="116632"/>
              <a:ext cx="4948014" cy="6237312"/>
            </a:xfrm>
            <a:prstGeom prst="rect">
              <a:avLst/>
            </a:prstGeom>
          </p:spPr>
        </p:pic>
        <p:pic>
          <p:nvPicPr>
            <p:cNvPr id="4" name="Picture 1714" descr="July 2009c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04048" y="116632"/>
              <a:ext cx="2232248" cy="29770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Prifysgol Bangor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bss041</dc:creator>
  <cp:lastModifiedBy>bss041</cp:lastModifiedBy>
  <cp:revision>5</cp:revision>
  <dcterms:created xsi:type="dcterms:W3CDTF">2011-02-15T10:25:06Z</dcterms:created>
  <dcterms:modified xsi:type="dcterms:W3CDTF">2011-03-07T10:08:20Z</dcterms:modified>
</cp:coreProperties>
</file>