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A2969-DE05-2D4B-9B63-93A8C05A637A}" type="datetimeFigureOut">
              <a:rPr lang="en-US" smtClean="0"/>
              <a:pPr/>
              <a:t>5/6/13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8F602-D1C4-934F-B5E6-01BAE2F82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410432" y="2777864"/>
            <a:ext cx="994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E7 (P20)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16736" y="6083775"/>
            <a:ext cx="971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L9 (P20)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70840" y="2777864"/>
            <a:ext cx="971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L7 (P20)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512" y="2777864"/>
            <a:ext cx="1142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S4D (P20)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27140" y="6083775"/>
            <a:ext cx="1142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S5D (P20)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38" name="Picture 37" descr="iPS-L7-P20+Snrpn-SNP-F3-f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718" y="460861"/>
            <a:ext cx="916997" cy="2342059"/>
          </a:xfrm>
          <a:prstGeom prst="rect">
            <a:avLst/>
          </a:prstGeom>
        </p:spPr>
      </p:pic>
      <p:pic>
        <p:nvPicPr>
          <p:cNvPr id="39" name="Picture 38" descr="iPS-L9-P20+Snrpn-SNP-F3-fi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1135" y="3814870"/>
            <a:ext cx="855742" cy="2290013"/>
          </a:xfrm>
          <a:prstGeom prst="rect">
            <a:avLst/>
          </a:prstGeom>
        </p:spPr>
      </p:pic>
      <p:pic>
        <p:nvPicPr>
          <p:cNvPr id="40" name="Picture 39" descr="L-E7-P20+Snrpn-SNP-F3-fi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5545" y="442025"/>
            <a:ext cx="941847" cy="2360896"/>
          </a:xfrm>
          <a:prstGeom prst="rect">
            <a:avLst/>
          </a:prstGeom>
        </p:spPr>
      </p:pic>
      <p:pic>
        <p:nvPicPr>
          <p:cNvPr id="41" name="Picture 40" descr="S4D-P20+Snrpn-SNP-F3-fig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7173" y="460861"/>
            <a:ext cx="899844" cy="2342059"/>
          </a:xfrm>
          <a:prstGeom prst="rect">
            <a:avLst/>
          </a:prstGeom>
        </p:spPr>
      </p:pic>
      <p:pic>
        <p:nvPicPr>
          <p:cNvPr id="42" name="Picture 41" descr="S5D-P20+Snrpn-SNP-F3-fig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3447" y="3826923"/>
            <a:ext cx="855742" cy="22779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09771" y="3039189"/>
            <a:ext cx="697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100%G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31564" y="3039189"/>
            <a:ext cx="61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65%G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4299" y="3039189"/>
            <a:ext cx="697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65%G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68074" y="6363409"/>
            <a:ext cx="61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60%G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36713" y="6363409"/>
            <a:ext cx="61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60%G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8" name="Picture 17" descr="D36-P20+Snrpn-SNP-F3-fig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4718" y="3826923"/>
            <a:ext cx="879847" cy="22779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458154" y="6083775"/>
            <a:ext cx="111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D36 (P20)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99435" y="6363409"/>
            <a:ext cx="61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60%G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21" name="Picture 20" descr="iPS-DL3-P20+Snrpn-SNP-F3-fig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6280" y="3826923"/>
            <a:ext cx="903952" cy="227796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018868" y="6083775"/>
            <a:ext cx="111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DL3 (P20)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16897" y="6363409"/>
            <a:ext cx="61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55%G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25" name="Picture 24" descr="L-E7D-P20+Snrpn-SNP-F3-fig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61216" y="460861"/>
            <a:ext cx="936824" cy="234206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905176" y="2777864"/>
            <a:ext cx="1142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E7D (P20)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17035" y="3039189"/>
            <a:ext cx="697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80%G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30" name="Picture 29" descr="iPS-n2-P20+Snrpn-SNP-F3-fig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65759" y="3826923"/>
            <a:ext cx="903952" cy="227796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708464" y="6083775"/>
            <a:ext cx="9716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n2 (P20)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05352" y="6363409"/>
            <a:ext cx="612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60%G</a:t>
            </a:r>
            <a:endParaRPr lang="en-US"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63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</dc:creator>
  <cp:lastModifiedBy>Staff</cp:lastModifiedBy>
  <cp:revision>45</cp:revision>
  <dcterms:created xsi:type="dcterms:W3CDTF">2013-05-06T04:49:21Z</dcterms:created>
  <dcterms:modified xsi:type="dcterms:W3CDTF">2013-05-06T04:49:37Z</dcterms:modified>
</cp:coreProperties>
</file>