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zehender\Desktop\CCHFV%20Rev\analisi%20swap\sensitivity%20tes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Foglio1!$D$5:$D$15</c:f>
              <c:numCache>
                <c:formatCode>General</c:formatCode>
                <c:ptCount val="11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31</c:v>
                </c:pt>
                <c:pt idx="4">
                  <c:v>4</c:v>
                </c:pt>
                <c:pt idx="5">
                  <c:v>15</c:v>
                </c:pt>
                <c:pt idx="6">
                  <c:v>16</c:v>
                </c:pt>
                <c:pt idx="7">
                  <c:v>4</c:v>
                </c:pt>
                <c:pt idx="8">
                  <c:v>5</c:v>
                </c:pt>
                <c:pt idx="9">
                  <c:v>37</c:v>
                </c:pt>
                <c:pt idx="10">
                  <c:v>2</c:v>
                </c:pt>
              </c:numCache>
            </c:numRef>
          </c:xVal>
          <c:yVal>
            <c:numRef>
              <c:f>Foglio1!$F$5:$F$15</c:f>
              <c:numCache>
                <c:formatCode>General</c:formatCode>
                <c:ptCount val="11"/>
                <c:pt idx="0">
                  <c:v>2.9000000000000005E-2</c:v>
                </c:pt>
                <c:pt idx="1">
                  <c:v>2.9000000000000005E-2</c:v>
                </c:pt>
                <c:pt idx="2">
                  <c:v>3.6000000000000004E-2</c:v>
                </c:pt>
                <c:pt idx="3">
                  <c:v>0.35300000000000004</c:v>
                </c:pt>
                <c:pt idx="4">
                  <c:v>0.16900000000000004</c:v>
                </c:pt>
                <c:pt idx="5">
                  <c:v>4.5000000000000012E-2</c:v>
                </c:pt>
                <c:pt idx="6">
                  <c:v>0.17700000000000002</c:v>
                </c:pt>
                <c:pt idx="7">
                  <c:v>5.5000000000000007E-2</c:v>
                </c:pt>
                <c:pt idx="8">
                  <c:v>3.4000000000000002E-2</c:v>
                </c:pt>
                <c:pt idx="9">
                  <c:v>4.1000000000000002E-2</c:v>
                </c:pt>
                <c:pt idx="10">
                  <c:v>3.2000000000000008E-2</c:v>
                </c:pt>
              </c:numCache>
            </c:numRef>
          </c:yVal>
        </c:ser>
        <c:axId val="73765632"/>
        <c:axId val="73767936"/>
      </c:scatterChart>
      <c:valAx>
        <c:axId val="737656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 of taxa 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3767936"/>
        <c:crosses val="autoZero"/>
        <c:crossBetween val="midCat"/>
      </c:valAx>
      <c:valAx>
        <c:axId val="737679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root probability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3765632"/>
        <c:crosses val="autoZero"/>
        <c:crossBetween val="midCat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D8E5C-E74D-4A09-A38F-0B073213F4D1}" type="datetimeFigureOut">
              <a:rPr lang="it-IT" smtClean="0"/>
              <a:pPr/>
              <a:t>12/08/2013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202E2-9AED-4091-9EEA-90DC21E2B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/>
          <p:nvPr/>
        </p:nvGraphicFramePr>
        <p:xfrm>
          <a:off x="1115616" y="1124744"/>
          <a:ext cx="72008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Presentazione su schermo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gzehender</dc:creator>
  <cp:lastModifiedBy>gzehender</cp:lastModifiedBy>
  <cp:revision>1</cp:revision>
  <dcterms:created xsi:type="dcterms:W3CDTF">2013-08-09T12:37:42Z</dcterms:created>
  <dcterms:modified xsi:type="dcterms:W3CDTF">2013-08-12T11:43:50Z</dcterms:modified>
</cp:coreProperties>
</file>