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0"/>
  </p:handoutMasterIdLst>
  <p:sldIdLst>
    <p:sldId id="257" r:id="rId3"/>
    <p:sldId id="266" r:id="rId4"/>
    <p:sldId id="267" r:id="rId5"/>
    <p:sldId id="261" r:id="rId6"/>
    <p:sldId id="262" r:id="rId7"/>
    <p:sldId id="263" r:id="rId8"/>
    <p:sldId id="265" r:id="rId9"/>
  </p:sldIdLst>
  <p:sldSz cx="6858000" cy="9144000" type="screen4x3"/>
  <p:notesSz cx="6873875" cy="100631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F8F8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158" y="17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4138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zh-CN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58338"/>
            <a:ext cx="2978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zh-CN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4138" y="9558338"/>
            <a:ext cx="2978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AA6A38-BE50-4FB0-BC70-2246246D8A42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2053515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2C9E3-06BC-494E-ADC9-796B6DC3D3B0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3032946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E4CB40-5A44-4265-98F5-ABF24C1DD8E3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2340116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B5BD3C-4F26-4F76-8B5A-27A88F41A99F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159059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B796E-64CA-4C3A-BF09-C2CBDA89705C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8924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48A83-E03D-46AD-80F2-5B4BF902CB50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010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A3B9F-392C-40E3-863F-3E74A30415A6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5420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940B4-8333-45E5-9439-2232A8A1D03D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0935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63D24-C387-47C4-B5BD-F63BDE1256AB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6441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CD4AE-1773-4ECA-B921-93C3DCFE0820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299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D8D43-21F0-43D8-BA22-486AFD7A17E7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9094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48455-7ABD-4C6A-B977-7B8B807692D2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6235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91A7AB-8759-487D-B94F-B84DFC14B0D6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728205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C59FA-58DF-401C-A4EE-F702326F918D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58028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8D63B-52A8-4129-B30E-6CBEDD3FAE9A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9695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EE0EB-ECC4-46E3-B953-3CBD91FAEDC0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591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2FD08B-31BC-4A99-B54C-CC9AEB53C5C1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1030641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A40023-408F-4D9E-8115-EBCB0795A551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1972581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6681C-EE8B-416D-BDCB-6CFC1256C26E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3619261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91B306-7684-4321-8ABA-8AFFF35DA7A8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2986501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4B35DB-D5AF-447F-9FBC-D7A1D78EBEDE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174831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21C077-2185-484D-8B9F-D6EAA23481CD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3538264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253B44-16C4-4DCC-8562-E9C2B88C7916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xmlns="" val="3453851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Master text styles</a:t>
            </a:r>
          </a:p>
          <a:p>
            <a:pPr lvl="1"/>
            <a:r>
              <a:rPr lang="en-GB" altLang="zh-CN" smtClean="0"/>
              <a:t>Second level</a:t>
            </a:r>
          </a:p>
          <a:p>
            <a:pPr lvl="2"/>
            <a:r>
              <a:rPr lang="en-GB" altLang="zh-CN" smtClean="0"/>
              <a:t>Third level</a:t>
            </a:r>
          </a:p>
          <a:p>
            <a:pPr lvl="3"/>
            <a:r>
              <a:rPr lang="en-GB" altLang="zh-CN" smtClean="0"/>
              <a:t>Fourth level</a:t>
            </a:r>
          </a:p>
          <a:p>
            <a:pPr lvl="4"/>
            <a:r>
              <a:rPr lang="en-GB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endParaRPr lang="en-GB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endParaRPr lang="en-GB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fld id="{D2365ABD-4FC7-4C33-85E6-80337453FA70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Master text styles</a:t>
            </a:r>
          </a:p>
          <a:p>
            <a:pPr lvl="1"/>
            <a:r>
              <a:rPr lang="en-GB" altLang="zh-CN" smtClean="0"/>
              <a:t>Second level</a:t>
            </a:r>
          </a:p>
          <a:p>
            <a:pPr lvl="2"/>
            <a:r>
              <a:rPr lang="en-GB" altLang="zh-CN" smtClean="0"/>
              <a:t>Third level</a:t>
            </a:r>
          </a:p>
          <a:p>
            <a:pPr lvl="3"/>
            <a:r>
              <a:rPr lang="en-GB" altLang="zh-CN" smtClean="0"/>
              <a:t>Fourth level</a:t>
            </a:r>
          </a:p>
          <a:p>
            <a:pPr lvl="4"/>
            <a:r>
              <a:rPr lang="en-GB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4AC234F4-5ACA-4AC1-886C-BC4255DD9B3D}" type="slidenum">
              <a:rPr lang="en-GB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033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jpeg"/><Relationship Id="rId10" Type="http://schemas.microsoft.com/office/2007/relationships/hdphoto" Target="../media/hdphoto5.wdp"/><Relationship Id="rId4" Type="http://schemas.openxmlformats.org/officeDocument/2006/relationships/image" Target="../media/image13.pn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Group 5"/>
          <p:cNvGrpSpPr>
            <a:grpSpLocks/>
          </p:cNvGrpSpPr>
          <p:nvPr/>
        </p:nvGrpSpPr>
        <p:grpSpPr bwMode="auto">
          <a:xfrm>
            <a:off x="476672" y="108090"/>
            <a:ext cx="5868021" cy="8188325"/>
            <a:chOff x="249827" y="15137"/>
            <a:chExt cx="6417673" cy="8189063"/>
          </a:xfrm>
        </p:grpSpPr>
        <p:pic>
          <p:nvPicPr>
            <p:cNvPr id="2052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642" t="204" b="44003"/>
            <a:stretch>
              <a:fillRect/>
            </a:stretch>
          </p:blipFill>
          <p:spPr bwMode="auto">
            <a:xfrm>
              <a:off x="685800" y="51817"/>
              <a:ext cx="5980113" cy="461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487" t="56465"/>
            <a:stretch>
              <a:fillRect/>
            </a:stretch>
          </p:blipFill>
          <p:spPr bwMode="auto">
            <a:xfrm>
              <a:off x="685800" y="4610100"/>
              <a:ext cx="5981700" cy="359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54" name="Group 4"/>
            <p:cNvGrpSpPr>
              <a:grpSpLocks/>
            </p:cNvGrpSpPr>
            <p:nvPr/>
          </p:nvGrpSpPr>
          <p:grpSpPr bwMode="auto">
            <a:xfrm>
              <a:off x="249827" y="15137"/>
              <a:ext cx="576000" cy="1073265"/>
              <a:chOff x="-326302" y="-20183"/>
              <a:chExt cx="576000" cy="1073265"/>
            </a:xfrm>
          </p:grpSpPr>
          <p:sp>
            <p:nvSpPr>
              <p:cNvPr id="2127" name="TextBox 2"/>
              <p:cNvSpPr txBox="1">
                <a:spLocks noChangeArrowheads="1"/>
              </p:cNvSpPr>
              <p:nvPr/>
            </p:nvSpPr>
            <p:spPr bwMode="auto">
              <a:xfrm>
                <a:off x="-326302" y="-20183"/>
                <a:ext cx="5760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 dirty="0" smtClean="0">
                    <a:latin typeface="Century" pitchFamily="18" charset="0"/>
                    <a:ea typeface="宋体" pitchFamily="2" charset="-122"/>
                  </a:rPr>
                  <a:t>AtPAT10</a:t>
                </a:r>
                <a:endParaRPr lang="en-GB" altLang="zh-CN" sz="600" dirty="0">
                  <a:latin typeface="Century" pitchFamily="18" charset="0"/>
                  <a:ea typeface="宋体" pitchFamily="2" charset="-122"/>
                </a:endParaRPr>
              </a:p>
            </p:txBody>
          </p:sp>
          <p:sp>
            <p:nvSpPr>
              <p:cNvPr id="2128" name="TextBox 6"/>
              <p:cNvSpPr txBox="1">
                <a:spLocks noChangeArrowheads="1"/>
              </p:cNvSpPr>
              <p:nvPr/>
            </p:nvSpPr>
            <p:spPr bwMode="auto">
              <a:xfrm>
                <a:off x="-326302" y="9116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TIP1</a:t>
                </a:r>
              </a:p>
            </p:txBody>
          </p:sp>
          <p:sp>
            <p:nvSpPr>
              <p:cNvPr id="2129" name="TextBox 7"/>
              <p:cNvSpPr txBox="1">
                <a:spLocks noChangeArrowheads="1"/>
              </p:cNvSpPr>
              <p:nvPr/>
            </p:nvSpPr>
            <p:spPr bwMode="auto">
              <a:xfrm>
                <a:off x="-326302" y="16984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Akr1p1</a:t>
                </a:r>
              </a:p>
            </p:txBody>
          </p:sp>
          <p:sp>
            <p:nvSpPr>
              <p:cNvPr id="2130" name="TextBox 8"/>
              <p:cNvSpPr txBox="1">
                <a:spLocks noChangeArrowheads="1"/>
              </p:cNvSpPr>
              <p:nvPr/>
            </p:nvSpPr>
            <p:spPr bwMode="auto">
              <a:xfrm>
                <a:off x="-326302" y="258175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Akr2p</a:t>
                </a:r>
              </a:p>
            </p:txBody>
          </p:sp>
          <p:sp>
            <p:nvSpPr>
              <p:cNvPr id="2131" name="TextBox 9"/>
              <p:cNvSpPr txBox="1">
                <a:spLocks noChangeArrowheads="1"/>
              </p:cNvSpPr>
              <p:nvPr/>
            </p:nvSpPr>
            <p:spPr bwMode="auto">
              <a:xfrm>
                <a:off x="-326302" y="353189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Erf2p</a:t>
                </a:r>
              </a:p>
            </p:txBody>
          </p:sp>
          <p:sp>
            <p:nvSpPr>
              <p:cNvPr id="2132" name="TextBox 10"/>
              <p:cNvSpPr txBox="1">
                <a:spLocks noChangeArrowheads="1"/>
              </p:cNvSpPr>
              <p:nvPr/>
            </p:nvSpPr>
            <p:spPr bwMode="auto">
              <a:xfrm>
                <a:off x="-326302" y="44092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Swf1p</a:t>
                </a:r>
              </a:p>
            </p:txBody>
          </p:sp>
          <p:sp>
            <p:nvSpPr>
              <p:cNvPr id="2133" name="TextBox 11"/>
              <p:cNvSpPr txBox="1">
                <a:spLocks noChangeArrowheads="1"/>
              </p:cNvSpPr>
              <p:nvPr/>
            </p:nvSpPr>
            <p:spPr bwMode="auto">
              <a:xfrm>
                <a:off x="-326302" y="72772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Pfa5</a:t>
                </a:r>
              </a:p>
            </p:txBody>
          </p:sp>
          <p:sp>
            <p:nvSpPr>
              <p:cNvPr id="2134" name="TextBox 12"/>
              <p:cNvSpPr txBox="1">
                <a:spLocks noChangeArrowheads="1"/>
              </p:cNvSpPr>
              <p:nvPr/>
            </p:nvSpPr>
            <p:spPr bwMode="auto">
              <a:xfrm>
                <a:off x="-326302" y="53894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Pfa3</a:t>
                </a:r>
              </a:p>
            </p:txBody>
          </p:sp>
          <p:sp>
            <p:nvSpPr>
              <p:cNvPr id="2135" name="TextBox 13"/>
              <p:cNvSpPr txBox="1">
                <a:spLocks noChangeArrowheads="1"/>
              </p:cNvSpPr>
              <p:nvPr/>
            </p:nvSpPr>
            <p:spPr bwMode="auto">
              <a:xfrm>
                <a:off x="-326302" y="8144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GODZ</a:t>
                </a:r>
              </a:p>
            </p:txBody>
          </p:sp>
          <p:sp>
            <p:nvSpPr>
              <p:cNvPr id="2136" name="TextBox 14"/>
              <p:cNvSpPr txBox="1">
                <a:spLocks noChangeArrowheads="1"/>
              </p:cNvSpPr>
              <p:nvPr/>
            </p:nvSpPr>
            <p:spPr bwMode="auto">
              <a:xfrm>
                <a:off x="-326302" y="909082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HIP14</a:t>
                </a:r>
              </a:p>
            </p:txBody>
          </p:sp>
          <p:sp>
            <p:nvSpPr>
              <p:cNvPr id="2137" name="TextBox 16"/>
              <p:cNvSpPr txBox="1">
                <a:spLocks noChangeArrowheads="1"/>
              </p:cNvSpPr>
              <p:nvPr/>
            </p:nvSpPr>
            <p:spPr bwMode="auto">
              <a:xfrm>
                <a:off x="-326302" y="6323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Pfa4</a:t>
                </a:r>
              </a:p>
            </p:txBody>
          </p:sp>
        </p:grpSp>
        <p:grpSp>
          <p:nvGrpSpPr>
            <p:cNvPr id="2055" name="Group 18"/>
            <p:cNvGrpSpPr>
              <a:grpSpLocks/>
            </p:cNvGrpSpPr>
            <p:nvPr/>
          </p:nvGrpSpPr>
          <p:grpSpPr bwMode="auto">
            <a:xfrm>
              <a:off x="249827" y="1176738"/>
              <a:ext cx="576000" cy="1073265"/>
              <a:chOff x="-326302" y="-20183"/>
              <a:chExt cx="576000" cy="1073265"/>
            </a:xfrm>
          </p:grpSpPr>
          <p:sp>
            <p:nvSpPr>
              <p:cNvPr id="2116" name="TextBox 19"/>
              <p:cNvSpPr txBox="1">
                <a:spLocks noChangeArrowheads="1"/>
              </p:cNvSpPr>
              <p:nvPr/>
            </p:nvSpPr>
            <p:spPr bwMode="auto">
              <a:xfrm>
                <a:off x="-326302" y="-20183"/>
                <a:ext cx="5760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 dirty="0" smtClean="0">
                    <a:latin typeface="Century" pitchFamily="18" charset="0"/>
                    <a:ea typeface="宋体" pitchFamily="2" charset="-122"/>
                  </a:rPr>
                  <a:t>AtPAT10</a:t>
                </a:r>
                <a:endParaRPr lang="en-GB" altLang="zh-CN" sz="600" dirty="0">
                  <a:latin typeface="Century" pitchFamily="18" charset="0"/>
                  <a:ea typeface="宋体" pitchFamily="2" charset="-122"/>
                </a:endParaRPr>
              </a:p>
            </p:txBody>
          </p:sp>
          <p:sp>
            <p:nvSpPr>
              <p:cNvPr id="2117" name="TextBox 20"/>
              <p:cNvSpPr txBox="1">
                <a:spLocks noChangeArrowheads="1"/>
              </p:cNvSpPr>
              <p:nvPr/>
            </p:nvSpPr>
            <p:spPr bwMode="auto">
              <a:xfrm>
                <a:off x="-326302" y="9116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TIP1</a:t>
                </a:r>
              </a:p>
            </p:txBody>
          </p:sp>
          <p:sp>
            <p:nvSpPr>
              <p:cNvPr id="2118" name="TextBox 21"/>
              <p:cNvSpPr txBox="1">
                <a:spLocks noChangeArrowheads="1"/>
              </p:cNvSpPr>
              <p:nvPr/>
            </p:nvSpPr>
            <p:spPr bwMode="auto">
              <a:xfrm>
                <a:off x="-326302" y="16984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Akr1p1</a:t>
                </a:r>
              </a:p>
            </p:txBody>
          </p:sp>
          <p:sp>
            <p:nvSpPr>
              <p:cNvPr id="2119" name="TextBox 22"/>
              <p:cNvSpPr txBox="1">
                <a:spLocks noChangeArrowheads="1"/>
              </p:cNvSpPr>
              <p:nvPr/>
            </p:nvSpPr>
            <p:spPr bwMode="auto">
              <a:xfrm>
                <a:off x="-326302" y="258175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Akr2p</a:t>
                </a:r>
              </a:p>
            </p:txBody>
          </p:sp>
          <p:sp>
            <p:nvSpPr>
              <p:cNvPr id="2120" name="TextBox 23"/>
              <p:cNvSpPr txBox="1">
                <a:spLocks noChangeArrowheads="1"/>
              </p:cNvSpPr>
              <p:nvPr/>
            </p:nvSpPr>
            <p:spPr bwMode="auto">
              <a:xfrm>
                <a:off x="-326302" y="353189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Erf2p</a:t>
                </a:r>
              </a:p>
            </p:txBody>
          </p:sp>
          <p:sp>
            <p:nvSpPr>
              <p:cNvPr id="2121" name="TextBox 24"/>
              <p:cNvSpPr txBox="1">
                <a:spLocks noChangeArrowheads="1"/>
              </p:cNvSpPr>
              <p:nvPr/>
            </p:nvSpPr>
            <p:spPr bwMode="auto">
              <a:xfrm>
                <a:off x="-326302" y="44092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Swf1p</a:t>
                </a:r>
              </a:p>
            </p:txBody>
          </p:sp>
          <p:sp>
            <p:nvSpPr>
              <p:cNvPr id="2122" name="TextBox 25"/>
              <p:cNvSpPr txBox="1">
                <a:spLocks noChangeArrowheads="1"/>
              </p:cNvSpPr>
              <p:nvPr/>
            </p:nvSpPr>
            <p:spPr bwMode="auto">
              <a:xfrm>
                <a:off x="-326302" y="72772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Pfa5</a:t>
                </a:r>
              </a:p>
            </p:txBody>
          </p:sp>
          <p:sp>
            <p:nvSpPr>
              <p:cNvPr id="2123" name="TextBox 26"/>
              <p:cNvSpPr txBox="1">
                <a:spLocks noChangeArrowheads="1"/>
              </p:cNvSpPr>
              <p:nvPr/>
            </p:nvSpPr>
            <p:spPr bwMode="auto">
              <a:xfrm>
                <a:off x="-326302" y="53894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Pfa3</a:t>
                </a:r>
              </a:p>
            </p:txBody>
          </p:sp>
          <p:sp>
            <p:nvSpPr>
              <p:cNvPr id="2124" name="TextBox 27"/>
              <p:cNvSpPr txBox="1">
                <a:spLocks noChangeArrowheads="1"/>
              </p:cNvSpPr>
              <p:nvPr/>
            </p:nvSpPr>
            <p:spPr bwMode="auto">
              <a:xfrm>
                <a:off x="-326302" y="8144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GODZ</a:t>
                </a:r>
              </a:p>
            </p:txBody>
          </p:sp>
          <p:sp>
            <p:nvSpPr>
              <p:cNvPr id="2125" name="TextBox 28"/>
              <p:cNvSpPr txBox="1">
                <a:spLocks noChangeArrowheads="1"/>
              </p:cNvSpPr>
              <p:nvPr/>
            </p:nvSpPr>
            <p:spPr bwMode="auto">
              <a:xfrm>
                <a:off x="-326302" y="909082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HIP14</a:t>
                </a:r>
              </a:p>
            </p:txBody>
          </p:sp>
          <p:sp>
            <p:nvSpPr>
              <p:cNvPr id="2126" name="TextBox 29"/>
              <p:cNvSpPr txBox="1">
                <a:spLocks noChangeArrowheads="1"/>
              </p:cNvSpPr>
              <p:nvPr/>
            </p:nvSpPr>
            <p:spPr bwMode="auto">
              <a:xfrm>
                <a:off x="-326302" y="6323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Pfa4</a:t>
                </a:r>
              </a:p>
            </p:txBody>
          </p:sp>
        </p:grpSp>
        <p:grpSp>
          <p:nvGrpSpPr>
            <p:cNvPr id="2056" name="Group 30"/>
            <p:cNvGrpSpPr>
              <a:grpSpLocks/>
            </p:cNvGrpSpPr>
            <p:nvPr/>
          </p:nvGrpSpPr>
          <p:grpSpPr bwMode="auto">
            <a:xfrm>
              <a:off x="249827" y="2341003"/>
              <a:ext cx="576000" cy="1073265"/>
              <a:chOff x="-326302" y="-20183"/>
              <a:chExt cx="576000" cy="1073265"/>
            </a:xfrm>
          </p:grpSpPr>
          <p:sp>
            <p:nvSpPr>
              <p:cNvPr id="2105" name="TextBox 31"/>
              <p:cNvSpPr txBox="1">
                <a:spLocks noChangeArrowheads="1"/>
              </p:cNvSpPr>
              <p:nvPr/>
            </p:nvSpPr>
            <p:spPr bwMode="auto">
              <a:xfrm>
                <a:off x="-326302" y="-20183"/>
                <a:ext cx="5760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 dirty="0" smtClean="0">
                    <a:latin typeface="Century" pitchFamily="18" charset="0"/>
                    <a:ea typeface="宋体" pitchFamily="2" charset="-122"/>
                  </a:rPr>
                  <a:t>AtPAT10</a:t>
                </a:r>
                <a:endParaRPr lang="en-GB" altLang="zh-CN" sz="600" dirty="0">
                  <a:latin typeface="Century" pitchFamily="18" charset="0"/>
                  <a:ea typeface="宋体" pitchFamily="2" charset="-122"/>
                </a:endParaRPr>
              </a:p>
            </p:txBody>
          </p:sp>
          <p:sp>
            <p:nvSpPr>
              <p:cNvPr id="2106" name="TextBox 32"/>
              <p:cNvSpPr txBox="1">
                <a:spLocks noChangeArrowheads="1"/>
              </p:cNvSpPr>
              <p:nvPr/>
            </p:nvSpPr>
            <p:spPr bwMode="auto">
              <a:xfrm>
                <a:off x="-326302" y="9116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TIP1</a:t>
                </a:r>
              </a:p>
            </p:txBody>
          </p:sp>
          <p:sp>
            <p:nvSpPr>
              <p:cNvPr id="2107" name="TextBox 33"/>
              <p:cNvSpPr txBox="1">
                <a:spLocks noChangeArrowheads="1"/>
              </p:cNvSpPr>
              <p:nvPr/>
            </p:nvSpPr>
            <p:spPr bwMode="auto">
              <a:xfrm>
                <a:off x="-326302" y="16984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Akr1p1</a:t>
                </a:r>
              </a:p>
            </p:txBody>
          </p:sp>
          <p:sp>
            <p:nvSpPr>
              <p:cNvPr id="2108" name="TextBox 34"/>
              <p:cNvSpPr txBox="1">
                <a:spLocks noChangeArrowheads="1"/>
              </p:cNvSpPr>
              <p:nvPr/>
            </p:nvSpPr>
            <p:spPr bwMode="auto">
              <a:xfrm>
                <a:off x="-326302" y="258175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Akr2p</a:t>
                </a:r>
              </a:p>
            </p:txBody>
          </p:sp>
          <p:sp>
            <p:nvSpPr>
              <p:cNvPr id="2109" name="TextBox 35"/>
              <p:cNvSpPr txBox="1">
                <a:spLocks noChangeArrowheads="1"/>
              </p:cNvSpPr>
              <p:nvPr/>
            </p:nvSpPr>
            <p:spPr bwMode="auto">
              <a:xfrm>
                <a:off x="-326302" y="353189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Erf2p</a:t>
                </a:r>
              </a:p>
            </p:txBody>
          </p:sp>
          <p:sp>
            <p:nvSpPr>
              <p:cNvPr id="2110" name="TextBox 36"/>
              <p:cNvSpPr txBox="1">
                <a:spLocks noChangeArrowheads="1"/>
              </p:cNvSpPr>
              <p:nvPr/>
            </p:nvSpPr>
            <p:spPr bwMode="auto">
              <a:xfrm>
                <a:off x="-326302" y="44092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Swf1p</a:t>
                </a:r>
              </a:p>
            </p:txBody>
          </p:sp>
          <p:sp>
            <p:nvSpPr>
              <p:cNvPr id="2111" name="TextBox 37"/>
              <p:cNvSpPr txBox="1">
                <a:spLocks noChangeArrowheads="1"/>
              </p:cNvSpPr>
              <p:nvPr/>
            </p:nvSpPr>
            <p:spPr bwMode="auto">
              <a:xfrm>
                <a:off x="-326302" y="72772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Pfa5</a:t>
                </a:r>
              </a:p>
            </p:txBody>
          </p:sp>
          <p:sp>
            <p:nvSpPr>
              <p:cNvPr id="2112" name="TextBox 38"/>
              <p:cNvSpPr txBox="1">
                <a:spLocks noChangeArrowheads="1"/>
              </p:cNvSpPr>
              <p:nvPr/>
            </p:nvSpPr>
            <p:spPr bwMode="auto">
              <a:xfrm>
                <a:off x="-326302" y="53894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Pfa3</a:t>
                </a:r>
              </a:p>
            </p:txBody>
          </p:sp>
          <p:sp>
            <p:nvSpPr>
              <p:cNvPr id="2113" name="TextBox 39"/>
              <p:cNvSpPr txBox="1">
                <a:spLocks noChangeArrowheads="1"/>
              </p:cNvSpPr>
              <p:nvPr/>
            </p:nvSpPr>
            <p:spPr bwMode="auto">
              <a:xfrm>
                <a:off x="-326302" y="8144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GODZ</a:t>
                </a:r>
              </a:p>
            </p:txBody>
          </p:sp>
          <p:sp>
            <p:nvSpPr>
              <p:cNvPr id="2114" name="TextBox 40"/>
              <p:cNvSpPr txBox="1">
                <a:spLocks noChangeArrowheads="1"/>
              </p:cNvSpPr>
              <p:nvPr/>
            </p:nvSpPr>
            <p:spPr bwMode="auto">
              <a:xfrm>
                <a:off x="-326302" y="909082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HIP14</a:t>
                </a:r>
              </a:p>
            </p:txBody>
          </p:sp>
          <p:sp>
            <p:nvSpPr>
              <p:cNvPr id="2115" name="TextBox 41"/>
              <p:cNvSpPr txBox="1">
                <a:spLocks noChangeArrowheads="1"/>
              </p:cNvSpPr>
              <p:nvPr/>
            </p:nvSpPr>
            <p:spPr bwMode="auto">
              <a:xfrm>
                <a:off x="-326302" y="6323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Pfa4</a:t>
                </a:r>
              </a:p>
            </p:txBody>
          </p:sp>
        </p:grpSp>
        <p:grpSp>
          <p:nvGrpSpPr>
            <p:cNvPr id="2057" name="Group 42"/>
            <p:cNvGrpSpPr>
              <a:grpSpLocks/>
            </p:cNvGrpSpPr>
            <p:nvPr/>
          </p:nvGrpSpPr>
          <p:grpSpPr bwMode="auto">
            <a:xfrm>
              <a:off x="249827" y="3515064"/>
              <a:ext cx="576000" cy="1073265"/>
              <a:chOff x="-326302" y="-20183"/>
              <a:chExt cx="576000" cy="1073265"/>
            </a:xfrm>
          </p:grpSpPr>
          <p:sp>
            <p:nvSpPr>
              <p:cNvPr id="2094" name="TextBox 43"/>
              <p:cNvSpPr txBox="1">
                <a:spLocks noChangeArrowheads="1"/>
              </p:cNvSpPr>
              <p:nvPr/>
            </p:nvSpPr>
            <p:spPr bwMode="auto">
              <a:xfrm>
                <a:off x="-326302" y="-20183"/>
                <a:ext cx="5760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 dirty="0" smtClean="0">
                    <a:latin typeface="Century" pitchFamily="18" charset="0"/>
                    <a:ea typeface="宋体" pitchFamily="2" charset="-122"/>
                  </a:rPr>
                  <a:t>AtPAT10</a:t>
                </a:r>
                <a:endParaRPr lang="en-GB" altLang="zh-CN" sz="600" dirty="0">
                  <a:latin typeface="Century" pitchFamily="18" charset="0"/>
                  <a:ea typeface="宋体" pitchFamily="2" charset="-122"/>
                </a:endParaRPr>
              </a:p>
            </p:txBody>
          </p:sp>
          <p:sp>
            <p:nvSpPr>
              <p:cNvPr id="2095" name="TextBox 44"/>
              <p:cNvSpPr txBox="1">
                <a:spLocks noChangeArrowheads="1"/>
              </p:cNvSpPr>
              <p:nvPr/>
            </p:nvSpPr>
            <p:spPr bwMode="auto">
              <a:xfrm>
                <a:off x="-326302" y="9116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TIP1</a:t>
                </a:r>
              </a:p>
            </p:txBody>
          </p:sp>
          <p:sp>
            <p:nvSpPr>
              <p:cNvPr id="2096" name="TextBox 45"/>
              <p:cNvSpPr txBox="1">
                <a:spLocks noChangeArrowheads="1"/>
              </p:cNvSpPr>
              <p:nvPr/>
            </p:nvSpPr>
            <p:spPr bwMode="auto">
              <a:xfrm>
                <a:off x="-326302" y="16984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Akr1p1</a:t>
                </a:r>
              </a:p>
            </p:txBody>
          </p:sp>
          <p:sp>
            <p:nvSpPr>
              <p:cNvPr id="2097" name="TextBox 46"/>
              <p:cNvSpPr txBox="1">
                <a:spLocks noChangeArrowheads="1"/>
              </p:cNvSpPr>
              <p:nvPr/>
            </p:nvSpPr>
            <p:spPr bwMode="auto">
              <a:xfrm>
                <a:off x="-326302" y="258175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Akr2p</a:t>
                </a:r>
              </a:p>
            </p:txBody>
          </p:sp>
          <p:sp>
            <p:nvSpPr>
              <p:cNvPr id="2098" name="TextBox 47"/>
              <p:cNvSpPr txBox="1">
                <a:spLocks noChangeArrowheads="1"/>
              </p:cNvSpPr>
              <p:nvPr/>
            </p:nvSpPr>
            <p:spPr bwMode="auto">
              <a:xfrm>
                <a:off x="-326302" y="353189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Erf2p</a:t>
                </a:r>
              </a:p>
            </p:txBody>
          </p:sp>
          <p:sp>
            <p:nvSpPr>
              <p:cNvPr id="2099" name="TextBox 48"/>
              <p:cNvSpPr txBox="1">
                <a:spLocks noChangeArrowheads="1"/>
              </p:cNvSpPr>
              <p:nvPr/>
            </p:nvSpPr>
            <p:spPr bwMode="auto">
              <a:xfrm>
                <a:off x="-326302" y="44092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Swf1p</a:t>
                </a:r>
              </a:p>
            </p:txBody>
          </p:sp>
          <p:sp>
            <p:nvSpPr>
              <p:cNvPr id="2100" name="TextBox 49"/>
              <p:cNvSpPr txBox="1">
                <a:spLocks noChangeArrowheads="1"/>
              </p:cNvSpPr>
              <p:nvPr/>
            </p:nvSpPr>
            <p:spPr bwMode="auto">
              <a:xfrm>
                <a:off x="-326302" y="72772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Pfa5</a:t>
                </a:r>
              </a:p>
            </p:txBody>
          </p:sp>
          <p:sp>
            <p:nvSpPr>
              <p:cNvPr id="2101" name="TextBox 50"/>
              <p:cNvSpPr txBox="1">
                <a:spLocks noChangeArrowheads="1"/>
              </p:cNvSpPr>
              <p:nvPr/>
            </p:nvSpPr>
            <p:spPr bwMode="auto">
              <a:xfrm>
                <a:off x="-326302" y="53894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Pfa3</a:t>
                </a:r>
              </a:p>
            </p:txBody>
          </p:sp>
          <p:sp>
            <p:nvSpPr>
              <p:cNvPr id="2102" name="TextBox 51"/>
              <p:cNvSpPr txBox="1">
                <a:spLocks noChangeArrowheads="1"/>
              </p:cNvSpPr>
              <p:nvPr/>
            </p:nvSpPr>
            <p:spPr bwMode="auto">
              <a:xfrm>
                <a:off x="-326302" y="8144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GODZ</a:t>
                </a:r>
              </a:p>
            </p:txBody>
          </p:sp>
          <p:sp>
            <p:nvSpPr>
              <p:cNvPr id="2103" name="TextBox 52"/>
              <p:cNvSpPr txBox="1">
                <a:spLocks noChangeArrowheads="1"/>
              </p:cNvSpPr>
              <p:nvPr/>
            </p:nvSpPr>
            <p:spPr bwMode="auto">
              <a:xfrm>
                <a:off x="-326302" y="909082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HIP14</a:t>
                </a:r>
              </a:p>
            </p:txBody>
          </p:sp>
          <p:sp>
            <p:nvSpPr>
              <p:cNvPr id="2104" name="TextBox 53"/>
              <p:cNvSpPr txBox="1">
                <a:spLocks noChangeArrowheads="1"/>
              </p:cNvSpPr>
              <p:nvPr/>
            </p:nvSpPr>
            <p:spPr bwMode="auto">
              <a:xfrm>
                <a:off x="-326302" y="6323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Pfa4</a:t>
                </a:r>
              </a:p>
            </p:txBody>
          </p:sp>
        </p:grpSp>
        <p:grpSp>
          <p:nvGrpSpPr>
            <p:cNvPr id="2058" name="Group 54"/>
            <p:cNvGrpSpPr>
              <a:grpSpLocks/>
            </p:cNvGrpSpPr>
            <p:nvPr/>
          </p:nvGrpSpPr>
          <p:grpSpPr bwMode="auto">
            <a:xfrm>
              <a:off x="249827" y="4622120"/>
              <a:ext cx="576000" cy="1073265"/>
              <a:chOff x="-326302" y="-20183"/>
              <a:chExt cx="576000" cy="1073265"/>
            </a:xfrm>
          </p:grpSpPr>
          <p:sp>
            <p:nvSpPr>
              <p:cNvPr id="2083" name="TextBox 55"/>
              <p:cNvSpPr txBox="1">
                <a:spLocks noChangeArrowheads="1"/>
              </p:cNvSpPr>
              <p:nvPr/>
            </p:nvSpPr>
            <p:spPr bwMode="auto">
              <a:xfrm>
                <a:off x="-326302" y="-20183"/>
                <a:ext cx="5760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 dirty="0" smtClean="0">
                    <a:latin typeface="Century" pitchFamily="18" charset="0"/>
                    <a:ea typeface="宋体" pitchFamily="2" charset="-122"/>
                  </a:rPr>
                  <a:t>AtPAT10</a:t>
                </a:r>
                <a:endParaRPr lang="en-GB" altLang="zh-CN" sz="600" dirty="0">
                  <a:latin typeface="Century" pitchFamily="18" charset="0"/>
                  <a:ea typeface="宋体" pitchFamily="2" charset="-122"/>
                </a:endParaRPr>
              </a:p>
            </p:txBody>
          </p:sp>
          <p:sp>
            <p:nvSpPr>
              <p:cNvPr id="2084" name="TextBox 56"/>
              <p:cNvSpPr txBox="1">
                <a:spLocks noChangeArrowheads="1"/>
              </p:cNvSpPr>
              <p:nvPr/>
            </p:nvSpPr>
            <p:spPr bwMode="auto">
              <a:xfrm>
                <a:off x="-326302" y="9116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TIP1</a:t>
                </a:r>
              </a:p>
            </p:txBody>
          </p:sp>
          <p:sp>
            <p:nvSpPr>
              <p:cNvPr id="2085" name="TextBox 57"/>
              <p:cNvSpPr txBox="1">
                <a:spLocks noChangeArrowheads="1"/>
              </p:cNvSpPr>
              <p:nvPr/>
            </p:nvSpPr>
            <p:spPr bwMode="auto">
              <a:xfrm>
                <a:off x="-326302" y="16984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Akr1p1</a:t>
                </a:r>
              </a:p>
            </p:txBody>
          </p:sp>
          <p:sp>
            <p:nvSpPr>
              <p:cNvPr id="2086" name="TextBox 58"/>
              <p:cNvSpPr txBox="1">
                <a:spLocks noChangeArrowheads="1"/>
              </p:cNvSpPr>
              <p:nvPr/>
            </p:nvSpPr>
            <p:spPr bwMode="auto">
              <a:xfrm>
                <a:off x="-326302" y="258175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Akr2p</a:t>
                </a:r>
              </a:p>
            </p:txBody>
          </p:sp>
          <p:sp>
            <p:nvSpPr>
              <p:cNvPr id="2087" name="TextBox 59"/>
              <p:cNvSpPr txBox="1">
                <a:spLocks noChangeArrowheads="1"/>
              </p:cNvSpPr>
              <p:nvPr/>
            </p:nvSpPr>
            <p:spPr bwMode="auto">
              <a:xfrm>
                <a:off x="-326302" y="353189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Erf2p</a:t>
                </a:r>
              </a:p>
            </p:txBody>
          </p:sp>
          <p:sp>
            <p:nvSpPr>
              <p:cNvPr id="2088" name="TextBox 60"/>
              <p:cNvSpPr txBox="1">
                <a:spLocks noChangeArrowheads="1"/>
              </p:cNvSpPr>
              <p:nvPr/>
            </p:nvSpPr>
            <p:spPr bwMode="auto">
              <a:xfrm>
                <a:off x="-326302" y="44092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Swf1p</a:t>
                </a:r>
              </a:p>
            </p:txBody>
          </p:sp>
          <p:sp>
            <p:nvSpPr>
              <p:cNvPr id="2089" name="TextBox 61"/>
              <p:cNvSpPr txBox="1">
                <a:spLocks noChangeArrowheads="1"/>
              </p:cNvSpPr>
              <p:nvPr/>
            </p:nvSpPr>
            <p:spPr bwMode="auto">
              <a:xfrm>
                <a:off x="-326302" y="72772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Pfa5</a:t>
                </a:r>
              </a:p>
            </p:txBody>
          </p:sp>
          <p:sp>
            <p:nvSpPr>
              <p:cNvPr id="2090" name="TextBox 62"/>
              <p:cNvSpPr txBox="1">
                <a:spLocks noChangeArrowheads="1"/>
              </p:cNvSpPr>
              <p:nvPr/>
            </p:nvSpPr>
            <p:spPr bwMode="auto">
              <a:xfrm>
                <a:off x="-326302" y="53894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Pfa3</a:t>
                </a:r>
              </a:p>
            </p:txBody>
          </p:sp>
          <p:sp>
            <p:nvSpPr>
              <p:cNvPr id="2091" name="TextBox 63"/>
              <p:cNvSpPr txBox="1">
                <a:spLocks noChangeArrowheads="1"/>
              </p:cNvSpPr>
              <p:nvPr/>
            </p:nvSpPr>
            <p:spPr bwMode="auto">
              <a:xfrm>
                <a:off x="-326302" y="8144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GODZ</a:t>
                </a:r>
              </a:p>
            </p:txBody>
          </p:sp>
          <p:sp>
            <p:nvSpPr>
              <p:cNvPr id="2092" name="TextBox 64"/>
              <p:cNvSpPr txBox="1">
                <a:spLocks noChangeArrowheads="1"/>
              </p:cNvSpPr>
              <p:nvPr/>
            </p:nvSpPr>
            <p:spPr bwMode="auto">
              <a:xfrm>
                <a:off x="-326302" y="909082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HIP14</a:t>
                </a:r>
              </a:p>
            </p:txBody>
          </p:sp>
          <p:sp>
            <p:nvSpPr>
              <p:cNvPr id="2093" name="TextBox 65"/>
              <p:cNvSpPr txBox="1">
                <a:spLocks noChangeArrowheads="1"/>
              </p:cNvSpPr>
              <p:nvPr/>
            </p:nvSpPr>
            <p:spPr bwMode="auto">
              <a:xfrm>
                <a:off x="-326302" y="6323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Pfa4</a:t>
                </a:r>
              </a:p>
            </p:txBody>
          </p:sp>
        </p:grpSp>
        <p:grpSp>
          <p:nvGrpSpPr>
            <p:cNvPr id="2059" name="Group 66"/>
            <p:cNvGrpSpPr>
              <a:grpSpLocks/>
            </p:cNvGrpSpPr>
            <p:nvPr/>
          </p:nvGrpSpPr>
          <p:grpSpPr bwMode="auto">
            <a:xfrm>
              <a:off x="254726" y="5798799"/>
              <a:ext cx="576000" cy="1073265"/>
              <a:chOff x="-326302" y="-20183"/>
              <a:chExt cx="576000" cy="1073265"/>
            </a:xfrm>
          </p:grpSpPr>
          <p:sp>
            <p:nvSpPr>
              <p:cNvPr id="2072" name="TextBox 67"/>
              <p:cNvSpPr txBox="1">
                <a:spLocks noChangeArrowheads="1"/>
              </p:cNvSpPr>
              <p:nvPr/>
            </p:nvSpPr>
            <p:spPr bwMode="auto">
              <a:xfrm>
                <a:off x="-326302" y="-20183"/>
                <a:ext cx="5760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 dirty="0" smtClean="0">
                    <a:latin typeface="Century" pitchFamily="18" charset="0"/>
                    <a:ea typeface="宋体" pitchFamily="2" charset="-122"/>
                  </a:rPr>
                  <a:t>AtPAT10</a:t>
                </a:r>
                <a:endParaRPr lang="en-GB" altLang="zh-CN" sz="600" dirty="0">
                  <a:latin typeface="Century" pitchFamily="18" charset="0"/>
                  <a:ea typeface="宋体" pitchFamily="2" charset="-122"/>
                </a:endParaRPr>
              </a:p>
            </p:txBody>
          </p:sp>
          <p:sp>
            <p:nvSpPr>
              <p:cNvPr id="2073" name="TextBox 68"/>
              <p:cNvSpPr txBox="1">
                <a:spLocks noChangeArrowheads="1"/>
              </p:cNvSpPr>
              <p:nvPr/>
            </p:nvSpPr>
            <p:spPr bwMode="auto">
              <a:xfrm>
                <a:off x="-326302" y="9116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TIP1</a:t>
                </a:r>
              </a:p>
            </p:txBody>
          </p:sp>
          <p:sp>
            <p:nvSpPr>
              <p:cNvPr id="2074" name="TextBox 69"/>
              <p:cNvSpPr txBox="1">
                <a:spLocks noChangeArrowheads="1"/>
              </p:cNvSpPr>
              <p:nvPr/>
            </p:nvSpPr>
            <p:spPr bwMode="auto">
              <a:xfrm>
                <a:off x="-326302" y="16984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Akr1p1</a:t>
                </a:r>
              </a:p>
            </p:txBody>
          </p:sp>
          <p:sp>
            <p:nvSpPr>
              <p:cNvPr id="2075" name="TextBox 70"/>
              <p:cNvSpPr txBox="1">
                <a:spLocks noChangeArrowheads="1"/>
              </p:cNvSpPr>
              <p:nvPr/>
            </p:nvSpPr>
            <p:spPr bwMode="auto">
              <a:xfrm>
                <a:off x="-326302" y="258175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Akr2p</a:t>
                </a:r>
              </a:p>
            </p:txBody>
          </p:sp>
          <p:sp>
            <p:nvSpPr>
              <p:cNvPr id="2076" name="TextBox 71"/>
              <p:cNvSpPr txBox="1">
                <a:spLocks noChangeArrowheads="1"/>
              </p:cNvSpPr>
              <p:nvPr/>
            </p:nvSpPr>
            <p:spPr bwMode="auto">
              <a:xfrm>
                <a:off x="-326302" y="353189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Erf2p</a:t>
                </a:r>
              </a:p>
            </p:txBody>
          </p:sp>
          <p:sp>
            <p:nvSpPr>
              <p:cNvPr id="2077" name="TextBox 72"/>
              <p:cNvSpPr txBox="1">
                <a:spLocks noChangeArrowheads="1"/>
              </p:cNvSpPr>
              <p:nvPr/>
            </p:nvSpPr>
            <p:spPr bwMode="auto">
              <a:xfrm>
                <a:off x="-326302" y="44092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Swf1p</a:t>
                </a:r>
              </a:p>
            </p:txBody>
          </p:sp>
          <p:sp>
            <p:nvSpPr>
              <p:cNvPr id="2078" name="TextBox 73"/>
              <p:cNvSpPr txBox="1">
                <a:spLocks noChangeArrowheads="1"/>
              </p:cNvSpPr>
              <p:nvPr/>
            </p:nvSpPr>
            <p:spPr bwMode="auto">
              <a:xfrm>
                <a:off x="-326302" y="72772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Pfa5</a:t>
                </a:r>
              </a:p>
            </p:txBody>
          </p:sp>
          <p:sp>
            <p:nvSpPr>
              <p:cNvPr id="2079" name="TextBox 74"/>
              <p:cNvSpPr txBox="1">
                <a:spLocks noChangeArrowheads="1"/>
              </p:cNvSpPr>
              <p:nvPr/>
            </p:nvSpPr>
            <p:spPr bwMode="auto">
              <a:xfrm>
                <a:off x="-326302" y="53894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Pfa3</a:t>
                </a:r>
              </a:p>
            </p:txBody>
          </p:sp>
          <p:sp>
            <p:nvSpPr>
              <p:cNvPr id="2080" name="TextBox 75"/>
              <p:cNvSpPr txBox="1">
                <a:spLocks noChangeArrowheads="1"/>
              </p:cNvSpPr>
              <p:nvPr/>
            </p:nvSpPr>
            <p:spPr bwMode="auto">
              <a:xfrm>
                <a:off x="-326302" y="8144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GODZ</a:t>
                </a:r>
              </a:p>
            </p:txBody>
          </p:sp>
          <p:sp>
            <p:nvSpPr>
              <p:cNvPr id="2081" name="TextBox 76"/>
              <p:cNvSpPr txBox="1">
                <a:spLocks noChangeArrowheads="1"/>
              </p:cNvSpPr>
              <p:nvPr/>
            </p:nvSpPr>
            <p:spPr bwMode="auto">
              <a:xfrm>
                <a:off x="-326302" y="909082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HIP14</a:t>
                </a:r>
              </a:p>
            </p:txBody>
          </p:sp>
          <p:sp>
            <p:nvSpPr>
              <p:cNvPr id="2082" name="TextBox 77"/>
              <p:cNvSpPr txBox="1">
                <a:spLocks noChangeArrowheads="1"/>
              </p:cNvSpPr>
              <p:nvPr/>
            </p:nvSpPr>
            <p:spPr bwMode="auto">
              <a:xfrm>
                <a:off x="-326302" y="6323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Pfa4</a:t>
                </a:r>
              </a:p>
            </p:txBody>
          </p:sp>
        </p:grpSp>
        <p:grpSp>
          <p:nvGrpSpPr>
            <p:cNvPr id="2060" name="Group 78"/>
            <p:cNvGrpSpPr>
              <a:grpSpLocks/>
            </p:cNvGrpSpPr>
            <p:nvPr/>
          </p:nvGrpSpPr>
          <p:grpSpPr bwMode="auto">
            <a:xfrm>
              <a:off x="259623" y="6973999"/>
              <a:ext cx="576000" cy="1073265"/>
              <a:chOff x="-326302" y="-20183"/>
              <a:chExt cx="576000" cy="1073265"/>
            </a:xfrm>
          </p:grpSpPr>
          <p:sp>
            <p:nvSpPr>
              <p:cNvPr id="2061" name="TextBox 79"/>
              <p:cNvSpPr txBox="1">
                <a:spLocks noChangeArrowheads="1"/>
              </p:cNvSpPr>
              <p:nvPr/>
            </p:nvSpPr>
            <p:spPr bwMode="auto">
              <a:xfrm>
                <a:off x="-326302" y="-20183"/>
                <a:ext cx="5760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 dirty="0" smtClean="0">
                    <a:latin typeface="Century" pitchFamily="18" charset="0"/>
                    <a:ea typeface="宋体" pitchFamily="2" charset="-122"/>
                  </a:rPr>
                  <a:t>AtPAT10</a:t>
                </a:r>
                <a:endParaRPr lang="en-GB" altLang="zh-CN" sz="600" dirty="0">
                  <a:latin typeface="Century" pitchFamily="18" charset="0"/>
                  <a:ea typeface="宋体" pitchFamily="2" charset="-122"/>
                </a:endParaRPr>
              </a:p>
            </p:txBody>
          </p:sp>
          <p:sp>
            <p:nvSpPr>
              <p:cNvPr id="2062" name="TextBox 80"/>
              <p:cNvSpPr txBox="1">
                <a:spLocks noChangeArrowheads="1"/>
              </p:cNvSpPr>
              <p:nvPr/>
            </p:nvSpPr>
            <p:spPr bwMode="auto">
              <a:xfrm>
                <a:off x="-326302" y="9116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TIP1</a:t>
                </a:r>
              </a:p>
            </p:txBody>
          </p:sp>
          <p:sp>
            <p:nvSpPr>
              <p:cNvPr id="2063" name="TextBox 81"/>
              <p:cNvSpPr txBox="1">
                <a:spLocks noChangeArrowheads="1"/>
              </p:cNvSpPr>
              <p:nvPr/>
            </p:nvSpPr>
            <p:spPr bwMode="auto">
              <a:xfrm>
                <a:off x="-326302" y="16984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Akr1p1</a:t>
                </a:r>
              </a:p>
            </p:txBody>
          </p:sp>
          <p:sp>
            <p:nvSpPr>
              <p:cNvPr id="2064" name="TextBox 82"/>
              <p:cNvSpPr txBox="1">
                <a:spLocks noChangeArrowheads="1"/>
              </p:cNvSpPr>
              <p:nvPr/>
            </p:nvSpPr>
            <p:spPr bwMode="auto">
              <a:xfrm>
                <a:off x="-326302" y="258175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Akr2p</a:t>
                </a:r>
              </a:p>
            </p:txBody>
          </p:sp>
          <p:sp>
            <p:nvSpPr>
              <p:cNvPr id="2065" name="TextBox 83"/>
              <p:cNvSpPr txBox="1">
                <a:spLocks noChangeArrowheads="1"/>
              </p:cNvSpPr>
              <p:nvPr/>
            </p:nvSpPr>
            <p:spPr bwMode="auto">
              <a:xfrm>
                <a:off x="-326302" y="353189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Erf2p</a:t>
                </a:r>
              </a:p>
            </p:txBody>
          </p:sp>
          <p:sp>
            <p:nvSpPr>
              <p:cNvPr id="2066" name="TextBox 84"/>
              <p:cNvSpPr txBox="1">
                <a:spLocks noChangeArrowheads="1"/>
              </p:cNvSpPr>
              <p:nvPr/>
            </p:nvSpPr>
            <p:spPr bwMode="auto">
              <a:xfrm>
                <a:off x="-326302" y="44092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Swf1p</a:t>
                </a:r>
              </a:p>
            </p:txBody>
          </p:sp>
          <p:sp>
            <p:nvSpPr>
              <p:cNvPr id="2067" name="TextBox 85"/>
              <p:cNvSpPr txBox="1">
                <a:spLocks noChangeArrowheads="1"/>
              </p:cNvSpPr>
              <p:nvPr/>
            </p:nvSpPr>
            <p:spPr bwMode="auto">
              <a:xfrm>
                <a:off x="-326302" y="727726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Pfa5</a:t>
                </a:r>
              </a:p>
            </p:txBody>
          </p:sp>
          <p:sp>
            <p:nvSpPr>
              <p:cNvPr id="2068" name="TextBox 86"/>
              <p:cNvSpPr txBox="1">
                <a:spLocks noChangeArrowheads="1"/>
              </p:cNvSpPr>
              <p:nvPr/>
            </p:nvSpPr>
            <p:spPr bwMode="auto">
              <a:xfrm>
                <a:off x="-326302" y="538941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Pfa3</a:t>
                </a:r>
              </a:p>
            </p:txBody>
          </p:sp>
          <p:sp>
            <p:nvSpPr>
              <p:cNvPr id="2069" name="TextBox 87"/>
              <p:cNvSpPr txBox="1">
                <a:spLocks noChangeArrowheads="1"/>
              </p:cNvSpPr>
              <p:nvPr/>
            </p:nvSpPr>
            <p:spPr bwMode="auto">
              <a:xfrm>
                <a:off x="-326302" y="8144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GODZ</a:t>
                </a:r>
              </a:p>
            </p:txBody>
          </p:sp>
          <p:sp>
            <p:nvSpPr>
              <p:cNvPr id="2070" name="TextBox 88"/>
              <p:cNvSpPr txBox="1">
                <a:spLocks noChangeArrowheads="1"/>
              </p:cNvSpPr>
              <p:nvPr/>
            </p:nvSpPr>
            <p:spPr bwMode="auto">
              <a:xfrm>
                <a:off x="-326302" y="909082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HIP14</a:t>
                </a:r>
              </a:p>
            </p:txBody>
          </p:sp>
          <p:sp>
            <p:nvSpPr>
              <p:cNvPr id="2071" name="TextBox 89"/>
              <p:cNvSpPr txBox="1">
                <a:spLocks noChangeArrowheads="1"/>
              </p:cNvSpPr>
              <p:nvPr/>
            </p:nvSpPr>
            <p:spPr bwMode="auto">
              <a:xfrm>
                <a:off x="-326302" y="632340"/>
                <a:ext cx="576000" cy="14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zh-CN" sz="600">
                    <a:latin typeface="Century" pitchFamily="18" charset="0"/>
                    <a:ea typeface="宋体" pitchFamily="2" charset="-122"/>
                  </a:rPr>
                  <a:t>Pfa4</a:t>
                </a: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500358" y="8227573"/>
            <a:ext cx="59400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Fig. </a:t>
            </a:r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S1 </a:t>
            </a:r>
            <a:r>
              <a:rPr lang="en-GB" sz="1000" dirty="0">
                <a:latin typeface="Times New Roman" pitchFamily="18" charset="0"/>
                <a:cs typeface="Times New Roman" pitchFamily="18" charset="0"/>
              </a:rPr>
              <a:t>Full sequence alignment of Arabidopsis AtPAT10 and other known DHHC-PATs. TIP1, ACCESSION NP_197535, HIP14, ACCESSION AAH50324, ERF2, ACCESSION  Q06551, PFA3, ACCESSION NP_014073), SWF1, ACCESSION NP_010411, PFA5, ACCESSION NP_010747, PFA4, ACCESSION NP_014640, AKR1, ACCESSION NP_010550, AKR2, ACCESSION NP_014677.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00100" y="2052662"/>
            <a:ext cx="5005388" cy="1817688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97275" y="1998687"/>
            <a:ext cx="576263" cy="18716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76475" y="1998687"/>
            <a:ext cx="576263" cy="18716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595438" y="2012975"/>
            <a:ext cx="576262" cy="18716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2054" name="TextBox 12"/>
          <p:cNvSpPr txBox="1">
            <a:spLocks noChangeArrowheads="1"/>
          </p:cNvSpPr>
          <p:nvPr/>
        </p:nvSpPr>
        <p:spPr bwMode="auto">
          <a:xfrm>
            <a:off x="1125538" y="4908575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V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842" name="椭圆 841"/>
          <p:cNvSpPr/>
          <p:nvPr/>
        </p:nvSpPr>
        <p:spPr bwMode="auto">
          <a:xfrm>
            <a:off x="1184275" y="4956200"/>
            <a:ext cx="144463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2056" name="组合 834"/>
          <p:cNvGrpSpPr>
            <a:grpSpLocks/>
          </p:cNvGrpSpPr>
          <p:nvPr/>
        </p:nvGrpSpPr>
        <p:grpSpPr bwMode="auto">
          <a:xfrm>
            <a:off x="1127125" y="4616475"/>
            <a:ext cx="211138" cy="246062"/>
            <a:chOff x="1979613" y="3933825"/>
            <a:chExt cx="211190" cy="246063"/>
          </a:xfrm>
        </p:grpSpPr>
        <p:sp>
          <p:nvSpPr>
            <p:cNvPr id="3056" name="TextBox 15"/>
            <p:cNvSpPr txBox="1">
              <a:spLocks noChangeArrowheads="1"/>
            </p:cNvSpPr>
            <p:nvPr/>
          </p:nvSpPr>
          <p:spPr bwMode="auto">
            <a:xfrm>
              <a:off x="19796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40" name="椭圆 839"/>
            <p:cNvSpPr/>
            <p:nvPr/>
          </p:nvSpPr>
          <p:spPr>
            <a:xfrm>
              <a:off x="2046304" y="3984625"/>
              <a:ext cx="144499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57" name="组合 831"/>
          <p:cNvGrpSpPr>
            <a:grpSpLocks/>
          </p:cNvGrpSpPr>
          <p:nvPr/>
        </p:nvGrpSpPr>
        <p:grpSpPr bwMode="auto">
          <a:xfrm>
            <a:off x="1127125" y="5216550"/>
            <a:ext cx="215900" cy="246062"/>
            <a:chOff x="1088282" y="3901828"/>
            <a:chExt cx="217708" cy="246221"/>
          </a:xfrm>
        </p:grpSpPr>
        <p:sp>
          <p:nvSpPr>
            <p:cNvPr id="3054" name="TextBox 3"/>
            <p:cNvSpPr txBox="1">
              <a:spLocks noChangeArrowheads="1"/>
            </p:cNvSpPr>
            <p:nvPr/>
          </p:nvSpPr>
          <p:spPr bwMode="auto">
            <a:xfrm>
              <a:off x="1088282" y="3901828"/>
              <a:ext cx="1905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M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46" name="椭圆 845"/>
            <p:cNvSpPr/>
            <p:nvPr/>
          </p:nvSpPr>
          <p:spPr>
            <a:xfrm>
              <a:off x="1161919" y="3947895"/>
              <a:ext cx="144071" cy="14614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2058" name="TextBox 9"/>
          <p:cNvSpPr txBox="1">
            <a:spLocks noChangeArrowheads="1"/>
          </p:cNvSpPr>
          <p:nvPr/>
        </p:nvSpPr>
        <p:spPr bwMode="auto">
          <a:xfrm>
            <a:off x="1128713" y="5054625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G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844" name="椭圆 843"/>
          <p:cNvSpPr/>
          <p:nvPr/>
        </p:nvSpPr>
        <p:spPr bwMode="auto">
          <a:xfrm>
            <a:off x="1200150" y="5107012"/>
            <a:ext cx="142875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060" name="TextBox 18"/>
          <p:cNvSpPr txBox="1">
            <a:spLocks noChangeArrowheads="1"/>
          </p:cNvSpPr>
          <p:nvPr/>
        </p:nvSpPr>
        <p:spPr bwMode="auto">
          <a:xfrm>
            <a:off x="1143000" y="4762525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C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838" name="椭圆 837"/>
          <p:cNvSpPr/>
          <p:nvPr/>
        </p:nvSpPr>
        <p:spPr bwMode="auto">
          <a:xfrm>
            <a:off x="1206500" y="4813325"/>
            <a:ext cx="144463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8" name="TextBox 1407"/>
          <p:cNvSpPr txBox="1"/>
          <p:nvPr/>
        </p:nvSpPr>
        <p:spPr bwMode="auto">
          <a:xfrm>
            <a:off x="4279900" y="1700237"/>
            <a:ext cx="576263" cy="2289175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zh-CN" smtClean="0">
              <a:solidFill>
                <a:srgbClr val="000000"/>
              </a:solidFill>
              <a:ea typeface="宋体" pitchFamily="2" charset="-122"/>
            </a:endParaRPr>
          </a:p>
          <a:p>
            <a:pPr eaLnBrk="1" hangingPunct="1">
              <a:defRPr/>
            </a:pPr>
            <a:endParaRPr lang="en-US" altLang="zh-CN" smtClean="0">
              <a:solidFill>
                <a:srgbClr val="000000"/>
              </a:solidFill>
              <a:ea typeface="宋体" pitchFamily="2" charset="-122"/>
            </a:endParaRPr>
          </a:p>
          <a:p>
            <a:pPr eaLnBrk="1" hangingPunct="1">
              <a:defRPr/>
            </a:pPr>
            <a:endParaRPr lang="en-US" altLang="zh-CN" smtClean="0">
              <a:solidFill>
                <a:srgbClr val="000000"/>
              </a:solidFill>
              <a:ea typeface="宋体" pitchFamily="2" charset="-122"/>
            </a:endParaRPr>
          </a:p>
          <a:p>
            <a:pPr eaLnBrk="1" hangingPunct="1">
              <a:defRPr/>
            </a:pPr>
            <a:endParaRPr lang="en-US" altLang="zh-CN" smtClean="0">
              <a:solidFill>
                <a:srgbClr val="000000"/>
              </a:solidFill>
              <a:ea typeface="宋体" pitchFamily="2" charset="-122"/>
            </a:endParaRPr>
          </a:p>
          <a:p>
            <a:pPr eaLnBrk="1" hangingPunct="1">
              <a:defRPr/>
            </a:pPr>
            <a:endParaRPr lang="en-US" altLang="zh-CN" smtClean="0">
              <a:solidFill>
                <a:srgbClr val="000000"/>
              </a:solidFill>
              <a:ea typeface="宋体" pitchFamily="2" charset="-122"/>
            </a:endParaRPr>
          </a:p>
          <a:p>
            <a:pPr eaLnBrk="1" hangingPunct="1">
              <a:defRPr/>
            </a:pPr>
            <a:endParaRPr lang="en-US" altLang="zh-CN" smtClean="0">
              <a:solidFill>
                <a:srgbClr val="000000"/>
              </a:solidFill>
              <a:ea typeface="宋体" pitchFamily="2" charset="-122"/>
            </a:endParaRPr>
          </a:p>
          <a:p>
            <a:pPr eaLnBrk="1" hangingPunct="1">
              <a:defRPr/>
            </a:pPr>
            <a:endParaRPr lang="en-US" altLang="zh-CN" smtClean="0">
              <a:solidFill>
                <a:srgbClr val="000000"/>
              </a:solidFill>
              <a:ea typeface="宋体" pitchFamily="2" charset="-122"/>
            </a:endParaRPr>
          </a:p>
          <a:p>
            <a:pPr eaLnBrk="1" hangingPunct="1">
              <a:defRPr/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2063" name="Group 19"/>
          <p:cNvGrpSpPr>
            <a:grpSpLocks/>
          </p:cNvGrpSpPr>
          <p:nvPr/>
        </p:nvGrpSpPr>
        <p:grpSpPr bwMode="auto">
          <a:xfrm>
            <a:off x="4256088" y="3202012"/>
            <a:ext cx="563562" cy="523875"/>
            <a:chOff x="2681" y="1621"/>
            <a:chExt cx="355" cy="330"/>
          </a:xfrm>
        </p:grpSpPr>
        <p:sp>
          <p:nvSpPr>
            <p:cNvPr id="3044" name="TextBox 3"/>
            <p:cNvSpPr txBox="1">
              <a:spLocks noChangeArrowheads="1"/>
            </p:cNvSpPr>
            <p:nvPr/>
          </p:nvSpPr>
          <p:spPr bwMode="auto">
            <a:xfrm>
              <a:off x="2769" y="1739"/>
              <a:ext cx="12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grpSp>
          <p:nvGrpSpPr>
            <p:cNvPr id="3045" name="Group 21"/>
            <p:cNvGrpSpPr>
              <a:grpSpLocks/>
            </p:cNvGrpSpPr>
            <p:nvPr/>
          </p:nvGrpSpPr>
          <p:grpSpPr bwMode="auto">
            <a:xfrm>
              <a:off x="2681" y="1621"/>
              <a:ext cx="355" cy="330"/>
              <a:chOff x="2681" y="1621"/>
              <a:chExt cx="355" cy="330"/>
            </a:xfrm>
          </p:grpSpPr>
          <p:sp>
            <p:nvSpPr>
              <p:cNvPr id="3046" name="TextBox 3"/>
              <p:cNvSpPr txBox="1">
                <a:spLocks noChangeArrowheads="1"/>
              </p:cNvSpPr>
              <p:nvPr/>
            </p:nvSpPr>
            <p:spPr bwMode="auto">
              <a:xfrm>
                <a:off x="2681" y="1796"/>
                <a:ext cx="12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F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071" name="椭圆 1070"/>
              <p:cNvSpPr/>
              <p:nvPr/>
            </p:nvSpPr>
            <p:spPr bwMode="auto">
              <a:xfrm>
                <a:off x="2721" y="1828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  <p:grpSp>
            <p:nvGrpSpPr>
              <p:cNvPr id="3048" name="Group 24"/>
              <p:cNvGrpSpPr>
                <a:grpSpLocks/>
              </p:cNvGrpSpPr>
              <p:nvPr/>
            </p:nvGrpSpPr>
            <p:grpSpPr bwMode="auto">
              <a:xfrm>
                <a:off x="2794" y="1621"/>
                <a:ext cx="242" cy="240"/>
                <a:chOff x="2794" y="1621"/>
                <a:chExt cx="242" cy="240"/>
              </a:xfrm>
            </p:grpSpPr>
            <p:sp>
              <p:nvSpPr>
                <p:cNvPr id="1069" name="椭圆 1068"/>
                <p:cNvSpPr/>
                <p:nvPr/>
              </p:nvSpPr>
              <p:spPr bwMode="auto">
                <a:xfrm>
                  <a:off x="2794" y="1770"/>
                  <a:ext cx="90" cy="9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050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824" y="1679"/>
                  <a:ext cx="120" cy="1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L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1067" name="椭圆 1066"/>
                <p:cNvSpPr/>
                <p:nvPr/>
              </p:nvSpPr>
              <p:spPr bwMode="auto">
                <a:xfrm>
                  <a:off x="2864" y="1711"/>
                  <a:ext cx="90" cy="9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052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906" y="1621"/>
                  <a:ext cx="119" cy="1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L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1065" name="椭圆 1064"/>
                <p:cNvSpPr/>
                <p:nvPr/>
              </p:nvSpPr>
              <p:spPr bwMode="auto">
                <a:xfrm>
                  <a:off x="2946" y="1653"/>
                  <a:ext cx="90" cy="9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</p:grpSp>
      </p:grpSp>
      <p:grpSp>
        <p:nvGrpSpPr>
          <p:cNvPr id="2064" name="组合 1053"/>
          <p:cNvGrpSpPr>
            <a:grpSpLocks/>
          </p:cNvGrpSpPr>
          <p:nvPr/>
        </p:nvGrpSpPr>
        <p:grpSpPr bwMode="auto">
          <a:xfrm>
            <a:off x="4421188" y="3098825"/>
            <a:ext cx="206375" cy="246062"/>
            <a:chOff x="2123728" y="3645024"/>
            <a:chExt cx="205540" cy="246063"/>
          </a:xfrm>
        </p:grpSpPr>
        <p:sp>
          <p:nvSpPr>
            <p:cNvPr id="3042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63" name="椭圆 1062"/>
            <p:cNvSpPr/>
            <p:nvPr/>
          </p:nvSpPr>
          <p:spPr bwMode="auto">
            <a:xfrm>
              <a:off x="2186971" y="3695824"/>
              <a:ext cx="142297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65" name="组合 1054"/>
          <p:cNvGrpSpPr>
            <a:grpSpLocks/>
          </p:cNvGrpSpPr>
          <p:nvPr/>
        </p:nvGrpSpPr>
        <p:grpSpPr bwMode="auto">
          <a:xfrm>
            <a:off x="4311650" y="3003575"/>
            <a:ext cx="427038" cy="434975"/>
            <a:chOff x="1047510" y="2301612"/>
            <a:chExt cx="426409" cy="435826"/>
          </a:xfrm>
        </p:grpSpPr>
        <p:grpSp>
          <p:nvGrpSpPr>
            <p:cNvPr id="3036" name="组合 1055"/>
            <p:cNvGrpSpPr>
              <a:grpSpLocks/>
            </p:cNvGrpSpPr>
            <p:nvPr/>
          </p:nvGrpSpPr>
          <p:grpSpPr bwMode="auto">
            <a:xfrm>
              <a:off x="1267404" y="2301612"/>
              <a:ext cx="206515" cy="246062"/>
              <a:chOff x="2123728" y="3645024"/>
              <a:chExt cx="206068" cy="246063"/>
            </a:xfrm>
          </p:grpSpPr>
          <p:sp>
            <p:nvSpPr>
              <p:cNvPr id="3040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V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061" name="椭圆 1060"/>
              <p:cNvSpPr/>
              <p:nvPr/>
            </p:nvSpPr>
            <p:spPr bwMode="auto">
              <a:xfrm>
                <a:off x="2187440" y="3695923"/>
                <a:ext cx="142356" cy="14474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3037" name="组合 1056"/>
            <p:cNvGrpSpPr>
              <a:grpSpLocks/>
            </p:cNvGrpSpPr>
            <p:nvPr/>
          </p:nvGrpSpPr>
          <p:grpSpPr bwMode="auto">
            <a:xfrm>
              <a:off x="1047510" y="2491376"/>
              <a:ext cx="206410" cy="246062"/>
              <a:chOff x="2123728" y="3645027"/>
              <a:chExt cx="205963" cy="246063"/>
            </a:xfrm>
          </p:grpSpPr>
          <p:sp>
            <p:nvSpPr>
              <p:cNvPr id="3038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7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059" name="椭圆 1058"/>
              <p:cNvSpPr/>
              <p:nvPr/>
            </p:nvSpPr>
            <p:spPr bwMode="auto">
              <a:xfrm>
                <a:off x="2186997" y="3695445"/>
                <a:ext cx="142356" cy="14474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066" name="Group 40"/>
          <p:cNvGrpSpPr>
            <a:grpSpLocks/>
          </p:cNvGrpSpPr>
          <p:nvPr/>
        </p:nvGrpSpPr>
        <p:grpSpPr bwMode="auto">
          <a:xfrm>
            <a:off x="4306888" y="2141562"/>
            <a:ext cx="520700" cy="541338"/>
            <a:chOff x="2713" y="997"/>
            <a:chExt cx="328" cy="341"/>
          </a:xfrm>
        </p:grpSpPr>
        <p:sp>
          <p:nvSpPr>
            <p:cNvPr id="3027" name="TextBox 3"/>
            <p:cNvSpPr txBox="1">
              <a:spLocks noChangeArrowheads="1"/>
            </p:cNvSpPr>
            <p:nvPr/>
          </p:nvSpPr>
          <p:spPr bwMode="auto">
            <a:xfrm>
              <a:off x="2763" y="1119"/>
              <a:ext cx="11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43" name="椭圆 1042"/>
            <p:cNvSpPr/>
            <p:nvPr/>
          </p:nvSpPr>
          <p:spPr bwMode="auto">
            <a:xfrm>
              <a:off x="2800" y="1145"/>
              <a:ext cx="90" cy="9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grpSp>
          <p:nvGrpSpPr>
            <p:cNvPr id="3029" name="Group 43"/>
            <p:cNvGrpSpPr>
              <a:grpSpLocks/>
            </p:cNvGrpSpPr>
            <p:nvPr/>
          </p:nvGrpSpPr>
          <p:grpSpPr bwMode="auto">
            <a:xfrm>
              <a:off x="2836" y="997"/>
              <a:ext cx="205" cy="213"/>
              <a:chOff x="2836" y="843"/>
              <a:chExt cx="205" cy="213"/>
            </a:xfrm>
          </p:grpSpPr>
          <p:sp>
            <p:nvSpPr>
              <p:cNvPr id="3032" name="TextBox 3"/>
              <p:cNvSpPr txBox="1">
                <a:spLocks noChangeArrowheads="1"/>
              </p:cNvSpPr>
              <p:nvPr/>
            </p:nvSpPr>
            <p:spPr bwMode="auto">
              <a:xfrm>
                <a:off x="2836" y="901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041" name="椭圆 1040"/>
              <p:cNvSpPr/>
              <p:nvPr/>
            </p:nvSpPr>
            <p:spPr bwMode="auto">
              <a:xfrm>
                <a:off x="2870" y="933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  <p:sp>
            <p:nvSpPr>
              <p:cNvPr id="3034" name="TextBox 3"/>
              <p:cNvSpPr txBox="1">
                <a:spLocks noChangeArrowheads="1"/>
              </p:cNvSpPr>
              <p:nvPr/>
            </p:nvSpPr>
            <p:spPr bwMode="auto">
              <a:xfrm>
                <a:off x="2911" y="843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039" name="椭圆 1038"/>
              <p:cNvSpPr/>
              <p:nvPr/>
            </p:nvSpPr>
            <p:spPr bwMode="auto">
              <a:xfrm>
                <a:off x="2951" y="875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sp>
          <p:nvSpPr>
            <p:cNvPr id="3030" name="TextBox 3"/>
            <p:cNvSpPr txBox="1">
              <a:spLocks noChangeArrowheads="1"/>
            </p:cNvSpPr>
            <p:nvPr/>
          </p:nvSpPr>
          <p:spPr bwMode="auto">
            <a:xfrm>
              <a:off x="2713" y="1183"/>
              <a:ext cx="11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37" name="椭圆 1036"/>
            <p:cNvSpPr/>
            <p:nvPr/>
          </p:nvSpPr>
          <p:spPr bwMode="auto">
            <a:xfrm>
              <a:off x="2736" y="1214"/>
              <a:ext cx="90" cy="9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67" name="Group 50"/>
          <p:cNvGrpSpPr>
            <a:grpSpLocks/>
          </p:cNvGrpSpPr>
          <p:nvPr/>
        </p:nvGrpSpPr>
        <p:grpSpPr bwMode="auto">
          <a:xfrm>
            <a:off x="4321175" y="2476525"/>
            <a:ext cx="417513" cy="419100"/>
            <a:chOff x="2722" y="1210"/>
            <a:chExt cx="263" cy="264"/>
          </a:xfrm>
        </p:grpSpPr>
        <p:sp>
          <p:nvSpPr>
            <p:cNvPr id="3019" name="TextBox 3"/>
            <p:cNvSpPr txBox="1">
              <a:spLocks noChangeArrowheads="1"/>
            </p:cNvSpPr>
            <p:nvPr/>
          </p:nvSpPr>
          <p:spPr bwMode="auto">
            <a:xfrm>
              <a:off x="2722" y="1319"/>
              <a:ext cx="11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grpSp>
          <p:nvGrpSpPr>
            <p:cNvPr id="3020" name="Group 52"/>
            <p:cNvGrpSpPr>
              <a:grpSpLocks/>
            </p:cNvGrpSpPr>
            <p:nvPr/>
          </p:nvGrpSpPr>
          <p:grpSpPr bwMode="auto">
            <a:xfrm>
              <a:off x="2745" y="1210"/>
              <a:ext cx="240" cy="232"/>
              <a:chOff x="2745" y="1073"/>
              <a:chExt cx="240" cy="232"/>
            </a:xfrm>
          </p:grpSpPr>
          <p:sp>
            <p:nvSpPr>
              <p:cNvPr id="3021" name="TextBox 3"/>
              <p:cNvSpPr txBox="1">
                <a:spLocks noChangeArrowheads="1"/>
              </p:cNvSpPr>
              <p:nvPr/>
            </p:nvSpPr>
            <p:spPr bwMode="auto">
              <a:xfrm>
                <a:off x="2785" y="1131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A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grpSp>
            <p:nvGrpSpPr>
              <p:cNvPr id="3022" name="Group 54"/>
              <p:cNvGrpSpPr>
                <a:grpSpLocks/>
              </p:cNvGrpSpPr>
              <p:nvPr/>
            </p:nvGrpSpPr>
            <p:grpSpPr bwMode="auto">
              <a:xfrm>
                <a:off x="2825" y="1073"/>
                <a:ext cx="160" cy="184"/>
                <a:chOff x="2825" y="1073"/>
                <a:chExt cx="160" cy="184"/>
              </a:xfrm>
            </p:grpSpPr>
            <p:sp>
              <p:nvSpPr>
                <p:cNvPr id="1047" name="椭圆 1046"/>
                <p:cNvSpPr/>
                <p:nvPr/>
              </p:nvSpPr>
              <p:spPr bwMode="auto">
                <a:xfrm>
                  <a:off x="2825" y="1166"/>
                  <a:ext cx="90" cy="9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025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855" y="1073"/>
                  <a:ext cx="119" cy="1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L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1045" name="椭圆 1044"/>
                <p:cNvSpPr/>
                <p:nvPr/>
              </p:nvSpPr>
              <p:spPr bwMode="auto">
                <a:xfrm>
                  <a:off x="2895" y="1105"/>
                  <a:ext cx="90" cy="9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  <p:sp>
            <p:nvSpPr>
              <p:cNvPr id="1035" name="椭圆 1034"/>
              <p:cNvSpPr/>
              <p:nvPr/>
            </p:nvSpPr>
            <p:spPr bwMode="auto">
              <a:xfrm>
                <a:off x="2745" y="1214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068" name="Group 59"/>
          <p:cNvGrpSpPr>
            <a:grpSpLocks/>
          </p:cNvGrpSpPr>
          <p:nvPr/>
        </p:nvGrpSpPr>
        <p:grpSpPr bwMode="auto">
          <a:xfrm>
            <a:off x="4270375" y="2679725"/>
            <a:ext cx="554038" cy="542925"/>
            <a:chOff x="2690" y="1359"/>
            <a:chExt cx="349" cy="342"/>
          </a:xfrm>
        </p:grpSpPr>
        <p:sp>
          <p:nvSpPr>
            <p:cNvPr id="3009" name="TextBox 3"/>
            <p:cNvSpPr txBox="1">
              <a:spLocks noChangeArrowheads="1"/>
            </p:cNvSpPr>
            <p:nvPr/>
          </p:nvSpPr>
          <p:spPr bwMode="auto">
            <a:xfrm>
              <a:off x="2772" y="1474"/>
              <a:ext cx="11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grpSp>
          <p:nvGrpSpPr>
            <p:cNvPr id="3010" name="Group 61"/>
            <p:cNvGrpSpPr>
              <a:grpSpLocks/>
            </p:cNvGrpSpPr>
            <p:nvPr/>
          </p:nvGrpSpPr>
          <p:grpSpPr bwMode="auto">
            <a:xfrm>
              <a:off x="2690" y="1359"/>
              <a:ext cx="349" cy="342"/>
              <a:chOff x="2690" y="1220"/>
              <a:chExt cx="349" cy="342"/>
            </a:xfrm>
          </p:grpSpPr>
          <p:sp>
            <p:nvSpPr>
              <p:cNvPr id="3011" name="TextBox 3"/>
              <p:cNvSpPr txBox="1">
                <a:spLocks noChangeArrowheads="1"/>
              </p:cNvSpPr>
              <p:nvPr/>
            </p:nvSpPr>
            <p:spPr bwMode="auto">
              <a:xfrm>
                <a:off x="2690" y="1407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F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053" name="椭圆 1052"/>
              <p:cNvSpPr/>
              <p:nvPr/>
            </p:nvSpPr>
            <p:spPr bwMode="auto">
              <a:xfrm>
                <a:off x="2730" y="1439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  <p:grpSp>
            <p:nvGrpSpPr>
              <p:cNvPr id="3013" name="Group 64"/>
              <p:cNvGrpSpPr>
                <a:grpSpLocks/>
              </p:cNvGrpSpPr>
              <p:nvPr/>
            </p:nvGrpSpPr>
            <p:grpSpPr bwMode="auto">
              <a:xfrm>
                <a:off x="2801" y="1220"/>
                <a:ext cx="238" cy="244"/>
                <a:chOff x="2801" y="1220"/>
                <a:chExt cx="238" cy="244"/>
              </a:xfrm>
            </p:grpSpPr>
            <p:sp>
              <p:nvSpPr>
                <p:cNvPr id="3014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839" y="1279"/>
                  <a:ext cx="120" cy="1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L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1051" name="椭圆 1050"/>
                <p:cNvSpPr/>
                <p:nvPr/>
              </p:nvSpPr>
              <p:spPr bwMode="auto">
                <a:xfrm>
                  <a:off x="2872" y="1311"/>
                  <a:ext cx="90" cy="9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016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909" y="1220"/>
                  <a:ext cx="119" cy="1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S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1049" name="椭圆 1048"/>
                <p:cNvSpPr/>
                <p:nvPr/>
              </p:nvSpPr>
              <p:spPr bwMode="auto">
                <a:xfrm>
                  <a:off x="2949" y="1252"/>
                  <a:ext cx="90" cy="9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1033" name="椭圆 1032"/>
                <p:cNvSpPr/>
                <p:nvPr/>
              </p:nvSpPr>
              <p:spPr bwMode="auto">
                <a:xfrm>
                  <a:off x="2801" y="1373"/>
                  <a:ext cx="90" cy="9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</p:grpSp>
      </p:grpSp>
      <p:grpSp>
        <p:nvGrpSpPr>
          <p:cNvPr id="2069" name="Group 70"/>
          <p:cNvGrpSpPr>
            <a:grpSpLocks/>
          </p:cNvGrpSpPr>
          <p:nvPr/>
        </p:nvGrpSpPr>
        <p:grpSpPr bwMode="auto">
          <a:xfrm>
            <a:off x="4267200" y="1993925"/>
            <a:ext cx="438150" cy="436562"/>
            <a:chOff x="2688" y="927"/>
            <a:chExt cx="276" cy="275"/>
          </a:xfrm>
        </p:grpSpPr>
        <p:sp>
          <p:nvSpPr>
            <p:cNvPr id="3002" name="TextBox 3"/>
            <p:cNvSpPr txBox="1">
              <a:spLocks noChangeArrowheads="1"/>
            </p:cNvSpPr>
            <p:nvPr/>
          </p:nvSpPr>
          <p:spPr bwMode="auto">
            <a:xfrm>
              <a:off x="2688" y="1047"/>
              <a:ext cx="12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3003" name="TextBox 3"/>
            <p:cNvSpPr txBox="1">
              <a:spLocks noChangeArrowheads="1"/>
            </p:cNvSpPr>
            <p:nvPr/>
          </p:nvSpPr>
          <p:spPr bwMode="auto">
            <a:xfrm>
              <a:off x="2845" y="927"/>
              <a:ext cx="11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grpSp>
          <p:nvGrpSpPr>
            <p:cNvPr id="3004" name="Group 73"/>
            <p:cNvGrpSpPr>
              <a:grpSpLocks/>
            </p:cNvGrpSpPr>
            <p:nvPr/>
          </p:nvGrpSpPr>
          <p:grpSpPr bwMode="auto">
            <a:xfrm>
              <a:off x="2728" y="959"/>
              <a:ext cx="232" cy="211"/>
              <a:chOff x="2728" y="756"/>
              <a:chExt cx="232" cy="211"/>
            </a:xfrm>
          </p:grpSpPr>
          <p:sp>
            <p:nvSpPr>
              <p:cNvPr id="3005" name="TextBox 3"/>
              <p:cNvSpPr txBox="1">
                <a:spLocks noChangeArrowheads="1"/>
              </p:cNvSpPr>
              <p:nvPr/>
            </p:nvSpPr>
            <p:spPr bwMode="auto">
              <a:xfrm>
                <a:off x="2774" y="785"/>
                <a:ext cx="12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I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 bwMode="auto">
              <a:xfrm>
                <a:off x="2799" y="816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  <p:sp>
            <p:nvSpPr>
              <p:cNvPr id="1031" name="椭圆 1030"/>
              <p:cNvSpPr/>
              <p:nvPr/>
            </p:nvSpPr>
            <p:spPr bwMode="auto">
              <a:xfrm>
                <a:off x="2728" y="876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  <p:sp>
            <p:nvSpPr>
              <p:cNvPr id="1029" name="椭圆 1028"/>
              <p:cNvSpPr/>
              <p:nvPr/>
            </p:nvSpPr>
            <p:spPr bwMode="auto">
              <a:xfrm>
                <a:off x="2869" y="756"/>
                <a:ext cx="91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sp>
        <p:nvSpPr>
          <p:cNvPr id="2070" name="TextBox 9"/>
          <p:cNvSpPr txBox="1">
            <a:spLocks noChangeArrowheads="1"/>
          </p:cNvSpPr>
          <p:nvPr/>
        </p:nvSpPr>
        <p:spPr bwMode="auto">
          <a:xfrm>
            <a:off x="2309813" y="3832250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V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027" name="椭圆 1026"/>
          <p:cNvSpPr/>
          <p:nvPr/>
        </p:nvSpPr>
        <p:spPr bwMode="auto">
          <a:xfrm>
            <a:off x="2368550" y="3870350"/>
            <a:ext cx="142875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072" name="TextBox 9"/>
          <p:cNvSpPr txBox="1">
            <a:spLocks noChangeArrowheads="1"/>
          </p:cNvSpPr>
          <p:nvPr/>
        </p:nvSpPr>
        <p:spPr bwMode="auto">
          <a:xfrm>
            <a:off x="2722563" y="3854475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V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025" name="椭圆 1024"/>
          <p:cNvSpPr/>
          <p:nvPr/>
        </p:nvSpPr>
        <p:spPr bwMode="auto">
          <a:xfrm>
            <a:off x="2786063" y="3898925"/>
            <a:ext cx="142875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074" name="TextBox 3"/>
          <p:cNvSpPr txBox="1">
            <a:spLocks noChangeArrowheads="1"/>
          </p:cNvSpPr>
          <p:nvPr/>
        </p:nvSpPr>
        <p:spPr bwMode="auto">
          <a:xfrm>
            <a:off x="2859088" y="3930675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V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023" name="椭圆 1022"/>
          <p:cNvSpPr/>
          <p:nvPr/>
        </p:nvSpPr>
        <p:spPr bwMode="auto">
          <a:xfrm>
            <a:off x="2916238" y="3978300"/>
            <a:ext cx="142875" cy="14446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076" name="TextBox 12"/>
          <p:cNvSpPr txBox="1">
            <a:spLocks noChangeArrowheads="1"/>
          </p:cNvSpPr>
          <p:nvPr/>
        </p:nvSpPr>
        <p:spPr bwMode="auto">
          <a:xfrm>
            <a:off x="3217863" y="3927500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V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021" name="椭圆 1020"/>
          <p:cNvSpPr/>
          <p:nvPr/>
        </p:nvSpPr>
        <p:spPr bwMode="auto">
          <a:xfrm>
            <a:off x="3281363" y="3973537"/>
            <a:ext cx="144462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078" name="TextBox 3"/>
          <p:cNvSpPr txBox="1">
            <a:spLocks noChangeArrowheads="1"/>
          </p:cNvSpPr>
          <p:nvPr/>
        </p:nvSpPr>
        <p:spPr bwMode="auto">
          <a:xfrm>
            <a:off x="3621088" y="3833837"/>
            <a:ext cx="1889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I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019" name="椭圆 1018"/>
          <p:cNvSpPr/>
          <p:nvPr/>
        </p:nvSpPr>
        <p:spPr bwMode="auto">
          <a:xfrm>
            <a:off x="3660775" y="3884637"/>
            <a:ext cx="142875" cy="1444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2080" name="组合 1008"/>
          <p:cNvGrpSpPr>
            <a:grpSpLocks/>
          </p:cNvGrpSpPr>
          <p:nvPr/>
        </p:nvGrpSpPr>
        <p:grpSpPr bwMode="auto">
          <a:xfrm>
            <a:off x="1749425" y="3576662"/>
            <a:ext cx="206375" cy="246063"/>
            <a:chOff x="2123728" y="3645024"/>
            <a:chExt cx="205269" cy="246063"/>
          </a:xfrm>
        </p:grpSpPr>
        <p:sp>
          <p:nvSpPr>
            <p:cNvPr id="3000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17" name="椭圆 1016"/>
            <p:cNvSpPr/>
            <p:nvPr/>
          </p:nvSpPr>
          <p:spPr bwMode="auto">
            <a:xfrm>
              <a:off x="2186888" y="3695824"/>
              <a:ext cx="142109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81" name="组合 1009"/>
          <p:cNvGrpSpPr>
            <a:grpSpLocks/>
          </p:cNvGrpSpPr>
          <p:nvPr/>
        </p:nvGrpSpPr>
        <p:grpSpPr bwMode="auto">
          <a:xfrm>
            <a:off x="1860550" y="3479825"/>
            <a:ext cx="206375" cy="246062"/>
            <a:chOff x="2123728" y="3645024"/>
            <a:chExt cx="205929" cy="246063"/>
          </a:xfrm>
        </p:grpSpPr>
        <p:sp>
          <p:nvSpPr>
            <p:cNvPr id="2998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15" name="椭圆 1014"/>
            <p:cNvSpPr/>
            <p:nvPr/>
          </p:nvSpPr>
          <p:spPr bwMode="auto">
            <a:xfrm>
              <a:off x="2187091" y="3695824"/>
              <a:ext cx="142566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82" name="组合 1010"/>
          <p:cNvGrpSpPr>
            <a:grpSpLocks/>
          </p:cNvGrpSpPr>
          <p:nvPr/>
        </p:nvGrpSpPr>
        <p:grpSpPr bwMode="auto">
          <a:xfrm>
            <a:off x="1639888" y="3670325"/>
            <a:ext cx="206375" cy="246062"/>
            <a:chOff x="2123728" y="3645024"/>
            <a:chExt cx="205560" cy="246063"/>
          </a:xfrm>
        </p:grpSpPr>
        <p:sp>
          <p:nvSpPr>
            <p:cNvPr id="2996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13" name="椭圆 1012"/>
            <p:cNvSpPr/>
            <p:nvPr/>
          </p:nvSpPr>
          <p:spPr bwMode="auto">
            <a:xfrm>
              <a:off x="2186977" y="3695824"/>
              <a:ext cx="142311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83" name="组合 2219"/>
          <p:cNvGrpSpPr>
            <a:grpSpLocks/>
          </p:cNvGrpSpPr>
          <p:nvPr/>
        </p:nvGrpSpPr>
        <p:grpSpPr bwMode="auto">
          <a:xfrm>
            <a:off x="1590675" y="3479825"/>
            <a:ext cx="198438" cy="246062"/>
            <a:chOff x="4928401" y="2855976"/>
            <a:chExt cx="199224" cy="246036"/>
          </a:xfrm>
        </p:grpSpPr>
        <p:sp>
          <p:nvSpPr>
            <p:cNvPr id="2994" name="TextBox 3"/>
            <p:cNvSpPr txBox="1">
              <a:spLocks noChangeArrowheads="1"/>
            </p:cNvSpPr>
            <p:nvPr/>
          </p:nvSpPr>
          <p:spPr bwMode="auto">
            <a:xfrm>
              <a:off x="4928401" y="2855976"/>
              <a:ext cx="189504" cy="246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08" name="椭圆 1007"/>
            <p:cNvSpPr/>
            <p:nvPr/>
          </p:nvSpPr>
          <p:spPr bwMode="auto">
            <a:xfrm>
              <a:off x="4984184" y="2906771"/>
              <a:ext cx="143441" cy="1444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84" name="组合 997"/>
          <p:cNvGrpSpPr>
            <a:grpSpLocks/>
          </p:cNvGrpSpPr>
          <p:nvPr/>
        </p:nvGrpSpPr>
        <p:grpSpPr bwMode="auto">
          <a:xfrm>
            <a:off x="1695450" y="3376637"/>
            <a:ext cx="207963" cy="246063"/>
            <a:chOff x="2123728" y="3645024"/>
            <a:chExt cx="206522" cy="246063"/>
          </a:xfrm>
        </p:grpSpPr>
        <p:sp>
          <p:nvSpPr>
            <p:cNvPr id="2992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06" name="椭圆 1005"/>
            <p:cNvSpPr/>
            <p:nvPr/>
          </p:nvSpPr>
          <p:spPr bwMode="auto">
            <a:xfrm>
              <a:off x="2186788" y="3695824"/>
              <a:ext cx="143462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85" name="组合 998"/>
          <p:cNvGrpSpPr>
            <a:grpSpLocks/>
          </p:cNvGrpSpPr>
          <p:nvPr/>
        </p:nvGrpSpPr>
        <p:grpSpPr bwMode="auto">
          <a:xfrm>
            <a:off x="1809750" y="3268687"/>
            <a:ext cx="206375" cy="246063"/>
            <a:chOff x="2123728" y="3645024"/>
            <a:chExt cx="206707" cy="246063"/>
          </a:xfrm>
        </p:grpSpPr>
        <p:sp>
          <p:nvSpPr>
            <p:cNvPr id="2990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K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04" name="椭圆 1003"/>
            <p:cNvSpPr/>
            <p:nvPr/>
          </p:nvSpPr>
          <p:spPr bwMode="auto">
            <a:xfrm>
              <a:off x="2187330" y="3695824"/>
              <a:ext cx="143105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86" name="组合 2220"/>
          <p:cNvGrpSpPr>
            <a:grpSpLocks/>
          </p:cNvGrpSpPr>
          <p:nvPr/>
        </p:nvGrpSpPr>
        <p:grpSpPr bwMode="auto">
          <a:xfrm>
            <a:off x="1946275" y="3176612"/>
            <a:ext cx="198438" cy="246063"/>
            <a:chOff x="5284187" y="2552675"/>
            <a:chExt cx="199038" cy="246036"/>
          </a:xfrm>
        </p:grpSpPr>
        <p:sp>
          <p:nvSpPr>
            <p:cNvPr id="2988" name="TextBox 3"/>
            <p:cNvSpPr txBox="1">
              <a:spLocks noChangeArrowheads="1"/>
            </p:cNvSpPr>
            <p:nvPr/>
          </p:nvSpPr>
          <p:spPr bwMode="auto">
            <a:xfrm>
              <a:off x="5284187" y="2552675"/>
              <a:ext cx="189503" cy="246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002" name="椭圆 1001"/>
            <p:cNvSpPr/>
            <p:nvPr/>
          </p:nvSpPr>
          <p:spPr bwMode="auto">
            <a:xfrm>
              <a:off x="5339918" y="2603469"/>
              <a:ext cx="143307" cy="1444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87" name="Group 109"/>
          <p:cNvGrpSpPr>
            <a:grpSpLocks/>
          </p:cNvGrpSpPr>
          <p:nvPr/>
        </p:nvGrpSpPr>
        <p:grpSpPr bwMode="auto">
          <a:xfrm>
            <a:off x="1727200" y="3087712"/>
            <a:ext cx="195263" cy="246063"/>
            <a:chOff x="1088" y="1616"/>
            <a:chExt cx="123" cy="155"/>
          </a:xfrm>
        </p:grpSpPr>
        <p:sp>
          <p:nvSpPr>
            <p:cNvPr id="2986" name="TextBox 3"/>
            <p:cNvSpPr txBox="1">
              <a:spLocks noChangeArrowheads="1"/>
            </p:cNvSpPr>
            <p:nvPr/>
          </p:nvSpPr>
          <p:spPr bwMode="auto">
            <a:xfrm>
              <a:off x="1088" y="1616"/>
              <a:ext cx="11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996" name="椭圆 995"/>
            <p:cNvSpPr/>
            <p:nvPr/>
          </p:nvSpPr>
          <p:spPr bwMode="auto">
            <a:xfrm>
              <a:off x="1121" y="1653"/>
              <a:ext cx="90" cy="9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88" name="组合 987"/>
          <p:cNvGrpSpPr>
            <a:grpSpLocks/>
          </p:cNvGrpSpPr>
          <p:nvPr/>
        </p:nvGrpSpPr>
        <p:grpSpPr bwMode="auto">
          <a:xfrm>
            <a:off x="1606550" y="3003575"/>
            <a:ext cx="427038" cy="434975"/>
            <a:chOff x="1047509" y="2301612"/>
            <a:chExt cx="426274" cy="435823"/>
          </a:xfrm>
        </p:grpSpPr>
        <p:grpSp>
          <p:nvGrpSpPr>
            <p:cNvPr id="2980" name="组合 988"/>
            <p:cNvGrpSpPr>
              <a:grpSpLocks/>
            </p:cNvGrpSpPr>
            <p:nvPr/>
          </p:nvGrpSpPr>
          <p:grpSpPr bwMode="auto">
            <a:xfrm>
              <a:off x="1267407" y="2301612"/>
              <a:ext cx="206376" cy="246062"/>
              <a:chOff x="2123728" y="3645024"/>
              <a:chExt cx="205929" cy="246063"/>
            </a:xfrm>
          </p:grpSpPr>
          <p:sp>
            <p:nvSpPr>
              <p:cNvPr id="2984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V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94" name="椭圆 993"/>
              <p:cNvSpPr/>
              <p:nvPr/>
            </p:nvSpPr>
            <p:spPr bwMode="auto">
              <a:xfrm>
                <a:off x="2187347" y="3695923"/>
                <a:ext cx="142310" cy="14474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81" name="组合 989"/>
            <p:cNvGrpSpPr>
              <a:grpSpLocks/>
            </p:cNvGrpSpPr>
            <p:nvPr/>
          </p:nvGrpSpPr>
          <p:grpSpPr bwMode="auto">
            <a:xfrm>
              <a:off x="1047509" y="2491373"/>
              <a:ext cx="206006" cy="246062"/>
              <a:chOff x="2123728" y="3645024"/>
              <a:chExt cx="205560" cy="246063"/>
            </a:xfrm>
          </p:grpSpPr>
          <p:sp>
            <p:nvSpPr>
              <p:cNvPr id="2982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A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92" name="椭圆 991"/>
              <p:cNvSpPr/>
              <p:nvPr/>
            </p:nvSpPr>
            <p:spPr bwMode="auto">
              <a:xfrm>
                <a:off x="2186977" y="3695442"/>
                <a:ext cx="142311" cy="14474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089" name="Group 119"/>
          <p:cNvGrpSpPr>
            <a:grpSpLocks/>
          </p:cNvGrpSpPr>
          <p:nvPr/>
        </p:nvGrpSpPr>
        <p:grpSpPr bwMode="auto">
          <a:xfrm>
            <a:off x="1582738" y="2678137"/>
            <a:ext cx="558800" cy="544513"/>
            <a:chOff x="997" y="1358"/>
            <a:chExt cx="352" cy="343"/>
          </a:xfrm>
        </p:grpSpPr>
        <p:grpSp>
          <p:nvGrpSpPr>
            <p:cNvPr id="2968" name="组合 974"/>
            <p:cNvGrpSpPr>
              <a:grpSpLocks/>
            </p:cNvGrpSpPr>
            <p:nvPr/>
          </p:nvGrpSpPr>
          <p:grpSpPr bwMode="auto">
            <a:xfrm>
              <a:off x="997" y="1546"/>
              <a:ext cx="130" cy="155"/>
              <a:chOff x="2123728" y="3645024"/>
              <a:chExt cx="206119" cy="246063"/>
            </a:xfrm>
          </p:grpSpPr>
          <p:sp>
            <p:nvSpPr>
              <p:cNvPr id="2978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A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86" name="椭圆 985"/>
              <p:cNvSpPr/>
              <p:nvPr/>
            </p:nvSpPr>
            <p:spPr bwMode="auto">
              <a:xfrm>
                <a:off x="2187149" y="3695824"/>
                <a:ext cx="142698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69" name="组合 975"/>
            <p:cNvGrpSpPr>
              <a:grpSpLocks/>
            </p:cNvGrpSpPr>
            <p:nvPr/>
          </p:nvGrpSpPr>
          <p:grpSpPr bwMode="auto">
            <a:xfrm>
              <a:off x="1068" y="1477"/>
              <a:ext cx="130" cy="155"/>
              <a:chOff x="2123728" y="3645024"/>
              <a:chExt cx="206522" cy="246063"/>
            </a:xfrm>
          </p:grpSpPr>
          <p:sp>
            <p:nvSpPr>
              <p:cNvPr id="2976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84" name="椭圆 983"/>
              <p:cNvSpPr/>
              <p:nvPr/>
            </p:nvSpPr>
            <p:spPr bwMode="auto">
              <a:xfrm>
                <a:off x="2187272" y="3695824"/>
                <a:ext cx="142977" cy="1476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70" name="组合 976"/>
            <p:cNvGrpSpPr>
              <a:grpSpLocks/>
            </p:cNvGrpSpPr>
            <p:nvPr/>
          </p:nvGrpSpPr>
          <p:grpSpPr bwMode="auto">
            <a:xfrm>
              <a:off x="1140" y="1412"/>
              <a:ext cx="130" cy="154"/>
              <a:chOff x="2123728" y="3645024"/>
              <a:chExt cx="206707" cy="242908"/>
            </a:xfrm>
          </p:grpSpPr>
          <p:sp>
            <p:nvSpPr>
              <p:cNvPr id="2974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16" cy="242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H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82" name="椭圆 981"/>
              <p:cNvSpPr/>
              <p:nvPr/>
            </p:nvSpPr>
            <p:spPr bwMode="auto">
              <a:xfrm>
                <a:off x="2187329" y="3697076"/>
                <a:ext cx="143105" cy="14353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71" name="组合 977"/>
            <p:cNvGrpSpPr>
              <a:grpSpLocks/>
            </p:cNvGrpSpPr>
            <p:nvPr/>
          </p:nvGrpSpPr>
          <p:grpSpPr bwMode="auto">
            <a:xfrm>
              <a:off x="1219" y="1358"/>
              <a:ext cx="130" cy="155"/>
              <a:chOff x="2123728" y="3645024"/>
              <a:chExt cx="205929" cy="246063"/>
            </a:xfrm>
          </p:grpSpPr>
          <p:sp>
            <p:nvSpPr>
              <p:cNvPr id="2972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80" name="椭圆 979"/>
              <p:cNvSpPr/>
              <p:nvPr/>
            </p:nvSpPr>
            <p:spPr bwMode="auto">
              <a:xfrm>
                <a:off x="2187091" y="3695824"/>
                <a:ext cx="142566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090" name="Group 132"/>
          <p:cNvGrpSpPr>
            <a:grpSpLocks/>
          </p:cNvGrpSpPr>
          <p:nvPr/>
        </p:nvGrpSpPr>
        <p:grpSpPr bwMode="auto">
          <a:xfrm>
            <a:off x="1606550" y="2498750"/>
            <a:ext cx="436563" cy="434975"/>
            <a:chOff x="1012" y="1245"/>
            <a:chExt cx="275" cy="274"/>
          </a:xfrm>
        </p:grpSpPr>
        <p:grpSp>
          <p:nvGrpSpPr>
            <p:cNvPr id="2959" name="组合 965"/>
            <p:cNvGrpSpPr>
              <a:grpSpLocks/>
            </p:cNvGrpSpPr>
            <p:nvPr/>
          </p:nvGrpSpPr>
          <p:grpSpPr bwMode="auto">
            <a:xfrm>
              <a:off x="1081" y="1305"/>
              <a:ext cx="130" cy="155"/>
              <a:chOff x="2123728" y="3645024"/>
              <a:chExt cx="205268" cy="246063"/>
            </a:xfrm>
          </p:grpSpPr>
          <p:sp>
            <p:nvSpPr>
              <p:cNvPr id="2966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F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74" name="椭圆 973"/>
              <p:cNvSpPr/>
              <p:nvPr/>
            </p:nvSpPr>
            <p:spPr bwMode="auto">
              <a:xfrm>
                <a:off x="2186887" y="3695824"/>
                <a:ext cx="142109" cy="1444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60" name="组合 2223"/>
            <p:cNvGrpSpPr>
              <a:grpSpLocks/>
            </p:cNvGrpSpPr>
            <p:nvPr/>
          </p:nvGrpSpPr>
          <p:grpSpPr bwMode="auto">
            <a:xfrm>
              <a:off x="1167" y="1245"/>
              <a:ext cx="120" cy="154"/>
              <a:chOff x="5191548" y="1685006"/>
              <a:chExt cx="190019" cy="243347"/>
            </a:xfrm>
          </p:grpSpPr>
          <p:sp>
            <p:nvSpPr>
              <p:cNvPr id="2964" name="TextBox 3"/>
              <p:cNvSpPr txBox="1">
                <a:spLocks noChangeArrowheads="1"/>
              </p:cNvSpPr>
              <p:nvPr/>
            </p:nvSpPr>
            <p:spPr bwMode="auto">
              <a:xfrm>
                <a:off x="5191548" y="1685006"/>
                <a:ext cx="190019" cy="243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I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72" name="椭圆 971"/>
              <p:cNvSpPr/>
              <p:nvPr/>
            </p:nvSpPr>
            <p:spPr bwMode="auto">
              <a:xfrm>
                <a:off x="5229552" y="1733991"/>
                <a:ext cx="142514" cy="1437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61" name="组合 967"/>
            <p:cNvGrpSpPr>
              <a:grpSpLocks/>
            </p:cNvGrpSpPr>
            <p:nvPr/>
          </p:nvGrpSpPr>
          <p:grpSpPr bwMode="auto">
            <a:xfrm>
              <a:off x="1012" y="1364"/>
              <a:ext cx="130" cy="155"/>
              <a:chOff x="2123728" y="3645024"/>
              <a:chExt cx="205560" cy="246063"/>
            </a:xfrm>
          </p:grpSpPr>
          <p:sp>
            <p:nvSpPr>
              <p:cNvPr id="2962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V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70" name="椭圆 969"/>
              <p:cNvSpPr/>
              <p:nvPr/>
            </p:nvSpPr>
            <p:spPr bwMode="auto">
              <a:xfrm>
                <a:off x="2186977" y="3695823"/>
                <a:ext cx="142311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091" name="Group 142"/>
          <p:cNvGrpSpPr>
            <a:grpSpLocks/>
          </p:cNvGrpSpPr>
          <p:nvPr/>
        </p:nvGrpSpPr>
        <p:grpSpPr bwMode="auto">
          <a:xfrm>
            <a:off x="1601788" y="2130450"/>
            <a:ext cx="571500" cy="539750"/>
            <a:chOff x="991" y="1043"/>
            <a:chExt cx="360" cy="340"/>
          </a:xfrm>
        </p:grpSpPr>
        <p:grpSp>
          <p:nvGrpSpPr>
            <p:cNvPr id="2947" name="Group 143"/>
            <p:cNvGrpSpPr>
              <a:grpSpLocks/>
            </p:cNvGrpSpPr>
            <p:nvPr/>
          </p:nvGrpSpPr>
          <p:grpSpPr bwMode="auto">
            <a:xfrm>
              <a:off x="991" y="1228"/>
              <a:ext cx="136" cy="155"/>
              <a:chOff x="991" y="982"/>
              <a:chExt cx="136" cy="155"/>
            </a:xfrm>
          </p:grpSpPr>
          <p:sp>
            <p:nvSpPr>
              <p:cNvPr id="2957" name="TextBox 3"/>
              <p:cNvSpPr txBox="1">
                <a:spLocks noChangeArrowheads="1"/>
              </p:cNvSpPr>
              <p:nvPr/>
            </p:nvSpPr>
            <p:spPr bwMode="auto">
              <a:xfrm>
                <a:off x="991" y="982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G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65" name="椭圆 964"/>
              <p:cNvSpPr/>
              <p:nvPr/>
            </p:nvSpPr>
            <p:spPr bwMode="auto">
              <a:xfrm>
                <a:off x="1037" y="1020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48" name="Group 146"/>
            <p:cNvGrpSpPr>
              <a:grpSpLocks/>
            </p:cNvGrpSpPr>
            <p:nvPr/>
          </p:nvGrpSpPr>
          <p:grpSpPr bwMode="auto">
            <a:xfrm>
              <a:off x="1070" y="1163"/>
              <a:ext cx="126" cy="155"/>
              <a:chOff x="1070" y="917"/>
              <a:chExt cx="126" cy="155"/>
            </a:xfrm>
          </p:grpSpPr>
          <p:sp>
            <p:nvSpPr>
              <p:cNvPr id="2955" name="TextBox 3"/>
              <p:cNvSpPr txBox="1">
                <a:spLocks noChangeArrowheads="1"/>
              </p:cNvSpPr>
              <p:nvPr/>
            </p:nvSpPr>
            <p:spPr bwMode="auto">
              <a:xfrm>
                <a:off x="1070" y="917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F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63" name="椭圆 962"/>
              <p:cNvSpPr/>
              <p:nvPr/>
            </p:nvSpPr>
            <p:spPr bwMode="auto">
              <a:xfrm>
                <a:off x="1106" y="952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49" name="组合 955"/>
            <p:cNvGrpSpPr>
              <a:grpSpLocks/>
            </p:cNvGrpSpPr>
            <p:nvPr/>
          </p:nvGrpSpPr>
          <p:grpSpPr bwMode="auto">
            <a:xfrm>
              <a:off x="1140" y="1101"/>
              <a:ext cx="130" cy="155"/>
              <a:chOff x="2123728" y="3645024"/>
              <a:chExt cx="206707" cy="246063"/>
            </a:xfrm>
          </p:grpSpPr>
          <p:sp>
            <p:nvSpPr>
              <p:cNvPr id="2953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61" name="椭圆 960"/>
              <p:cNvSpPr/>
              <p:nvPr/>
            </p:nvSpPr>
            <p:spPr bwMode="auto">
              <a:xfrm>
                <a:off x="2187329" y="3695824"/>
                <a:ext cx="143105" cy="1444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50" name="组合 956"/>
            <p:cNvGrpSpPr>
              <a:grpSpLocks/>
            </p:cNvGrpSpPr>
            <p:nvPr/>
          </p:nvGrpSpPr>
          <p:grpSpPr bwMode="auto">
            <a:xfrm>
              <a:off x="1221" y="1043"/>
              <a:ext cx="130" cy="155"/>
              <a:chOff x="2123728" y="3645024"/>
              <a:chExt cx="205929" cy="246063"/>
            </a:xfrm>
          </p:grpSpPr>
          <p:sp>
            <p:nvSpPr>
              <p:cNvPr id="2951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F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59" name="椭圆 958"/>
              <p:cNvSpPr/>
              <p:nvPr/>
            </p:nvSpPr>
            <p:spPr bwMode="auto">
              <a:xfrm>
                <a:off x="2187091" y="3695824"/>
                <a:ext cx="142566" cy="1444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092" name="Group 155"/>
          <p:cNvGrpSpPr>
            <a:grpSpLocks/>
          </p:cNvGrpSpPr>
          <p:nvPr/>
        </p:nvGrpSpPr>
        <p:grpSpPr bwMode="auto">
          <a:xfrm>
            <a:off x="1649413" y="1998687"/>
            <a:ext cx="339725" cy="315913"/>
            <a:chOff x="1010" y="975"/>
            <a:chExt cx="214" cy="199"/>
          </a:xfrm>
        </p:grpSpPr>
        <p:grpSp>
          <p:nvGrpSpPr>
            <p:cNvPr id="2941" name="组合 947"/>
            <p:cNvGrpSpPr>
              <a:grpSpLocks/>
            </p:cNvGrpSpPr>
            <p:nvPr/>
          </p:nvGrpSpPr>
          <p:grpSpPr bwMode="auto">
            <a:xfrm>
              <a:off x="1094" y="975"/>
              <a:ext cx="130" cy="155"/>
              <a:chOff x="2123726" y="3645023"/>
              <a:chExt cx="205930" cy="246063"/>
            </a:xfrm>
          </p:grpSpPr>
          <p:sp>
            <p:nvSpPr>
              <p:cNvPr id="2945" name="TextBox 3"/>
              <p:cNvSpPr txBox="1">
                <a:spLocks noChangeArrowheads="1"/>
              </p:cNvSpPr>
              <p:nvPr/>
            </p:nvSpPr>
            <p:spPr bwMode="auto">
              <a:xfrm>
                <a:off x="2123726" y="3645023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F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53" name="椭圆 952"/>
              <p:cNvSpPr/>
              <p:nvPr/>
            </p:nvSpPr>
            <p:spPr bwMode="auto">
              <a:xfrm>
                <a:off x="2187089" y="3695823"/>
                <a:ext cx="142567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942" name="组合 948"/>
            <p:cNvGrpSpPr>
              <a:grpSpLocks/>
            </p:cNvGrpSpPr>
            <p:nvPr/>
          </p:nvGrpSpPr>
          <p:grpSpPr bwMode="auto">
            <a:xfrm>
              <a:off x="1010" y="1019"/>
              <a:ext cx="130" cy="155"/>
              <a:chOff x="2123728" y="3645024"/>
              <a:chExt cx="205991" cy="246063"/>
            </a:xfrm>
          </p:grpSpPr>
          <p:sp>
            <p:nvSpPr>
              <p:cNvPr id="2943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51" name="椭圆 950"/>
              <p:cNvSpPr/>
              <p:nvPr/>
            </p:nvSpPr>
            <p:spPr bwMode="auto">
              <a:xfrm>
                <a:off x="2187110" y="3695824"/>
                <a:ext cx="142609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093" name="组合 873"/>
          <p:cNvGrpSpPr>
            <a:grpSpLocks/>
          </p:cNvGrpSpPr>
          <p:nvPr/>
        </p:nvGrpSpPr>
        <p:grpSpPr bwMode="auto">
          <a:xfrm>
            <a:off x="4373563" y="3667150"/>
            <a:ext cx="206375" cy="246062"/>
            <a:chOff x="2123728" y="3645024"/>
            <a:chExt cx="206401" cy="246063"/>
          </a:xfrm>
        </p:grpSpPr>
        <p:sp>
          <p:nvSpPr>
            <p:cNvPr id="2939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79" name="椭圆 878"/>
            <p:cNvSpPr/>
            <p:nvPr/>
          </p:nvSpPr>
          <p:spPr bwMode="auto">
            <a:xfrm>
              <a:off x="2187236" y="3695824"/>
              <a:ext cx="142893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94" name="组合 874"/>
          <p:cNvGrpSpPr>
            <a:grpSpLocks/>
          </p:cNvGrpSpPr>
          <p:nvPr/>
        </p:nvGrpSpPr>
        <p:grpSpPr bwMode="auto">
          <a:xfrm>
            <a:off x="4484688" y="3570312"/>
            <a:ext cx="204787" cy="246063"/>
            <a:chOff x="2123728" y="3645024"/>
            <a:chExt cx="205928" cy="246063"/>
          </a:xfrm>
        </p:grpSpPr>
        <p:sp>
          <p:nvSpPr>
            <p:cNvPr id="2937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H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77" name="椭圆 876"/>
            <p:cNvSpPr/>
            <p:nvPr/>
          </p:nvSpPr>
          <p:spPr bwMode="auto">
            <a:xfrm>
              <a:off x="2185985" y="3695824"/>
              <a:ext cx="143671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2095" name="TextBox 3"/>
          <p:cNvSpPr txBox="1">
            <a:spLocks noChangeArrowheads="1"/>
          </p:cNvSpPr>
          <p:nvPr/>
        </p:nvSpPr>
        <p:spPr bwMode="auto">
          <a:xfrm>
            <a:off x="4337050" y="3833837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Y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873" name="椭圆 872"/>
          <p:cNvSpPr/>
          <p:nvPr/>
        </p:nvSpPr>
        <p:spPr bwMode="auto">
          <a:xfrm>
            <a:off x="4397375" y="3878287"/>
            <a:ext cx="142875" cy="1444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2097" name="组合 2234"/>
          <p:cNvGrpSpPr>
            <a:grpSpLocks/>
          </p:cNvGrpSpPr>
          <p:nvPr/>
        </p:nvGrpSpPr>
        <p:grpSpPr bwMode="auto">
          <a:xfrm>
            <a:off x="1566863" y="5268937"/>
            <a:ext cx="217487" cy="244475"/>
            <a:chOff x="4905814" y="4746324"/>
            <a:chExt cx="216392" cy="245328"/>
          </a:xfrm>
        </p:grpSpPr>
        <p:sp>
          <p:nvSpPr>
            <p:cNvPr id="870" name="椭圆 869"/>
            <p:cNvSpPr/>
            <p:nvPr/>
          </p:nvSpPr>
          <p:spPr bwMode="auto">
            <a:xfrm>
              <a:off x="4972153" y="4794115"/>
              <a:ext cx="142156" cy="14337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936" name="TextBox 3"/>
            <p:cNvSpPr txBox="1">
              <a:spLocks noChangeArrowheads="1"/>
            </p:cNvSpPr>
            <p:nvPr/>
          </p:nvSpPr>
          <p:spPr bwMode="auto">
            <a:xfrm>
              <a:off x="4905814" y="4746324"/>
              <a:ext cx="216392" cy="245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N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</p:grpSp>
      <p:grpSp>
        <p:nvGrpSpPr>
          <p:cNvPr id="2098" name="组合 2235"/>
          <p:cNvGrpSpPr>
            <a:grpSpLocks/>
          </p:cNvGrpSpPr>
          <p:nvPr/>
        </p:nvGrpSpPr>
        <p:grpSpPr bwMode="auto">
          <a:xfrm>
            <a:off x="1341438" y="5513412"/>
            <a:ext cx="206375" cy="246063"/>
            <a:chOff x="4679902" y="4991683"/>
            <a:chExt cx="206421" cy="246021"/>
          </a:xfrm>
        </p:grpSpPr>
        <p:sp>
          <p:nvSpPr>
            <p:cNvPr id="2933" name="TextBox 3"/>
            <p:cNvSpPr txBox="1">
              <a:spLocks noChangeArrowheads="1"/>
            </p:cNvSpPr>
            <p:nvPr/>
          </p:nvSpPr>
          <p:spPr bwMode="auto">
            <a:xfrm>
              <a:off x="4679902" y="4991683"/>
              <a:ext cx="189328" cy="246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69" name="椭圆 868"/>
            <p:cNvSpPr/>
            <p:nvPr/>
          </p:nvSpPr>
          <p:spPr bwMode="auto">
            <a:xfrm>
              <a:off x="4743416" y="5042474"/>
              <a:ext cx="142907" cy="1444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099" name="组合 2239"/>
          <p:cNvGrpSpPr>
            <a:grpSpLocks/>
          </p:cNvGrpSpPr>
          <p:nvPr/>
        </p:nvGrpSpPr>
        <p:grpSpPr bwMode="auto">
          <a:xfrm>
            <a:off x="1346200" y="4619650"/>
            <a:ext cx="223838" cy="981075"/>
            <a:chOff x="4684664" y="4097577"/>
            <a:chExt cx="223886" cy="981322"/>
          </a:xfrm>
        </p:grpSpPr>
        <p:grpSp>
          <p:nvGrpSpPr>
            <p:cNvPr id="2914" name="组合 2238"/>
            <p:cNvGrpSpPr>
              <a:grpSpLocks/>
            </p:cNvGrpSpPr>
            <p:nvPr/>
          </p:nvGrpSpPr>
          <p:grpSpPr bwMode="auto">
            <a:xfrm>
              <a:off x="4684664" y="4246375"/>
              <a:ext cx="219330" cy="832524"/>
              <a:chOff x="4684664" y="4246375"/>
              <a:chExt cx="219330" cy="832524"/>
            </a:xfrm>
          </p:grpSpPr>
          <p:grpSp>
            <p:nvGrpSpPr>
              <p:cNvPr id="2918" name="组合 852"/>
              <p:cNvGrpSpPr>
                <a:grpSpLocks/>
              </p:cNvGrpSpPr>
              <p:nvPr/>
            </p:nvGrpSpPr>
            <p:grpSpPr bwMode="auto">
              <a:xfrm>
                <a:off x="4694961" y="4832878"/>
                <a:ext cx="205965" cy="246021"/>
                <a:chOff x="1907704" y="3717032"/>
                <a:chExt cx="205793" cy="246063"/>
              </a:xfrm>
            </p:grpSpPr>
            <p:sp>
              <p:nvSpPr>
                <p:cNvPr id="2931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1907704" y="3717032"/>
                  <a:ext cx="189267" cy="246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A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867" name="椭圆 866"/>
                <p:cNvSpPr/>
                <p:nvPr/>
              </p:nvSpPr>
              <p:spPr bwMode="auto">
                <a:xfrm>
                  <a:off x="1970395" y="3770926"/>
                  <a:ext cx="142786" cy="144524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  <p:grpSp>
            <p:nvGrpSpPr>
              <p:cNvPr id="2919" name="组合 853"/>
              <p:cNvGrpSpPr>
                <a:grpSpLocks/>
              </p:cNvGrpSpPr>
              <p:nvPr/>
            </p:nvGrpSpPr>
            <p:grpSpPr bwMode="auto">
              <a:xfrm>
                <a:off x="4694959" y="4688887"/>
                <a:ext cx="205965" cy="246020"/>
                <a:chOff x="2123728" y="3645024"/>
                <a:chExt cx="205452" cy="246063"/>
              </a:xfrm>
            </p:grpSpPr>
            <p:sp>
              <p:nvSpPr>
                <p:cNvPr id="2929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123728" y="3645024"/>
                  <a:ext cx="189267" cy="246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R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865" name="椭圆 864"/>
                <p:cNvSpPr/>
                <p:nvPr/>
              </p:nvSpPr>
              <p:spPr bwMode="auto">
                <a:xfrm>
                  <a:off x="2186317" y="3696822"/>
                  <a:ext cx="142550" cy="14293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  <p:grpSp>
            <p:nvGrpSpPr>
              <p:cNvPr id="2920" name="组合 2236"/>
              <p:cNvGrpSpPr>
                <a:grpSpLocks/>
              </p:cNvGrpSpPr>
              <p:nvPr/>
            </p:nvGrpSpPr>
            <p:grpSpPr bwMode="auto">
              <a:xfrm>
                <a:off x="4696533" y="4534825"/>
                <a:ext cx="201218" cy="246020"/>
                <a:chOff x="4696533" y="4534825"/>
                <a:chExt cx="201218" cy="246020"/>
              </a:xfrm>
            </p:grpSpPr>
            <p:sp>
              <p:nvSpPr>
                <p:cNvPr id="2927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4696533" y="4534825"/>
                  <a:ext cx="189328" cy="2460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D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863" name="椭圆 862"/>
                <p:cNvSpPr/>
                <p:nvPr/>
              </p:nvSpPr>
              <p:spPr bwMode="auto">
                <a:xfrm>
                  <a:off x="4757705" y="4588237"/>
                  <a:ext cx="139730" cy="14291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  <p:grpSp>
            <p:nvGrpSpPr>
              <p:cNvPr id="2921" name="组合 855"/>
              <p:cNvGrpSpPr>
                <a:grpSpLocks/>
              </p:cNvGrpSpPr>
              <p:nvPr/>
            </p:nvGrpSpPr>
            <p:grpSpPr bwMode="auto">
              <a:xfrm>
                <a:off x="4684664" y="4400902"/>
                <a:ext cx="216262" cy="246021"/>
                <a:chOff x="722239" y="4653136"/>
                <a:chExt cx="216192" cy="246063"/>
              </a:xfrm>
            </p:grpSpPr>
            <p:sp>
              <p:nvSpPr>
                <p:cNvPr id="2925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722239" y="4653136"/>
                  <a:ext cx="177353" cy="246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W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861" name="椭圆 860"/>
                <p:cNvSpPr/>
                <p:nvPr/>
              </p:nvSpPr>
              <p:spPr bwMode="auto">
                <a:xfrm>
                  <a:off x="796844" y="4691215"/>
                  <a:ext cx="141271" cy="144524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  <p:grpSp>
            <p:nvGrpSpPr>
              <p:cNvPr id="2922" name="组合 2237"/>
              <p:cNvGrpSpPr>
                <a:grpSpLocks/>
              </p:cNvGrpSpPr>
              <p:nvPr/>
            </p:nvGrpSpPr>
            <p:grpSpPr bwMode="auto">
              <a:xfrm>
                <a:off x="4703413" y="4246375"/>
                <a:ext cx="200581" cy="246020"/>
                <a:chOff x="4703413" y="4246375"/>
                <a:chExt cx="200581" cy="246020"/>
              </a:xfrm>
            </p:grpSpPr>
            <p:sp>
              <p:nvSpPr>
                <p:cNvPr id="2923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4703413" y="4246375"/>
                  <a:ext cx="189951" cy="2460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P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859" name="椭圆 858"/>
                <p:cNvSpPr/>
                <p:nvPr/>
              </p:nvSpPr>
              <p:spPr bwMode="auto">
                <a:xfrm>
                  <a:off x="4760880" y="4292888"/>
                  <a:ext cx="142906" cy="146087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</p:grpSp>
        <p:grpSp>
          <p:nvGrpSpPr>
            <p:cNvPr id="2915" name="组合 849"/>
            <p:cNvGrpSpPr>
              <a:grpSpLocks/>
            </p:cNvGrpSpPr>
            <p:nvPr/>
          </p:nvGrpSpPr>
          <p:grpSpPr bwMode="auto">
            <a:xfrm>
              <a:off x="4692288" y="4097577"/>
              <a:ext cx="216262" cy="246022"/>
              <a:chOff x="1088281" y="3901827"/>
              <a:chExt cx="217600" cy="246221"/>
            </a:xfrm>
          </p:grpSpPr>
          <p:sp>
            <p:nvSpPr>
              <p:cNvPr id="2916" name="TextBox 3"/>
              <p:cNvSpPr txBox="1">
                <a:spLocks noChangeArrowheads="1"/>
              </p:cNvSpPr>
              <p:nvPr/>
            </p:nvSpPr>
            <p:spPr bwMode="auto">
              <a:xfrm>
                <a:off x="1088281" y="3901827"/>
                <a:ext cx="19050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Q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852" name="椭圆 851"/>
              <p:cNvSpPr/>
              <p:nvPr/>
            </p:nvSpPr>
            <p:spPr>
              <a:xfrm>
                <a:off x="1162091" y="3949503"/>
                <a:ext cx="143790" cy="14461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100" name="组合 2240"/>
          <p:cNvGrpSpPr>
            <a:grpSpLocks/>
          </p:cNvGrpSpPr>
          <p:nvPr/>
        </p:nvGrpSpPr>
        <p:grpSpPr bwMode="auto">
          <a:xfrm>
            <a:off x="1382713" y="4465662"/>
            <a:ext cx="198437" cy="246063"/>
            <a:chOff x="4721374" y="3943088"/>
            <a:chExt cx="197701" cy="246021"/>
          </a:xfrm>
        </p:grpSpPr>
        <p:sp>
          <p:nvSpPr>
            <p:cNvPr id="2912" name="TextBox 3"/>
            <p:cNvSpPr txBox="1">
              <a:spLocks noChangeArrowheads="1"/>
            </p:cNvSpPr>
            <p:nvPr/>
          </p:nvSpPr>
          <p:spPr bwMode="auto">
            <a:xfrm>
              <a:off x="4721374" y="3943088"/>
              <a:ext cx="188974" cy="246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48" name="椭圆 847"/>
            <p:cNvSpPr/>
            <p:nvPr/>
          </p:nvSpPr>
          <p:spPr bwMode="auto">
            <a:xfrm>
              <a:off x="4776730" y="3995467"/>
              <a:ext cx="142345" cy="14443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01" name="组合 828"/>
          <p:cNvGrpSpPr>
            <a:grpSpLocks/>
          </p:cNvGrpSpPr>
          <p:nvPr/>
        </p:nvGrpSpPr>
        <p:grpSpPr bwMode="auto">
          <a:xfrm>
            <a:off x="1136650" y="4475187"/>
            <a:ext cx="206375" cy="246063"/>
            <a:chOff x="2627313" y="3933825"/>
            <a:chExt cx="206459" cy="246063"/>
          </a:xfrm>
        </p:grpSpPr>
        <p:sp>
          <p:nvSpPr>
            <p:cNvPr id="2910" name="TextBox 21"/>
            <p:cNvSpPr txBox="1">
              <a:spLocks noChangeArrowheads="1"/>
            </p:cNvSpPr>
            <p:nvPr/>
          </p:nvSpPr>
          <p:spPr bwMode="auto">
            <a:xfrm>
              <a:off x="26273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31" name="椭圆 830"/>
            <p:cNvSpPr/>
            <p:nvPr/>
          </p:nvSpPr>
          <p:spPr>
            <a:xfrm>
              <a:off x="2689251" y="3984625"/>
              <a:ext cx="144521" cy="13652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02" name="组合 778"/>
          <p:cNvGrpSpPr>
            <a:grpSpLocks/>
          </p:cNvGrpSpPr>
          <p:nvPr/>
        </p:nvGrpSpPr>
        <p:grpSpPr bwMode="auto">
          <a:xfrm>
            <a:off x="1258888" y="4391050"/>
            <a:ext cx="196850" cy="246062"/>
            <a:chOff x="2987824" y="4005064"/>
            <a:chExt cx="196454" cy="246063"/>
          </a:xfrm>
        </p:grpSpPr>
        <p:sp>
          <p:nvSpPr>
            <p:cNvPr id="2908" name="TextBox 3"/>
            <p:cNvSpPr txBox="1">
              <a:spLocks noChangeArrowheads="1"/>
            </p:cNvSpPr>
            <p:nvPr/>
          </p:nvSpPr>
          <p:spPr bwMode="auto">
            <a:xfrm>
              <a:off x="2987824" y="400506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F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27" name="椭圆 826"/>
            <p:cNvSpPr/>
            <p:nvPr/>
          </p:nvSpPr>
          <p:spPr bwMode="auto">
            <a:xfrm>
              <a:off x="3041690" y="4049514"/>
              <a:ext cx="142588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03" name="组合 2241"/>
          <p:cNvGrpSpPr>
            <a:grpSpLocks/>
          </p:cNvGrpSpPr>
          <p:nvPr/>
        </p:nvGrpSpPr>
        <p:grpSpPr bwMode="auto">
          <a:xfrm>
            <a:off x="1350963" y="5664225"/>
            <a:ext cx="206375" cy="246062"/>
            <a:chOff x="4689426" y="5141558"/>
            <a:chExt cx="206587" cy="246020"/>
          </a:xfrm>
        </p:grpSpPr>
        <p:sp>
          <p:nvSpPr>
            <p:cNvPr id="2906" name="TextBox 3"/>
            <p:cNvSpPr txBox="1">
              <a:spLocks noChangeArrowheads="1"/>
            </p:cNvSpPr>
            <p:nvPr/>
          </p:nvSpPr>
          <p:spPr bwMode="auto">
            <a:xfrm>
              <a:off x="4689426" y="5141558"/>
              <a:ext cx="189329" cy="24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D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25" name="椭圆 824"/>
            <p:cNvSpPr/>
            <p:nvPr/>
          </p:nvSpPr>
          <p:spPr bwMode="auto">
            <a:xfrm>
              <a:off x="4752991" y="5189175"/>
              <a:ext cx="143022" cy="14443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04" name="组合 780"/>
          <p:cNvGrpSpPr>
            <a:grpSpLocks/>
          </p:cNvGrpSpPr>
          <p:nvPr/>
        </p:nvGrpSpPr>
        <p:grpSpPr bwMode="auto">
          <a:xfrm>
            <a:off x="1435100" y="5784875"/>
            <a:ext cx="215900" cy="246062"/>
            <a:chOff x="1088281" y="3901827"/>
            <a:chExt cx="217676" cy="246221"/>
          </a:xfrm>
        </p:grpSpPr>
        <p:sp>
          <p:nvSpPr>
            <p:cNvPr id="2904" name="TextBox 3"/>
            <p:cNvSpPr txBox="1">
              <a:spLocks noChangeArrowheads="1"/>
            </p:cNvSpPr>
            <p:nvPr/>
          </p:nvSpPr>
          <p:spPr bwMode="auto">
            <a:xfrm>
              <a:off x="1088281" y="3901827"/>
              <a:ext cx="1905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Q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23" name="椭圆 822"/>
            <p:cNvSpPr/>
            <p:nvPr/>
          </p:nvSpPr>
          <p:spPr>
            <a:xfrm>
              <a:off x="1161907" y="3949483"/>
              <a:ext cx="144050" cy="1445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05" name="组合 781"/>
          <p:cNvGrpSpPr>
            <a:grpSpLocks/>
          </p:cNvGrpSpPr>
          <p:nvPr/>
        </p:nvGrpSpPr>
        <p:grpSpPr bwMode="auto">
          <a:xfrm>
            <a:off x="1571625" y="5702325"/>
            <a:ext cx="211138" cy="246062"/>
            <a:chOff x="2339975" y="3933825"/>
            <a:chExt cx="209354" cy="246063"/>
          </a:xfrm>
        </p:grpSpPr>
        <p:sp>
          <p:nvSpPr>
            <p:cNvPr id="2902" name="TextBox 18"/>
            <p:cNvSpPr txBox="1">
              <a:spLocks noChangeArrowheads="1"/>
            </p:cNvSpPr>
            <p:nvPr/>
          </p:nvSpPr>
          <p:spPr bwMode="auto">
            <a:xfrm>
              <a:off x="2339975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21" name="椭圆 820"/>
            <p:cNvSpPr/>
            <p:nvPr/>
          </p:nvSpPr>
          <p:spPr>
            <a:xfrm>
              <a:off x="2404513" y="3989387"/>
              <a:ext cx="144816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06" name="组合 2242"/>
          <p:cNvGrpSpPr>
            <a:grpSpLocks/>
          </p:cNvGrpSpPr>
          <p:nvPr/>
        </p:nvGrpSpPr>
        <p:grpSpPr bwMode="auto">
          <a:xfrm>
            <a:off x="1574800" y="5556275"/>
            <a:ext cx="200025" cy="246062"/>
            <a:chOff x="4912908" y="5033605"/>
            <a:chExt cx="200216" cy="246021"/>
          </a:xfrm>
        </p:grpSpPr>
        <p:sp>
          <p:nvSpPr>
            <p:cNvPr id="2900" name="TextBox 3"/>
            <p:cNvSpPr txBox="1">
              <a:spLocks noChangeArrowheads="1"/>
            </p:cNvSpPr>
            <p:nvPr/>
          </p:nvSpPr>
          <p:spPr bwMode="auto">
            <a:xfrm>
              <a:off x="4912908" y="5033605"/>
              <a:ext cx="190562" cy="246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19" name="椭圆 818"/>
            <p:cNvSpPr/>
            <p:nvPr/>
          </p:nvSpPr>
          <p:spPr bwMode="auto">
            <a:xfrm>
              <a:off x="4968524" y="5085983"/>
              <a:ext cx="144600" cy="14443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07" name="组合 2243"/>
          <p:cNvGrpSpPr>
            <a:grpSpLocks/>
          </p:cNvGrpSpPr>
          <p:nvPr/>
        </p:nvGrpSpPr>
        <p:grpSpPr bwMode="auto">
          <a:xfrm>
            <a:off x="1577975" y="5411812"/>
            <a:ext cx="195263" cy="246063"/>
            <a:chOff x="4916739" y="4888926"/>
            <a:chExt cx="194690" cy="246020"/>
          </a:xfrm>
        </p:grpSpPr>
        <p:sp>
          <p:nvSpPr>
            <p:cNvPr id="2898" name="TextBox 3"/>
            <p:cNvSpPr txBox="1">
              <a:spLocks noChangeArrowheads="1"/>
            </p:cNvSpPr>
            <p:nvPr/>
          </p:nvSpPr>
          <p:spPr bwMode="auto">
            <a:xfrm>
              <a:off x="4916739" y="4888926"/>
              <a:ext cx="190562" cy="24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17" name="椭圆 816"/>
            <p:cNvSpPr/>
            <p:nvPr/>
          </p:nvSpPr>
          <p:spPr bwMode="auto">
            <a:xfrm>
              <a:off x="4967390" y="4939717"/>
              <a:ext cx="144039" cy="1444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08" name="组合 784"/>
          <p:cNvGrpSpPr>
            <a:grpSpLocks/>
          </p:cNvGrpSpPr>
          <p:nvPr/>
        </p:nvGrpSpPr>
        <p:grpSpPr bwMode="auto">
          <a:xfrm>
            <a:off x="1577975" y="5111775"/>
            <a:ext cx="190500" cy="246062"/>
            <a:chOff x="3347864" y="3645024"/>
            <a:chExt cx="189399" cy="246063"/>
          </a:xfrm>
        </p:grpSpPr>
        <p:sp>
          <p:nvSpPr>
            <p:cNvPr id="2896" name="TextBox 3"/>
            <p:cNvSpPr txBox="1">
              <a:spLocks noChangeArrowheads="1"/>
            </p:cNvSpPr>
            <p:nvPr/>
          </p:nvSpPr>
          <p:spPr bwMode="auto">
            <a:xfrm>
              <a:off x="3347864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15" name="椭圆 814"/>
            <p:cNvSpPr/>
            <p:nvPr/>
          </p:nvSpPr>
          <p:spPr bwMode="auto">
            <a:xfrm>
              <a:off x="3393636" y="3700586"/>
              <a:ext cx="143627" cy="14446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09" name="组合 2244"/>
          <p:cNvGrpSpPr>
            <a:grpSpLocks/>
          </p:cNvGrpSpPr>
          <p:nvPr/>
        </p:nvGrpSpPr>
        <p:grpSpPr bwMode="auto">
          <a:xfrm>
            <a:off x="1573213" y="4970487"/>
            <a:ext cx="198437" cy="246063"/>
            <a:chOff x="4911525" y="4448434"/>
            <a:chExt cx="198638" cy="246020"/>
          </a:xfrm>
        </p:grpSpPr>
        <p:sp>
          <p:nvSpPr>
            <p:cNvPr id="2894" name="TextBox 3"/>
            <p:cNvSpPr txBox="1">
              <a:spLocks noChangeArrowheads="1"/>
            </p:cNvSpPr>
            <p:nvPr/>
          </p:nvSpPr>
          <p:spPr bwMode="auto">
            <a:xfrm>
              <a:off x="4911525" y="4448434"/>
              <a:ext cx="189951" cy="24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13" name="椭圆 812"/>
            <p:cNvSpPr/>
            <p:nvPr/>
          </p:nvSpPr>
          <p:spPr bwMode="auto">
            <a:xfrm>
              <a:off x="4967143" y="4497638"/>
              <a:ext cx="143020" cy="14443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10" name="组合 2245"/>
          <p:cNvGrpSpPr>
            <a:grpSpLocks/>
          </p:cNvGrpSpPr>
          <p:nvPr/>
        </p:nvGrpSpPr>
        <p:grpSpPr bwMode="auto">
          <a:xfrm>
            <a:off x="1579563" y="4829200"/>
            <a:ext cx="209550" cy="246062"/>
            <a:chOff x="4918667" y="4306823"/>
            <a:chExt cx="208958" cy="246020"/>
          </a:xfrm>
        </p:grpSpPr>
        <p:sp>
          <p:nvSpPr>
            <p:cNvPr id="2892" name="TextBox 18"/>
            <p:cNvSpPr txBox="1">
              <a:spLocks noChangeArrowheads="1"/>
            </p:cNvSpPr>
            <p:nvPr/>
          </p:nvSpPr>
          <p:spPr bwMode="auto">
            <a:xfrm>
              <a:off x="4918667" y="4306823"/>
              <a:ext cx="191713" cy="24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11" name="椭圆 810"/>
            <p:cNvSpPr/>
            <p:nvPr/>
          </p:nvSpPr>
          <p:spPr bwMode="auto">
            <a:xfrm>
              <a:off x="4981988" y="4357614"/>
              <a:ext cx="145637" cy="14285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11" name="组合 787"/>
          <p:cNvGrpSpPr>
            <a:grpSpLocks/>
          </p:cNvGrpSpPr>
          <p:nvPr/>
        </p:nvGrpSpPr>
        <p:grpSpPr bwMode="auto">
          <a:xfrm>
            <a:off x="1577975" y="4679975"/>
            <a:ext cx="190500" cy="246062"/>
            <a:chOff x="3347864" y="3645024"/>
            <a:chExt cx="189399" cy="246063"/>
          </a:xfrm>
        </p:grpSpPr>
        <p:sp>
          <p:nvSpPr>
            <p:cNvPr id="2890" name="TextBox 3"/>
            <p:cNvSpPr txBox="1">
              <a:spLocks noChangeArrowheads="1"/>
            </p:cNvSpPr>
            <p:nvPr/>
          </p:nvSpPr>
          <p:spPr bwMode="auto">
            <a:xfrm>
              <a:off x="3347864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09" name="椭圆 808"/>
            <p:cNvSpPr/>
            <p:nvPr/>
          </p:nvSpPr>
          <p:spPr bwMode="auto">
            <a:xfrm>
              <a:off x="3393636" y="3700586"/>
              <a:ext cx="143627" cy="14446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12" name="组合 2246"/>
          <p:cNvGrpSpPr>
            <a:grpSpLocks/>
          </p:cNvGrpSpPr>
          <p:nvPr/>
        </p:nvGrpSpPr>
        <p:grpSpPr bwMode="auto">
          <a:xfrm>
            <a:off x="1581150" y="4543450"/>
            <a:ext cx="207963" cy="246062"/>
            <a:chOff x="4920054" y="4020900"/>
            <a:chExt cx="207581" cy="246021"/>
          </a:xfrm>
        </p:grpSpPr>
        <p:sp>
          <p:nvSpPr>
            <p:cNvPr id="2888" name="TextBox 3"/>
            <p:cNvSpPr txBox="1">
              <a:spLocks noChangeArrowheads="1"/>
            </p:cNvSpPr>
            <p:nvPr/>
          </p:nvSpPr>
          <p:spPr bwMode="auto">
            <a:xfrm>
              <a:off x="4920054" y="4020900"/>
              <a:ext cx="202173" cy="246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07" name="椭圆 806"/>
            <p:cNvSpPr/>
            <p:nvPr/>
          </p:nvSpPr>
          <p:spPr bwMode="auto">
            <a:xfrm>
              <a:off x="4973930" y="4070104"/>
              <a:ext cx="153705" cy="14443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13" name="组合 2247"/>
          <p:cNvGrpSpPr>
            <a:grpSpLocks/>
          </p:cNvGrpSpPr>
          <p:nvPr/>
        </p:nvGrpSpPr>
        <p:grpSpPr bwMode="auto">
          <a:xfrm>
            <a:off x="1577975" y="4397400"/>
            <a:ext cx="203200" cy="246062"/>
            <a:chOff x="4916293" y="3874846"/>
            <a:chExt cx="203395" cy="246020"/>
          </a:xfrm>
        </p:grpSpPr>
        <p:sp>
          <p:nvSpPr>
            <p:cNvPr id="2886" name="TextBox 3"/>
            <p:cNvSpPr txBox="1">
              <a:spLocks noChangeArrowheads="1"/>
            </p:cNvSpPr>
            <p:nvPr/>
          </p:nvSpPr>
          <p:spPr bwMode="auto">
            <a:xfrm>
              <a:off x="4916293" y="3874846"/>
              <a:ext cx="189328" cy="24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D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05" name="椭圆 804"/>
            <p:cNvSpPr/>
            <p:nvPr/>
          </p:nvSpPr>
          <p:spPr bwMode="auto">
            <a:xfrm>
              <a:off x="4976676" y="3924050"/>
              <a:ext cx="143012" cy="1444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14" name="组合 790"/>
          <p:cNvGrpSpPr>
            <a:grpSpLocks/>
          </p:cNvGrpSpPr>
          <p:nvPr/>
        </p:nvGrpSpPr>
        <p:grpSpPr bwMode="auto">
          <a:xfrm>
            <a:off x="1573213" y="4262462"/>
            <a:ext cx="193675" cy="246063"/>
            <a:chOff x="2843808" y="3573016"/>
            <a:chExt cx="193171" cy="246063"/>
          </a:xfrm>
        </p:grpSpPr>
        <p:sp>
          <p:nvSpPr>
            <p:cNvPr id="2884" name="TextBox 3"/>
            <p:cNvSpPr txBox="1">
              <a:spLocks noChangeArrowheads="1"/>
            </p:cNvSpPr>
            <p:nvPr/>
          </p:nvSpPr>
          <p:spPr bwMode="auto">
            <a:xfrm>
              <a:off x="2843808" y="3573016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03" name="椭圆 802"/>
            <p:cNvSpPr/>
            <p:nvPr/>
          </p:nvSpPr>
          <p:spPr bwMode="auto">
            <a:xfrm>
              <a:off x="2894476" y="3623816"/>
              <a:ext cx="142503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15" name="组合 791"/>
          <p:cNvGrpSpPr>
            <a:grpSpLocks/>
          </p:cNvGrpSpPr>
          <p:nvPr/>
        </p:nvGrpSpPr>
        <p:grpSpPr bwMode="auto">
          <a:xfrm>
            <a:off x="1565275" y="4118000"/>
            <a:ext cx="207963" cy="246062"/>
            <a:chOff x="1763713" y="3933825"/>
            <a:chExt cx="208014" cy="246063"/>
          </a:xfrm>
        </p:grpSpPr>
        <p:sp>
          <p:nvSpPr>
            <p:cNvPr id="2882" name="TextBox 12"/>
            <p:cNvSpPr txBox="1">
              <a:spLocks noChangeArrowheads="1"/>
            </p:cNvSpPr>
            <p:nvPr/>
          </p:nvSpPr>
          <p:spPr bwMode="auto">
            <a:xfrm>
              <a:off x="17637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01" name="椭圆 800"/>
            <p:cNvSpPr/>
            <p:nvPr/>
          </p:nvSpPr>
          <p:spPr>
            <a:xfrm>
              <a:off x="1827229" y="3979862"/>
              <a:ext cx="144498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16" name="组合 792"/>
          <p:cNvGrpSpPr>
            <a:grpSpLocks/>
          </p:cNvGrpSpPr>
          <p:nvPr/>
        </p:nvGrpSpPr>
        <p:grpSpPr bwMode="auto">
          <a:xfrm>
            <a:off x="1557338" y="3967187"/>
            <a:ext cx="206375" cy="246063"/>
            <a:chOff x="2123728" y="3645024"/>
            <a:chExt cx="206055" cy="246063"/>
          </a:xfrm>
        </p:grpSpPr>
        <p:sp>
          <p:nvSpPr>
            <p:cNvPr id="2880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99" name="椭圆 798"/>
            <p:cNvSpPr/>
            <p:nvPr/>
          </p:nvSpPr>
          <p:spPr bwMode="auto">
            <a:xfrm>
              <a:off x="2187130" y="3695824"/>
              <a:ext cx="142653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17" name="组合 793"/>
          <p:cNvGrpSpPr>
            <a:grpSpLocks/>
          </p:cNvGrpSpPr>
          <p:nvPr/>
        </p:nvGrpSpPr>
        <p:grpSpPr bwMode="auto">
          <a:xfrm>
            <a:off x="1557338" y="3830662"/>
            <a:ext cx="206375" cy="246063"/>
            <a:chOff x="2123728" y="3645024"/>
            <a:chExt cx="206055" cy="246063"/>
          </a:xfrm>
        </p:grpSpPr>
        <p:sp>
          <p:nvSpPr>
            <p:cNvPr id="2878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97" name="椭圆 796"/>
            <p:cNvSpPr/>
            <p:nvPr/>
          </p:nvSpPr>
          <p:spPr bwMode="auto">
            <a:xfrm>
              <a:off x="2187130" y="3695824"/>
              <a:ext cx="142653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2118" name="TextBox 1349"/>
          <p:cNvSpPr txBox="1">
            <a:spLocks noChangeArrowheads="1"/>
          </p:cNvSpPr>
          <p:nvPr/>
        </p:nvSpPr>
        <p:spPr bwMode="auto">
          <a:xfrm>
            <a:off x="862013" y="5229250"/>
            <a:ext cx="4333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H</a:t>
            </a:r>
            <a:r>
              <a:rPr lang="en-US" altLang="zh-CN" sz="700" b="1" smtClean="0">
                <a:solidFill>
                  <a:srgbClr val="000000"/>
                </a:solidFill>
                <a:ea typeface="宋体" charset="-122"/>
              </a:rPr>
              <a:t>2</a:t>
            </a:r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N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grpSp>
        <p:nvGrpSpPr>
          <p:cNvPr id="2119" name="组合 725"/>
          <p:cNvGrpSpPr>
            <a:grpSpLocks/>
          </p:cNvGrpSpPr>
          <p:nvPr/>
        </p:nvGrpSpPr>
        <p:grpSpPr bwMode="auto">
          <a:xfrm>
            <a:off x="1789113" y="1851050"/>
            <a:ext cx="203200" cy="246062"/>
            <a:chOff x="3347864" y="3645024"/>
            <a:chExt cx="202971" cy="246063"/>
          </a:xfrm>
        </p:grpSpPr>
        <p:sp>
          <p:nvSpPr>
            <p:cNvPr id="2876" name="TextBox 3"/>
            <p:cNvSpPr txBox="1">
              <a:spLocks noChangeArrowheads="1"/>
            </p:cNvSpPr>
            <p:nvPr/>
          </p:nvSpPr>
          <p:spPr bwMode="auto">
            <a:xfrm>
              <a:off x="3347864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D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73" name="椭圆 772"/>
            <p:cNvSpPr/>
            <p:nvPr/>
          </p:nvSpPr>
          <p:spPr bwMode="auto">
            <a:xfrm>
              <a:off x="3408121" y="3691061"/>
              <a:ext cx="142714" cy="14446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0" name="组合 2249"/>
          <p:cNvGrpSpPr>
            <a:grpSpLocks/>
          </p:cNvGrpSpPr>
          <p:nvPr/>
        </p:nvGrpSpPr>
        <p:grpSpPr bwMode="auto">
          <a:xfrm>
            <a:off x="1800225" y="1112862"/>
            <a:ext cx="204788" cy="246063"/>
            <a:chOff x="5098479" y="249542"/>
            <a:chExt cx="205359" cy="246113"/>
          </a:xfrm>
        </p:grpSpPr>
        <p:sp>
          <p:nvSpPr>
            <p:cNvPr id="2874" name="TextBox 12"/>
            <p:cNvSpPr txBox="1">
              <a:spLocks noChangeArrowheads="1"/>
            </p:cNvSpPr>
            <p:nvPr/>
          </p:nvSpPr>
          <p:spPr bwMode="auto">
            <a:xfrm>
              <a:off x="5098479" y="249542"/>
              <a:ext cx="190624" cy="2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71" name="椭圆 770"/>
            <p:cNvSpPr/>
            <p:nvPr/>
          </p:nvSpPr>
          <p:spPr bwMode="auto">
            <a:xfrm>
              <a:off x="5158972" y="300352"/>
              <a:ext cx="144866" cy="14290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1" name="组合 2250"/>
          <p:cNvGrpSpPr>
            <a:grpSpLocks/>
          </p:cNvGrpSpPr>
          <p:nvPr/>
        </p:nvGrpSpPr>
        <p:grpSpPr bwMode="auto">
          <a:xfrm>
            <a:off x="1787525" y="1551012"/>
            <a:ext cx="201613" cy="246063"/>
            <a:chOff x="5086251" y="687764"/>
            <a:chExt cx="201712" cy="246113"/>
          </a:xfrm>
        </p:grpSpPr>
        <p:sp>
          <p:nvSpPr>
            <p:cNvPr id="2872" name="TextBox 21"/>
            <p:cNvSpPr txBox="1">
              <a:spLocks noChangeArrowheads="1"/>
            </p:cNvSpPr>
            <p:nvPr/>
          </p:nvSpPr>
          <p:spPr bwMode="auto">
            <a:xfrm>
              <a:off x="5086251" y="687764"/>
              <a:ext cx="190848" cy="2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69" name="椭圆 768"/>
            <p:cNvSpPr/>
            <p:nvPr/>
          </p:nvSpPr>
          <p:spPr bwMode="auto">
            <a:xfrm>
              <a:off x="5143429" y="741750"/>
              <a:ext cx="144534" cy="1365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2" name="组合 2251"/>
          <p:cNvGrpSpPr>
            <a:grpSpLocks/>
          </p:cNvGrpSpPr>
          <p:nvPr/>
        </p:nvGrpSpPr>
        <p:grpSpPr bwMode="auto">
          <a:xfrm>
            <a:off x="1773238" y="1695475"/>
            <a:ext cx="209550" cy="246062"/>
            <a:chOff x="5072252" y="831918"/>
            <a:chExt cx="208790" cy="246112"/>
          </a:xfrm>
        </p:grpSpPr>
        <p:sp>
          <p:nvSpPr>
            <p:cNvPr id="2870" name="TextBox 3"/>
            <p:cNvSpPr txBox="1">
              <a:spLocks noChangeArrowheads="1"/>
            </p:cNvSpPr>
            <p:nvPr/>
          </p:nvSpPr>
          <p:spPr bwMode="auto">
            <a:xfrm>
              <a:off x="5072252" y="831918"/>
              <a:ext cx="189321" cy="2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A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67" name="椭圆 766"/>
            <p:cNvSpPr/>
            <p:nvPr/>
          </p:nvSpPr>
          <p:spPr bwMode="auto">
            <a:xfrm>
              <a:off x="5138685" y="885904"/>
              <a:ext cx="142357" cy="1460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3" name="组合 2252"/>
          <p:cNvGrpSpPr>
            <a:grpSpLocks/>
          </p:cNvGrpSpPr>
          <p:nvPr/>
        </p:nvGrpSpPr>
        <p:grpSpPr bwMode="auto">
          <a:xfrm>
            <a:off x="1785938" y="1411312"/>
            <a:ext cx="198437" cy="246063"/>
            <a:chOff x="5084151" y="547973"/>
            <a:chExt cx="199049" cy="246113"/>
          </a:xfrm>
        </p:grpSpPr>
        <p:sp>
          <p:nvSpPr>
            <p:cNvPr id="2868" name="TextBox 21"/>
            <p:cNvSpPr txBox="1">
              <a:spLocks noChangeArrowheads="1"/>
            </p:cNvSpPr>
            <p:nvPr/>
          </p:nvSpPr>
          <p:spPr bwMode="auto">
            <a:xfrm>
              <a:off x="5084151" y="547973"/>
              <a:ext cx="190847" cy="2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F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65" name="椭圆 764"/>
            <p:cNvSpPr/>
            <p:nvPr/>
          </p:nvSpPr>
          <p:spPr bwMode="auto">
            <a:xfrm>
              <a:off x="5138292" y="598783"/>
              <a:ext cx="144908" cy="1365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4" name="组合 2253"/>
          <p:cNvGrpSpPr>
            <a:grpSpLocks/>
          </p:cNvGrpSpPr>
          <p:nvPr/>
        </p:nvGrpSpPr>
        <p:grpSpPr bwMode="auto">
          <a:xfrm>
            <a:off x="1909763" y="1017612"/>
            <a:ext cx="207962" cy="246063"/>
            <a:chOff x="5209004" y="154107"/>
            <a:chExt cx="207546" cy="246113"/>
          </a:xfrm>
        </p:grpSpPr>
        <p:sp>
          <p:nvSpPr>
            <p:cNvPr id="2866" name="TextBox 12"/>
            <p:cNvSpPr txBox="1">
              <a:spLocks noChangeArrowheads="1"/>
            </p:cNvSpPr>
            <p:nvPr/>
          </p:nvSpPr>
          <p:spPr bwMode="auto">
            <a:xfrm>
              <a:off x="5209004" y="154107"/>
              <a:ext cx="190625" cy="2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K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63" name="椭圆 762"/>
            <p:cNvSpPr/>
            <p:nvPr/>
          </p:nvSpPr>
          <p:spPr bwMode="auto">
            <a:xfrm>
              <a:off x="5272377" y="204917"/>
              <a:ext cx="144173" cy="14290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5" name="组合 731"/>
          <p:cNvGrpSpPr>
            <a:grpSpLocks/>
          </p:cNvGrpSpPr>
          <p:nvPr/>
        </p:nvGrpSpPr>
        <p:grpSpPr bwMode="auto">
          <a:xfrm>
            <a:off x="2062163" y="990625"/>
            <a:ext cx="207962" cy="246062"/>
            <a:chOff x="1763713" y="3933825"/>
            <a:chExt cx="208078" cy="246063"/>
          </a:xfrm>
        </p:grpSpPr>
        <p:sp>
          <p:nvSpPr>
            <p:cNvPr id="2864" name="TextBox 12"/>
            <p:cNvSpPr txBox="1">
              <a:spLocks noChangeArrowheads="1"/>
            </p:cNvSpPr>
            <p:nvPr/>
          </p:nvSpPr>
          <p:spPr bwMode="auto">
            <a:xfrm>
              <a:off x="17637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61" name="椭圆 760"/>
            <p:cNvSpPr/>
            <p:nvPr/>
          </p:nvSpPr>
          <p:spPr>
            <a:xfrm>
              <a:off x="1827248" y="3979862"/>
              <a:ext cx="144543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6" name="组合 2254"/>
          <p:cNvGrpSpPr>
            <a:grpSpLocks/>
          </p:cNvGrpSpPr>
          <p:nvPr/>
        </p:nvGrpSpPr>
        <p:grpSpPr bwMode="auto">
          <a:xfrm>
            <a:off x="2368550" y="1035075"/>
            <a:ext cx="207963" cy="246062"/>
            <a:chOff x="5667837" y="170917"/>
            <a:chExt cx="207501" cy="246113"/>
          </a:xfrm>
        </p:grpSpPr>
        <p:sp>
          <p:nvSpPr>
            <p:cNvPr id="2862" name="TextBox 12"/>
            <p:cNvSpPr txBox="1">
              <a:spLocks noChangeArrowheads="1"/>
            </p:cNvSpPr>
            <p:nvPr/>
          </p:nvSpPr>
          <p:spPr bwMode="auto">
            <a:xfrm>
              <a:off x="5667837" y="170917"/>
              <a:ext cx="190625" cy="2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59" name="椭圆 758"/>
            <p:cNvSpPr/>
            <p:nvPr/>
          </p:nvSpPr>
          <p:spPr bwMode="auto">
            <a:xfrm>
              <a:off x="5731196" y="221728"/>
              <a:ext cx="144142" cy="14290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7" name="组合 733"/>
          <p:cNvGrpSpPr>
            <a:grpSpLocks/>
          </p:cNvGrpSpPr>
          <p:nvPr/>
        </p:nvGrpSpPr>
        <p:grpSpPr bwMode="auto">
          <a:xfrm>
            <a:off x="2217738" y="1003325"/>
            <a:ext cx="207962" cy="246062"/>
            <a:chOff x="1763713" y="3933825"/>
            <a:chExt cx="207772" cy="246063"/>
          </a:xfrm>
        </p:grpSpPr>
        <p:sp>
          <p:nvSpPr>
            <p:cNvPr id="2860" name="TextBox 12"/>
            <p:cNvSpPr txBox="1">
              <a:spLocks noChangeArrowheads="1"/>
            </p:cNvSpPr>
            <p:nvPr/>
          </p:nvSpPr>
          <p:spPr bwMode="auto">
            <a:xfrm>
              <a:off x="17637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K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57" name="椭圆 756"/>
            <p:cNvSpPr/>
            <p:nvPr/>
          </p:nvSpPr>
          <p:spPr>
            <a:xfrm>
              <a:off x="1827155" y="3979862"/>
              <a:ext cx="144330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8" name="组合 2256"/>
          <p:cNvGrpSpPr>
            <a:grpSpLocks/>
          </p:cNvGrpSpPr>
          <p:nvPr/>
        </p:nvGrpSpPr>
        <p:grpSpPr bwMode="auto">
          <a:xfrm>
            <a:off x="2493963" y="1123975"/>
            <a:ext cx="207962" cy="246062"/>
            <a:chOff x="5792371" y="259709"/>
            <a:chExt cx="208379" cy="246113"/>
          </a:xfrm>
        </p:grpSpPr>
        <p:sp>
          <p:nvSpPr>
            <p:cNvPr id="2858" name="TextBox 12"/>
            <p:cNvSpPr txBox="1">
              <a:spLocks noChangeArrowheads="1"/>
            </p:cNvSpPr>
            <p:nvPr/>
          </p:nvSpPr>
          <p:spPr bwMode="auto">
            <a:xfrm>
              <a:off x="5792371" y="259709"/>
              <a:ext cx="190624" cy="2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D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53" name="椭圆 752"/>
            <p:cNvSpPr/>
            <p:nvPr/>
          </p:nvSpPr>
          <p:spPr bwMode="auto">
            <a:xfrm>
              <a:off x="5855998" y="305756"/>
              <a:ext cx="144752" cy="14290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29" name="组合 2257"/>
          <p:cNvGrpSpPr>
            <a:grpSpLocks/>
          </p:cNvGrpSpPr>
          <p:nvPr/>
        </p:nvGrpSpPr>
        <p:grpSpPr bwMode="auto">
          <a:xfrm>
            <a:off x="2505075" y="1265262"/>
            <a:ext cx="200025" cy="246063"/>
            <a:chOff x="5803910" y="401487"/>
            <a:chExt cx="200015" cy="246112"/>
          </a:xfrm>
        </p:grpSpPr>
        <p:sp>
          <p:nvSpPr>
            <p:cNvPr id="2856" name="TextBox 18"/>
            <p:cNvSpPr txBox="1">
              <a:spLocks noChangeArrowheads="1"/>
            </p:cNvSpPr>
            <p:nvPr/>
          </p:nvSpPr>
          <p:spPr bwMode="auto">
            <a:xfrm>
              <a:off x="5803910" y="401487"/>
              <a:ext cx="190265" cy="2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51" name="椭圆 750"/>
            <p:cNvSpPr/>
            <p:nvPr/>
          </p:nvSpPr>
          <p:spPr bwMode="auto">
            <a:xfrm>
              <a:off x="5859470" y="452297"/>
              <a:ext cx="144455" cy="14290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30" name="组合 2258"/>
          <p:cNvGrpSpPr>
            <a:grpSpLocks/>
          </p:cNvGrpSpPr>
          <p:nvPr/>
        </p:nvGrpSpPr>
        <p:grpSpPr bwMode="auto">
          <a:xfrm>
            <a:off x="2490788" y="1551012"/>
            <a:ext cx="206375" cy="246063"/>
            <a:chOff x="5789338" y="687545"/>
            <a:chExt cx="206649" cy="246113"/>
          </a:xfrm>
        </p:grpSpPr>
        <p:sp>
          <p:nvSpPr>
            <p:cNvPr id="2854" name="TextBox 21"/>
            <p:cNvSpPr txBox="1">
              <a:spLocks noChangeArrowheads="1"/>
            </p:cNvSpPr>
            <p:nvPr/>
          </p:nvSpPr>
          <p:spPr bwMode="auto">
            <a:xfrm>
              <a:off x="5789338" y="687545"/>
              <a:ext cx="190849" cy="2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49" name="椭圆 748"/>
            <p:cNvSpPr/>
            <p:nvPr/>
          </p:nvSpPr>
          <p:spPr bwMode="auto">
            <a:xfrm>
              <a:off x="5851332" y="736768"/>
              <a:ext cx="144655" cy="1365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31" name="组合 2259"/>
          <p:cNvGrpSpPr>
            <a:grpSpLocks/>
          </p:cNvGrpSpPr>
          <p:nvPr/>
        </p:nvGrpSpPr>
        <p:grpSpPr bwMode="auto">
          <a:xfrm>
            <a:off x="2482850" y="1693887"/>
            <a:ext cx="214313" cy="246063"/>
            <a:chOff x="5781860" y="830103"/>
            <a:chExt cx="214127" cy="246112"/>
          </a:xfrm>
        </p:grpSpPr>
        <p:sp>
          <p:nvSpPr>
            <p:cNvPr id="2852" name="TextBox 3"/>
            <p:cNvSpPr txBox="1">
              <a:spLocks noChangeArrowheads="1"/>
            </p:cNvSpPr>
            <p:nvPr/>
          </p:nvSpPr>
          <p:spPr bwMode="auto">
            <a:xfrm>
              <a:off x="5781860" y="830103"/>
              <a:ext cx="189321" cy="2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M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47" name="椭圆 746"/>
            <p:cNvSpPr/>
            <p:nvPr/>
          </p:nvSpPr>
          <p:spPr bwMode="auto">
            <a:xfrm>
              <a:off x="5853236" y="879326"/>
              <a:ext cx="142751" cy="14449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32" name="组合 2260"/>
          <p:cNvGrpSpPr>
            <a:grpSpLocks/>
          </p:cNvGrpSpPr>
          <p:nvPr/>
        </p:nvGrpSpPr>
        <p:grpSpPr bwMode="auto">
          <a:xfrm>
            <a:off x="2479675" y="1424012"/>
            <a:ext cx="220663" cy="246063"/>
            <a:chOff x="5814103" y="554946"/>
            <a:chExt cx="219238" cy="246113"/>
          </a:xfrm>
        </p:grpSpPr>
        <p:sp>
          <p:nvSpPr>
            <p:cNvPr id="2850" name="TextBox 21"/>
            <p:cNvSpPr txBox="1">
              <a:spLocks noChangeArrowheads="1"/>
            </p:cNvSpPr>
            <p:nvPr/>
          </p:nvSpPr>
          <p:spPr bwMode="auto">
            <a:xfrm>
              <a:off x="5814103" y="554946"/>
              <a:ext cx="190849" cy="2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W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45" name="椭圆 744"/>
            <p:cNvSpPr/>
            <p:nvPr/>
          </p:nvSpPr>
          <p:spPr bwMode="auto">
            <a:xfrm>
              <a:off x="5888234" y="599405"/>
              <a:ext cx="145107" cy="1365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33" name="组合 2261"/>
          <p:cNvGrpSpPr>
            <a:grpSpLocks/>
          </p:cNvGrpSpPr>
          <p:nvPr/>
        </p:nvGrpSpPr>
        <p:grpSpPr bwMode="auto">
          <a:xfrm>
            <a:off x="1797050" y="1260500"/>
            <a:ext cx="215900" cy="246062"/>
            <a:chOff x="5096024" y="397379"/>
            <a:chExt cx="215862" cy="246351"/>
          </a:xfrm>
        </p:grpSpPr>
        <p:sp>
          <p:nvSpPr>
            <p:cNvPr id="2848" name="TextBox 3"/>
            <p:cNvSpPr txBox="1">
              <a:spLocks noChangeArrowheads="1"/>
            </p:cNvSpPr>
            <p:nvPr/>
          </p:nvSpPr>
          <p:spPr bwMode="auto">
            <a:xfrm>
              <a:off x="5096024" y="397379"/>
              <a:ext cx="215862" cy="246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43" name="椭圆 742"/>
            <p:cNvSpPr/>
            <p:nvPr/>
          </p:nvSpPr>
          <p:spPr bwMode="auto">
            <a:xfrm>
              <a:off x="5130943" y="448239"/>
              <a:ext cx="142850" cy="1446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2134" name="TextBox 3"/>
          <p:cNvSpPr txBox="1">
            <a:spLocks noChangeArrowheads="1"/>
          </p:cNvSpPr>
          <p:nvPr/>
        </p:nvSpPr>
        <p:spPr bwMode="auto">
          <a:xfrm>
            <a:off x="2484438" y="6073800"/>
            <a:ext cx="1889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N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25" name="椭圆 724"/>
          <p:cNvSpPr/>
          <p:nvPr/>
        </p:nvSpPr>
        <p:spPr bwMode="auto">
          <a:xfrm>
            <a:off x="2559050" y="6121425"/>
            <a:ext cx="142875" cy="14446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36" name="TextBox 3"/>
          <p:cNvSpPr txBox="1">
            <a:spLocks noChangeArrowheads="1"/>
          </p:cNvSpPr>
          <p:nvPr/>
        </p:nvSpPr>
        <p:spPr bwMode="auto">
          <a:xfrm>
            <a:off x="2346325" y="6056337"/>
            <a:ext cx="1889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R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23" name="椭圆 722"/>
          <p:cNvSpPr/>
          <p:nvPr/>
        </p:nvSpPr>
        <p:spPr bwMode="auto">
          <a:xfrm>
            <a:off x="2409825" y="6110312"/>
            <a:ext cx="142875" cy="1444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38" name="TextBox 3"/>
          <p:cNvSpPr txBox="1">
            <a:spLocks noChangeArrowheads="1"/>
          </p:cNvSpPr>
          <p:nvPr/>
        </p:nvSpPr>
        <p:spPr bwMode="auto">
          <a:xfrm>
            <a:off x="2344738" y="5929337"/>
            <a:ext cx="1889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Y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21" name="椭圆 720"/>
          <p:cNvSpPr/>
          <p:nvPr/>
        </p:nvSpPr>
        <p:spPr bwMode="auto">
          <a:xfrm>
            <a:off x="2406650" y="5964262"/>
            <a:ext cx="142875" cy="1444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40" name="TextBox 3"/>
          <p:cNvSpPr txBox="1">
            <a:spLocks noChangeArrowheads="1"/>
          </p:cNvSpPr>
          <p:nvPr/>
        </p:nvSpPr>
        <p:spPr bwMode="auto">
          <a:xfrm>
            <a:off x="2336800" y="5622950"/>
            <a:ext cx="177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A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19" name="椭圆 718"/>
          <p:cNvSpPr/>
          <p:nvPr/>
        </p:nvSpPr>
        <p:spPr bwMode="auto">
          <a:xfrm>
            <a:off x="2397125" y="5673750"/>
            <a:ext cx="144463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42" name="TextBox 3"/>
          <p:cNvSpPr txBox="1">
            <a:spLocks noChangeArrowheads="1"/>
          </p:cNvSpPr>
          <p:nvPr/>
        </p:nvSpPr>
        <p:spPr bwMode="auto">
          <a:xfrm>
            <a:off x="2336800" y="5472137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S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17" name="椭圆 716"/>
          <p:cNvSpPr/>
          <p:nvPr/>
        </p:nvSpPr>
        <p:spPr bwMode="auto">
          <a:xfrm>
            <a:off x="2406650" y="5521350"/>
            <a:ext cx="142875" cy="14605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44" name="TextBox 3"/>
          <p:cNvSpPr txBox="1">
            <a:spLocks noChangeArrowheads="1"/>
          </p:cNvSpPr>
          <p:nvPr/>
        </p:nvSpPr>
        <p:spPr bwMode="auto">
          <a:xfrm>
            <a:off x="2346325" y="5310212"/>
            <a:ext cx="1889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A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15" name="椭圆 714"/>
          <p:cNvSpPr/>
          <p:nvPr/>
        </p:nvSpPr>
        <p:spPr bwMode="auto">
          <a:xfrm>
            <a:off x="2405063" y="5368950"/>
            <a:ext cx="142875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46" name="TextBox 3"/>
          <p:cNvSpPr txBox="1">
            <a:spLocks noChangeArrowheads="1"/>
          </p:cNvSpPr>
          <p:nvPr/>
        </p:nvSpPr>
        <p:spPr bwMode="auto">
          <a:xfrm>
            <a:off x="2336800" y="4113237"/>
            <a:ext cx="1889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D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13" name="椭圆 712"/>
          <p:cNvSpPr/>
          <p:nvPr/>
        </p:nvSpPr>
        <p:spPr bwMode="auto">
          <a:xfrm>
            <a:off x="2405063" y="4164037"/>
            <a:ext cx="142875" cy="1444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48" name="TextBox 9"/>
          <p:cNvSpPr txBox="1">
            <a:spLocks noChangeArrowheads="1"/>
          </p:cNvSpPr>
          <p:nvPr/>
        </p:nvSpPr>
        <p:spPr bwMode="auto">
          <a:xfrm>
            <a:off x="2336800" y="3970362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V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11" name="椭圆 710"/>
          <p:cNvSpPr/>
          <p:nvPr/>
        </p:nvSpPr>
        <p:spPr bwMode="auto">
          <a:xfrm>
            <a:off x="2395538" y="4017987"/>
            <a:ext cx="142875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50" name="TextBox 15"/>
          <p:cNvSpPr txBox="1">
            <a:spLocks noChangeArrowheads="1"/>
          </p:cNvSpPr>
          <p:nvPr/>
        </p:nvSpPr>
        <p:spPr bwMode="auto">
          <a:xfrm>
            <a:off x="2336800" y="4710137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D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09" name="椭圆 708"/>
          <p:cNvSpPr/>
          <p:nvPr/>
        </p:nvSpPr>
        <p:spPr bwMode="auto">
          <a:xfrm>
            <a:off x="2403475" y="4765700"/>
            <a:ext cx="144463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52" name="TextBox 3"/>
          <p:cNvSpPr txBox="1">
            <a:spLocks noChangeArrowheads="1"/>
          </p:cNvSpPr>
          <p:nvPr/>
        </p:nvSpPr>
        <p:spPr bwMode="auto">
          <a:xfrm>
            <a:off x="2349500" y="5168925"/>
            <a:ext cx="1889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E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07" name="椭圆 706"/>
          <p:cNvSpPr/>
          <p:nvPr/>
        </p:nvSpPr>
        <p:spPr bwMode="auto">
          <a:xfrm>
            <a:off x="2414588" y="5213375"/>
            <a:ext cx="142875" cy="14446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54" name="TextBox 12"/>
          <p:cNvSpPr txBox="1">
            <a:spLocks noChangeArrowheads="1"/>
          </p:cNvSpPr>
          <p:nvPr/>
        </p:nvSpPr>
        <p:spPr bwMode="auto">
          <a:xfrm>
            <a:off x="2336800" y="4408512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M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05" name="椭圆 704"/>
          <p:cNvSpPr/>
          <p:nvPr/>
        </p:nvSpPr>
        <p:spPr bwMode="auto">
          <a:xfrm>
            <a:off x="2405063" y="4460900"/>
            <a:ext cx="144462" cy="14128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56" name="TextBox 18"/>
          <p:cNvSpPr txBox="1">
            <a:spLocks noChangeArrowheads="1"/>
          </p:cNvSpPr>
          <p:nvPr/>
        </p:nvSpPr>
        <p:spPr bwMode="auto">
          <a:xfrm>
            <a:off x="2339975" y="4560912"/>
            <a:ext cx="1889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R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03" name="椭圆 702"/>
          <p:cNvSpPr/>
          <p:nvPr/>
        </p:nvSpPr>
        <p:spPr bwMode="auto">
          <a:xfrm>
            <a:off x="2401888" y="4613300"/>
            <a:ext cx="144462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58" name="TextBox 21"/>
          <p:cNvSpPr txBox="1">
            <a:spLocks noChangeArrowheads="1"/>
          </p:cNvSpPr>
          <p:nvPr/>
        </p:nvSpPr>
        <p:spPr bwMode="auto">
          <a:xfrm>
            <a:off x="2349500" y="4862537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V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701" name="椭圆 700"/>
          <p:cNvSpPr/>
          <p:nvPr/>
        </p:nvSpPr>
        <p:spPr bwMode="auto">
          <a:xfrm>
            <a:off x="2409825" y="4914925"/>
            <a:ext cx="146050" cy="1365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60" name="TextBox 3"/>
          <p:cNvSpPr txBox="1">
            <a:spLocks noChangeArrowheads="1"/>
          </p:cNvSpPr>
          <p:nvPr/>
        </p:nvSpPr>
        <p:spPr bwMode="auto">
          <a:xfrm>
            <a:off x="2344738" y="5018112"/>
            <a:ext cx="1889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C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699" name="椭圆 698"/>
          <p:cNvSpPr/>
          <p:nvPr/>
        </p:nvSpPr>
        <p:spPr bwMode="auto">
          <a:xfrm>
            <a:off x="2413000" y="5060975"/>
            <a:ext cx="142875" cy="14605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62" name="TextBox 9"/>
          <p:cNvSpPr txBox="1">
            <a:spLocks noChangeArrowheads="1"/>
          </p:cNvSpPr>
          <p:nvPr/>
        </p:nvSpPr>
        <p:spPr bwMode="auto">
          <a:xfrm>
            <a:off x="2346325" y="4259287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A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697" name="椭圆 696"/>
          <p:cNvSpPr/>
          <p:nvPr/>
        </p:nvSpPr>
        <p:spPr bwMode="auto">
          <a:xfrm>
            <a:off x="2409825" y="4314850"/>
            <a:ext cx="142875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164" name="TextBox 12"/>
          <p:cNvSpPr txBox="1">
            <a:spLocks noChangeArrowheads="1"/>
          </p:cNvSpPr>
          <p:nvPr/>
        </p:nvSpPr>
        <p:spPr bwMode="auto">
          <a:xfrm>
            <a:off x="2328863" y="5764237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M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695" name="椭圆 694"/>
          <p:cNvSpPr/>
          <p:nvPr/>
        </p:nvSpPr>
        <p:spPr bwMode="auto">
          <a:xfrm>
            <a:off x="2395538" y="5819800"/>
            <a:ext cx="144462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2166" name="组合 388"/>
          <p:cNvGrpSpPr>
            <a:grpSpLocks/>
          </p:cNvGrpSpPr>
          <p:nvPr/>
        </p:nvGrpSpPr>
        <p:grpSpPr bwMode="auto">
          <a:xfrm>
            <a:off x="2597150" y="5961087"/>
            <a:ext cx="206375" cy="246063"/>
            <a:chOff x="1907704" y="3717032"/>
            <a:chExt cx="206038" cy="246063"/>
          </a:xfrm>
        </p:grpSpPr>
        <p:sp>
          <p:nvSpPr>
            <p:cNvPr id="2846" name="TextBox 3"/>
            <p:cNvSpPr txBox="1">
              <a:spLocks noChangeArrowheads="1"/>
            </p:cNvSpPr>
            <p:nvPr/>
          </p:nvSpPr>
          <p:spPr bwMode="auto">
            <a:xfrm>
              <a:off x="1907704" y="3717032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77" name="椭圆 676"/>
            <p:cNvSpPr/>
            <p:nvPr/>
          </p:nvSpPr>
          <p:spPr bwMode="auto">
            <a:xfrm>
              <a:off x="1971100" y="3771007"/>
              <a:ext cx="142642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67" name="组合 389"/>
          <p:cNvGrpSpPr>
            <a:grpSpLocks/>
          </p:cNvGrpSpPr>
          <p:nvPr/>
        </p:nvGrpSpPr>
        <p:grpSpPr bwMode="auto">
          <a:xfrm>
            <a:off x="2598738" y="3943375"/>
            <a:ext cx="207962" cy="246062"/>
            <a:chOff x="1763713" y="3933825"/>
            <a:chExt cx="207657" cy="246063"/>
          </a:xfrm>
        </p:grpSpPr>
        <p:sp>
          <p:nvSpPr>
            <p:cNvPr id="2844" name="TextBox 12"/>
            <p:cNvSpPr txBox="1">
              <a:spLocks noChangeArrowheads="1"/>
            </p:cNvSpPr>
            <p:nvPr/>
          </p:nvSpPr>
          <p:spPr bwMode="auto">
            <a:xfrm>
              <a:off x="17637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75" name="椭圆 674"/>
            <p:cNvSpPr/>
            <p:nvPr/>
          </p:nvSpPr>
          <p:spPr>
            <a:xfrm>
              <a:off x="1827120" y="3979862"/>
              <a:ext cx="144250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68" name="组合 2265"/>
          <p:cNvGrpSpPr>
            <a:grpSpLocks/>
          </p:cNvGrpSpPr>
          <p:nvPr/>
        </p:nvGrpSpPr>
        <p:grpSpPr bwMode="auto">
          <a:xfrm>
            <a:off x="2611438" y="4806975"/>
            <a:ext cx="206375" cy="246062"/>
            <a:chOff x="5950193" y="4284462"/>
            <a:chExt cx="206131" cy="246071"/>
          </a:xfrm>
        </p:grpSpPr>
        <p:sp>
          <p:nvSpPr>
            <p:cNvPr id="2842" name="TextBox 3"/>
            <p:cNvSpPr txBox="1">
              <a:spLocks noChangeArrowheads="1"/>
            </p:cNvSpPr>
            <p:nvPr/>
          </p:nvSpPr>
          <p:spPr bwMode="auto">
            <a:xfrm>
              <a:off x="5950193" y="4284462"/>
              <a:ext cx="189260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A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73" name="椭圆 672"/>
            <p:cNvSpPr/>
            <p:nvPr/>
          </p:nvSpPr>
          <p:spPr bwMode="auto">
            <a:xfrm>
              <a:off x="6013618" y="4336851"/>
              <a:ext cx="142706" cy="1444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69" name="组合 2266"/>
          <p:cNvGrpSpPr>
            <a:grpSpLocks/>
          </p:cNvGrpSpPr>
          <p:nvPr/>
        </p:nvGrpSpPr>
        <p:grpSpPr bwMode="auto">
          <a:xfrm>
            <a:off x="2601913" y="4230712"/>
            <a:ext cx="201612" cy="246063"/>
            <a:chOff x="5940676" y="3708379"/>
            <a:chExt cx="201362" cy="246071"/>
          </a:xfrm>
        </p:grpSpPr>
        <p:sp>
          <p:nvSpPr>
            <p:cNvPr id="2840" name="TextBox 15"/>
            <p:cNvSpPr txBox="1">
              <a:spLocks noChangeArrowheads="1"/>
            </p:cNvSpPr>
            <p:nvPr/>
          </p:nvSpPr>
          <p:spPr bwMode="auto">
            <a:xfrm>
              <a:off x="5940676" y="3708379"/>
              <a:ext cx="190806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71" name="椭圆 670"/>
            <p:cNvSpPr/>
            <p:nvPr/>
          </p:nvSpPr>
          <p:spPr bwMode="auto">
            <a:xfrm>
              <a:off x="5997755" y="3760769"/>
              <a:ext cx="144283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0" name="组合 2267"/>
          <p:cNvGrpSpPr>
            <a:grpSpLocks/>
          </p:cNvGrpSpPr>
          <p:nvPr/>
        </p:nvGrpSpPr>
        <p:grpSpPr bwMode="auto">
          <a:xfrm>
            <a:off x="2586038" y="4660925"/>
            <a:ext cx="201612" cy="246062"/>
            <a:chOff x="5924002" y="4138059"/>
            <a:chExt cx="201367" cy="246071"/>
          </a:xfrm>
        </p:grpSpPr>
        <p:sp>
          <p:nvSpPr>
            <p:cNvPr id="2838" name="TextBox 3"/>
            <p:cNvSpPr txBox="1">
              <a:spLocks noChangeArrowheads="1"/>
            </p:cNvSpPr>
            <p:nvPr/>
          </p:nvSpPr>
          <p:spPr bwMode="auto">
            <a:xfrm>
              <a:off x="5924002" y="4138059"/>
              <a:ext cx="188907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69" name="椭圆 668"/>
            <p:cNvSpPr/>
            <p:nvPr/>
          </p:nvSpPr>
          <p:spPr bwMode="auto">
            <a:xfrm>
              <a:off x="5982668" y="4192036"/>
              <a:ext cx="142701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1" name="组合 2268"/>
          <p:cNvGrpSpPr>
            <a:grpSpLocks/>
          </p:cNvGrpSpPr>
          <p:nvPr/>
        </p:nvGrpSpPr>
        <p:grpSpPr bwMode="auto">
          <a:xfrm>
            <a:off x="2582863" y="4086250"/>
            <a:ext cx="204787" cy="246062"/>
            <a:chOff x="5921621" y="3564360"/>
            <a:chExt cx="204543" cy="246070"/>
          </a:xfrm>
        </p:grpSpPr>
        <p:sp>
          <p:nvSpPr>
            <p:cNvPr id="2836" name="TextBox 18"/>
            <p:cNvSpPr txBox="1">
              <a:spLocks noChangeArrowheads="1"/>
            </p:cNvSpPr>
            <p:nvPr/>
          </p:nvSpPr>
          <p:spPr bwMode="auto">
            <a:xfrm>
              <a:off x="5921621" y="3564360"/>
              <a:ext cx="190205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67" name="椭圆 666"/>
            <p:cNvSpPr/>
            <p:nvPr/>
          </p:nvSpPr>
          <p:spPr bwMode="auto">
            <a:xfrm>
              <a:off x="5981874" y="3615162"/>
              <a:ext cx="144290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2" name="组合 2269"/>
          <p:cNvGrpSpPr>
            <a:grpSpLocks/>
          </p:cNvGrpSpPr>
          <p:nvPr/>
        </p:nvGrpSpPr>
        <p:grpSpPr bwMode="auto">
          <a:xfrm>
            <a:off x="2587625" y="4376762"/>
            <a:ext cx="206375" cy="246063"/>
            <a:chOff x="5926378" y="3854782"/>
            <a:chExt cx="206135" cy="246071"/>
          </a:xfrm>
        </p:grpSpPr>
        <p:sp>
          <p:nvSpPr>
            <p:cNvPr id="2834" name="TextBox 21"/>
            <p:cNvSpPr txBox="1">
              <a:spLocks noChangeArrowheads="1"/>
            </p:cNvSpPr>
            <p:nvPr/>
          </p:nvSpPr>
          <p:spPr bwMode="auto">
            <a:xfrm>
              <a:off x="5926378" y="3854782"/>
              <a:ext cx="190787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K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65" name="椭圆 664"/>
            <p:cNvSpPr/>
            <p:nvPr/>
          </p:nvSpPr>
          <p:spPr bwMode="auto">
            <a:xfrm>
              <a:off x="5988219" y="3907172"/>
              <a:ext cx="144294" cy="13652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3" name="组合 2270"/>
          <p:cNvGrpSpPr>
            <a:grpSpLocks/>
          </p:cNvGrpSpPr>
          <p:nvPr/>
        </p:nvGrpSpPr>
        <p:grpSpPr bwMode="auto">
          <a:xfrm>
            <a:off x="2581275" y="4513287"/>
            <a:ext cx="203200" cy="246063"/>
            <a:chOff x="5919243" y="3991661"/>
            <a:chExt cx="203745" cy="246069"/>
          </a:xfrm>
        </p:grpSpPr>
        <p:sp>
          <p:nvSpPr>
            <p:cNvPr id="2832" name="TextBox 3"/>
            <p:cNvSpPr txBox="1">
              <a:spLocks noChangeArrowheads="1"/>
            </p:cNvSpPr>
            <p:nvPr/>
          </p:nvSpPr>
          <p:spPr bwMode="auto">
            <a:xfrm>
              <a:off x="5919243" y="3991661"/>
              <a:ext cx="189261" cy="246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63" name="椭圆 662"/>
            <p:cNvSpPr/>
            <p:nvPr/>
          </p:nvSpPr>
          <p:spPr bwMode="auto">
            <a:xfrm>
              <a:off x="5979730" y="4044050"/>
              <a:ext cx="143258" cy="1444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4" name="组合 396"/>
          <p:cNvGrpSpPr>
            <a:grpSpLocks/>
          </p:cNvGrpSpPr>
          <p:nvPr/>
        </p:nvGrpSpPr>
        <p:grpSpPr bwMode="auto">
          <a:xfrm>
            <a:off x="2597150" y="5816625"/>
            <a:ext cx="206375" cy="246062"/>
            <a:chOff x="1907704" y="3717032"/>
            <a:chExt cx="206039" cy="246063"/>
          </a:xfrm>
        </p:grpSpPr>
        <p:sp>
          <p:nvSpPr>
            <p:cNvPr id="2830" name="TextBox 3"/>
            <p:cNvSpPr txBox="1">
              <a:spLocks noChangeArrowheads="1"/>
            </p:cNvSpPr>
            <p:nvPr/>
          </p:nvSpPr>
          <p:spPr bwMode="auto">
            <a:xfrm>
              <a:off x="1907704" y="3717032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61" name="椭圆 660"/>
            <p:cNvSpPr/>
            <p:nvPr/>
          </p:nvSpPr>
          <p:spPr bwMode="auto">
            <a:xfrm>
              <a:off x="1971101" y="3771007"/>
              <a:ext cx="142642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5" name="组合 2271"/>
          <p:cNvGrpSpPr>
            <a:grpSpLocks/>
          </p:cNvGrpSpPr>
          <p:nvPr/>
        </p:nvGrpSpPr>
        <p:grpSpPr bwMode="auto">
          <a:xfrm>
            <a:off x="2620963" y="5680100"/>
            <a:ext cx="201612" cy="246062"/>
            <a:chOff x="5959718" y="5158110"/>
            <a:chExt cx="201368" cy="246071"/>
          </a:xfrm>
        </p:grpSpPr>
        <p:sp>
          <p:nvSpPr>
            <p:cNvPr id="2828" name="TextBox 3"/>
            <p:cNvSpPr txBox="1">
              <a:spLocks noChangeArrowheads="1"/>
            </p:cNvSpPr>
            <p:nvPr/>
          </p:nvSpPr>
          <p:spPr bwMode="auto">
            <a:xfrm>
              <a:off x="5959718" y="5158110"/>
              <a:ext cx="189260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59" name="椭圆 658"/>
            <p:cNvSpPr/>
            <p:nvPr/>
          </p:nvSpPr>
          <p:spPr bwMode="auto">
            <a:xfrm>
              <a:off x="6018384" y="5205737"/>
              <a:ext cx="142702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6" name="组合 398"/>
          <p:cNvGrpSpPr>
            <a:grpSpLocks/>
          </p:cNvGrpSpPr>
          <p:nvPr/>
        </p:nvGrpSpPr>
        <p:grpSpPr bwMode="auto">
          <a:xfrm>
            <a:off x="2597150" y="5529287"/>
            <a:ext cx="206375" cy="246063"/>
            <a:chOff x="1907704" y="3717032"/>
            <a:chExt cx="206039" cy="246063"/>
          </a:xfrm>
        </p:grpSpPr>
        <p:sp>
          <p:nvSpPr>
            <p:cNvPr id="2826" name="TextBox 3"/>
            <p:cNvSpPr txBox="1">
              <a:spLocks noChangeArrowheads="1"/>
            </p:cNvSpPr>
            <p:nvPr/>
          </p:nvSpPr>
          <p:spPr bwMode="auto">
            <a:xfrm>
              <a:off x="1907704" y="3717032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57" name="椭圆 656"/>
            <p:cNvSpPr/>
            <p:nvPr/>
          </p:nvSpPr>
          <p:spPr bwMode="auto">
            <a:xfrm>
              <a:off x="1971101" y="3771007"/>
              <a:ext cx="142642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7" name="组合 399"/>
          <p:cNvGrpSpPr>
            <a:grpSpLocks/>
          </p:cNvGrpSpPr>
          <p:nvPr/>
        </p:nvGrpSpPr>
        <p:grpSpPr bwMode="auto">
          <a:xfrm>
            <a:off x="2597150" y="5384825"/>
            <a:ext cx="206375" cy="246062"/>
            <a:chOff x="2123728" y="3645024"/>
            <a:chExt cx="205697" cy="246063"/>
          </a:xfrm>
        </p:grpSpPr>
        <p:sp>
          <p:nvSpPr>
            <p:cNvPr id="2824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55" name="椭圆 654"/>
            <p:cNvSpPr/>
            <p:nvPr/>
          </p:nvSpPr>
          <p:spPr bwMode="auto">
            <a:xfrm>
              <a:off x="2187019" y="3695824"/>
              <a:ext cx="142406" cy="14605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8" name="组合 400"/>
          <p:cNvGrpSpPr>
            <a:grpSpLocks/>
          </p:cNvGrpSpPr>
          <p:nvPr/>
        </p:nvGrpSpPr>
        <p:grpSpPr bwMode="auto">
          <a:xfrm>
            <a:off x="2592388" y="5087962"/>
            <a:ext cx="211137" cy="246063"/>
            <a:chOff x="727001" y="4650755"/>
            <a:chExt cx="211670" cy="246063"/>
          </a:xfrm>
        </p:grpSpPr>
        <p:sp>
          <p:nvSpPr>
            <p:cNvPr id="2822" name="TextBox 3"/>
            <p:cNvSpPr txBox="1">
              <a:spLocks noChangeArrowheads="1"/>
            </p:cNvSpPr>
            <p:nvPr/>
          </p:nvSpPr>
          <p:spPr bwMode="auto">
            <a:xfrm>
              <a:off x="727001" y="4650755"/>
              <a:ext cx="177353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Q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53" name="椭圆 652"/>
            <p:cNvSpPr/>
            <p:nvPr/>
          </p:nvSpPr>
          <p:spPr bwMode="auto">
            <a:xfrm>
              <a:off x="795435" y="4704730"/>
              <a:ext cx="143236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79" name="组合 2272"/>
          <p:cNvGrpSpPr>
            <a:grpSpLocks/>
          </p:cNvGrpSpPr>
          <p:nvPr/>
        </p:nvGrpSpPr>
        <p:grpSpPr bwMode="auto">
          <a:xfrm>
            <a:off x="2571750" y="4954612"/>
            <a:ext cx="207963" cy="246063"/>
            <a:chOff x="5909744" y="4431658"/>
            <a:chExt cx="208483" cy="246070"/>
          </a:xfrm>
        </p:grpSpPr>
        <p:sp>
          <p:nvSpPr>
            <p:cNvPr id="2820" name="TextBox 3"/>
            <p:cNvSpPr txBox="1">
              <a:spLocks noChangeArrowheads="1"/>
            </p:cNvSpPr>
            <p:nvPr/>
          </p:nvSpPr>
          <p:spPr bwMode="auto">
            <a:xfrm>
              <a:off x="5909744" y="4431658"/>
              <a:ext cx="189883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H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51" name="椭圆 650"/>
            <p:cNvSpPr/>
            <p:nvPr/>
          </p:nvSpPr>
          <p:spPr bwMode="auto">
            <a:xfrm>
              <a:off x="5974995" y="4476109"/>
              <a:ext cx="143232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0" name="组合 402"/>
          <p:cNvGrpSpPr>
            <a:grpSpLocks/>
          </p:cNvGrpSpPr>
          <p:nvPr/>
        </p:nvGrpSpPr>
        <p:grpSpPr bwMode="auto">
          <a:xfrm>
            <a:off x="2617788" y="5241950"/>
            <a:ext cx="190500" cy="246062"/>
            <a:chOff x="2118966" y="5316931"/>
            <a:chExt cx="190570" cy="246063"/>
          </a:xfrm>
        </p:grpSpPr>
        <p:sp>
          <p:nvSpPr>
            <p:cNvPr id="2818" name="TextBox 12"/>
            <p:cNvSpPr txBox="1">
              <a:spLocks noChangeArrowheads="1"/>
            </p:cNvSpPr>
            <p:nvPr/>
          </p:nvSpPr>
          <p:spPr bwMode="auto">
            <a:xfrm>
              <a:off x="2118966" y="5316931"/>
              <a:ext cx="19057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49" name="椭圆 648"/>
            <p:cNvSpPr/>
            <p:nvPr/>
          </p:nvSpPr>
          <p:spPr bwMode="auto">
            <a:xfrm>
              <a:off x="2155491" y="5366143"/>
              <a:ext cx="144516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1" name="组合 2273"/>
          <p:cNvGrpSpPr>
            <a:grpSpLocks/>
          </p:cNvGrpSpPr>
          <p:nvPr/>
        </p:nvGrpSpPr>
        <p:grpSpPr bwMode="auto">
          <a:xfrm>
            <a:off x="2873375" y="6831037"/>
            <a:ext cx="204788" cy="246063"/>
            <a:chOff x="6212352" y="6309236"/>
            <a:chExt cx="204323" cy="246071"/>
          </a:xfrm>
        </p:grpSpPr>
        <p:sp>
          <p:nvSpPr>
            <p:cNvPr id="2816" name="TextBox 3"/>
            <p:cNvSpPr txBox="1">
              <a:spLocks noChangeArrowheads="1"/>
            </p:cNvSpPr>
            <p:nvPr/>
          </p:nvSpPr>
          <p:spPr bwMode="auto">
            <a:xfrm>
              <a:off x="6212352" y="6309236"/>
              <a:ext cx="189261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K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47" name="椭圆 646"/>
            <p:cNvSpPr/>
            <p:nvPr/>
          </p:nvSpPr>
          <p:spPr bwMode="auto">
            <a:xfrm>
              <a:off x="6274124" y="6360038"/>
              <a:ext cx="142551" cy="1444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2" name="组合 2274"/>
          <p:cNvGrpSpPr>
            <a:grpSpLocks/>
          </p:cNvGrpSpPr>
          <p:nvPr/>
        </p:nvGrpSpPr>
        <p:grpSpPr bwMode="auto">
          <a:xfrm>
            <a:off x="3022600" y="6877075"/>
            <a:ext cx="196850" cy="246062"/>
            <a:chOff x="6361255" y="6354387"/>
            <a:chExt cx="196708" cy="246071"/>
          </a:xfrm>
        </p:grpSpPr>
        <p:sp>
          <p:nvSpPr>
            <p:cNvPr id="2814" name="TextBox 3"/>
            <p:cNvSpPr txBox="1">
              <a:spLocks noChangeArrowheads="1"/>
            </p:cNvSpPr>
            <p:nvPr/>
          </p:nvSpPr>
          <p:spPr bwMode="auto">
            <a:xfrm>
              <a:off x="6361255" y="6354387"/>
              <a:ext cx="189261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45" name="椭圆 644"/>
            <p:cNvSpPr/>
            <p:nvPr/>
          </p:nvSpPr>
          <p:spPr bwMode="auto">
            <a:xfrm>
              <a:off x="6415191" y="6408364"/>
              <a:ext cx="142772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3" name="组合 2275"/>
          <p:cNvGrpSpPr>
            <a:grpSpLocks/>
          </p:cNvGrpSpPr>
          <p:nvPr/>
        </p:nvGrpSpPr>
        <p:grpSpPr bwMode="auto">
          <a:xfrm>
            <a:off x="3105150" y="6762775"/>
            <a:ext cx="203200" cy="246062"/>
            <a:chOff x="6442967" y="6240646"/>
            <a:chExt cx="203896" cy="246071"/>
          </a:xfrm>
        </p:grpSpPr>
        <p:sp>
          <p:nvSpPr>
            <p:cNvPr id="2812" name="TextBox 3"/>
            <p:cNvSpPr txBox="1">
              <a:spLocks noChangeArrowheads="1"/>
            </p:cNvSpPr>
            <p:nvPr/>
          </p:nvSpPr>
          <p:spPr bwMode="auto">
            <a:xfrm>
              <a:off x="6442967" y="6240646"/>
              <a:ext cx="189357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43" name="椭圆 642"/>
            <p:cNvSpPr/>
            <p:nvPr/>
          </p:nvSpPr>
          <p:spPr bwMode="auto">
            <a:xfrm>
              <a:off x="6503499" y="6285098"/>
              <a:ext cx="143364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4" name="组合 2276"/>
          <p:cNvGrpSpPr>
            <a:grpSpLocks/>
          </p:cNvGrpSpPr>
          <p:nvPr/>
        </p:nvGrpSpPr>
        <p:grpSpPr bwMode="auto">
          <a:xfrm>
            <a:off x="3109913" y="6608787"/>
            <a:ext cx="198437" cy="246063"/>
            <a:chOff x="6447740" y="6087102"/>
            <a:chExt cx="199123" cy="246070"/>
          </a:xfrm>
        </p:grpSpPr>
        <p:sp>
          <p:nvSpPr>
            <p:cNvPr id="2810" name="TextBox 3"/>
            <p:cNvSpPr txBox="1">
              <a:spLocks noChangeArrowheads="1"/>
            </p:cNvSpPr>
            <p:nvPr/>
          </p:nvSpPr>
          <p:spPr bwMode="auto">
            <a:xfrm>
              <a:off x="6447740" y="6087102"/>
              <a:ext cx="189672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41" name="椭圆 640"/>
            <p:cNvSpPr/>
            <p:nvPr/>
          </p:nvSpPr>
          <p:spPr bwMode="auto">
            <a:xfrm>
              <a:off x="6503494" y="6137903"/>
              <a:ext cx="143369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5" name="组合 2277"/>
          <p:cNvGrpSpPr>
            <a:grpSpLocks/>
          </p:cNvGrpSpPr>
          <p:nvPr/>
        </p:nvGrpSpPr>
        <p:grpSpPr bwMode="auto">
          <a:xfrm>
            <a:off x="3103563" y="6184925"/>
            <a:ext cx="204787" cy="246062"/>
            <a:chOff x="6441395" y="5662183"/>
            <a:chExt cx="205468" cy="246070"/>
          </a:xfrm>
        </p:grpSpPr>
        <p:sp>
          <p:nvSpPr>
            <p:cNvPr id="2808" name="TextBox 3"/>
            <p:cNvSpPr txBox="1">
              <a:spLocks noChangeArrowheads="1"/>
            </p:cNvSpPr>
            <p:nvPr/>
          </p:nvSpPr>
          <p:spPr bwMode="auto">
            <a:xfrm>
              <a:off x="6441395" y="5662183"/>
              <a:ext cx="189883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39" name="椭圆 638"/>
            <p:cNvSpPr/>
            <p:nvPr/>
          </p:nvSpPr>
          <p:spPr bwMode="auto">
            <a:xfrm>
              <a:off x="6503513" y="5705046"/>
              <a:ext cx="143350" cy="1444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6" name="组合 2278"/>
          <p:cNvGrpSpPr>
            <a:grpSpLocks/>
          </p:cNvGrpSpPr>
          <p:nvPr/>
        </p:nvGrpSpPr>
        <p:grpSpPr bwMode="auto">
          <a:xfrm>
            <a:off x="3108325" y="6034112"/>
            <a:ext cx="200025" cy="246063"/>
            <a:chOff x="6447091" y="5511019"/>
            <a:chExt cx="199772" cy="246071"/>
          </a:xfrm>
        </p:grpSpPr>
        <p:sp>
          <p:nvSpPr>
            <p:cNvPr id="2806" name="TextBox 3"/>
            <p:cNvSpPr txBox="1">
              <a:spLocks noChangeArrowheads="1"/>
            </p:cNvSpPr>
            <p:nvPr/>
          </p:nvSpPr>
          <p:spPr bwMode="auto">
            <a:xfrm>
              <a:off x="6447091" y="5511019"/>
              <a:ext cx="189260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37" name="椭圆 636"/>
            <p:cNvSpPr/>
            <p:nvPr/>
          </p:nvSpPr>
          <p:spPr bwMode="auto">
            <a:xfrm>
              <a:off x="6504169" y="5557058"/>
              <a:ext cx="142694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7" name="组合 2279"/>
          <p:cNvGrpSpPr>
            <a:grpSpLocks/>
          </p:cNvGrpSpPr>
          <p:nvPr/>
        </p:nvGrpSpPr>
        <p:grpSpPr bwMode="auto">
          <a:xfrm>
            <a:off x="3097213" y="5457850"/>
            <a:ext cx="201612" cy="246062"/>
            <a:chOff x="6435188" y="4934936"/>
            <a:chExt cx="202150" cy="246071"/>
          </a:xfrm>
        </p:grpSpPr>
        <p:sp>
          <p:nvSpPr>
            <p:cNvPr id="2804" name="TextBox 15"/>
            <p:cNvSpPr txBox="1">
              <a:spLocks noChangeArrowheads="1"/>
            </p:cNvSpPr>
            <p:nvPr/>
          </p:nvSpPr>
          <p:spPr bwMode="auto">
            <a:xfrm>
              <a:off x="6435188" y="4934936"/>
              <a:ext cx="190806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35" name="椭圆 634"/>
            <p:cNvSpPr/>
            <p:nvPr/>
          </p:nvSpPr>
          <p:spPr bwMode="auto">
            <a:xfrm>
              <a:off x="6492491" y="4984150"/>
              <a:ext cx="144847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8" name="组合 2280"/>
          <p:cNvGrpSpPr>
            <a:grpSpLocks/>
          </p:cNvGrpSpPr>
          <p:nvPr/>
        </p:nvGrpSpPr>
        <p:grpSpPr bwMode="auto">
          <a:xfrm>
            <a:off x="3111500" y="5891237"/>
            <a:ext cx="198438" cy="246063"/>
            <a:chOff x="6450243" y="5369503"/>
            <a:chExt cx="198207" cy="246071"/>
          </a:xfrm>
        </p:grpSpPr>
        <p:sp>
          <p:nvSpPr>
            <p:cNvPr id="2802" name="TextBox 3"/>
            <p:cNvSpPr txBox="1">
              <a:spLocks noChangeArrowheads="1"/>
            </p:cNvSpPr>
            <p:nvPr/>
          </p:nvSpPr>
          <p:spPr bwMode="auto">
            <a:xfrm>
              <a:off x="6450243" y="5369503"/>
              <a:ext cx="188907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33" name="椭圆 632"/>
            <p:cNvSpPr/>
            <p:nvPr/>
          </p:nvSpPr>
          <p:spPr bwMode="auto">
            <a:xfrm>
              <a:off x="6505741" y="5415542"/>
              <a:ext cx="142709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89" name="组合 2281"/>
          <p:cNvGrpSpPr>
            <a:grpSpLocks/>
          </p:cNvGrpSpPr>
          <p:nvPr/>
        </p:nvGrpSpPr>
        <p:grpSpPr bwMode="auto">
          <a:xfrm>
            <a:off x="3114675" y="5162575"/>
            <a:ext cx="204788" cy="246062"/>
            <a:chOff x="6452623" y="4639865"/>
            <a:chExt cx="205352" cy="246071"/>
          </a:xfrm>
        </p:grpSpPr>
        <p:sp>
          <p:nvSpPr>
            <p:cNvPr id="2800" name="TextBox 12"/>
            <p:cNvSpPr txBox="1">
              <a:spLocks noChangeArrowheads="1"/>
            </p:cNvSpPr>
            <p:nvPr/>
          </p:nvSpPr>
          <p:spPr bwMode="auto">
            <a:xfrm>
              <a:off x="6452623" y="4639865"/>
              <a:ext cx="190563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31" name="椭圆 630"/>
            <p:cNvSpPr/>
            <p:nvPr/>
          </p:nvSpPr>
          <p:spPr bwMode="auto">
            <a:xfrm>
              <a:off x="6513114" y="4692254"/>
              <a:ext cx="144861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0" name="组合 2282"/>
          <p:cNvGrpSpPr>
            <a:grpSpLocks/>
          </p:cNvGrpSpPr>
          <p:nvPr/>
        </p:nvGrpSpPr>
        <p:grpSpPr bwMode="auto">
          <a:xfrm>
            <a:off x="3108325" y="5603900"/>
            <a:ext cx="200025" cy="246062"/>
            <a:chOff x="6447082" y="5081338"/>
            <a:chExt cx="199781" cy="246071"/>
          </a:xfrm>
        </p:grpSpPr>
        <p:sp>
          <p:nvSpPr>
            <p:cNvPr id="2798" name="TextBox 21"/>
            <p:cNvSpPr txBox="1">
              <a:spLocks noChangeArrowheads="1"/>
            </p:cNvSpPr>
            <p:nvPr/>
          </p:nvSpPr>
          <p:spPr bwMode="auto">
            <a:xfrm>
              <a:off x="6447082" y="5081338"/>
              <a:ext cx="190787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29" name="椭圆 628"/>
            <p:cNvSpPr/>
            <p:nvPr/>
          </p:nvSpPr>
          <p:spPr bwMode="auto">
            <a:xfrm>
              <a:off x="6502577" y="5130552"/>
              <a:ext cx="144286" cy="13653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1" name="组合 2283"/>
          <p:cNvGrpSpPr>
            <a:grpSpLocks/>
          </p:cNvGrpSpPr>
          <p:nvPr/>
        </p:nvGrpSpPr>
        <p:grpSpPr bwMode="auto">
          <a:xfrm>
            <a:off x="3089275" y="5745187"/>
            <a:ext cx="212725" cy="246063"/>
            <a:chOff x="6428044" y="5222978"/>
            <a:chExt cx="211676" cy="246069"/>
          </a:xfrm>
        </p:grpSpPr>
        <p:sp>
          <p:nvSpPr>
            <p:cNvPr id="2796" name="TextBox 3"/>
            <p:cNvSpPr txBox="1">
              <a:spLocks noChangeArrowheads="1"/>
            </p:cNvSpPr>
            <p:nvPr/>
          </p:nvSpPr>
          <p:spPr bwMode="auto">
            <a:xfrm>
              <a:off x="6428044" y="5222978"/>
              <a:ext cx="189260" cy="246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27" name="椭圆 626"/>
            <p:cNvSpPr/>
            <p:nvPr/>
          </p:nvSpPr>
          <p:spPr bwMode="auto">
            <a:xfrm>
              <a:off x="6497550" y="5270604"/>
              <a:ext cx="142170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2" name="组合 2284"/>
          <p:cNvGrpSpPr>
            <a:grpSpLocks/>
          </p:cNvGrpSpPr>
          <p:nvPr/>
        </p:nvGrpSpPr>
        <p:grpSpPr bwMode="auto">
          <a:xfrm>
            <a:off x="3108325" y="5014937"/>
            <a:ext cx="204788" cy="246063"/>
            <a:chOff x="6447068" y="4493235"/>
            <a:chExt cx="204557" cy="246070"/>
          </a:xfrm>
        </p:grpSpPr>
        <p:sp>
          <p:nvSpPr>
            <p:cNvPr id="2794" name="TextBox 9"/>
            <p:cNvSpPr txBox="1">
              <a:spLocks noChangeArrowheads="1"/>
            </p:cNvSpPr>
            <p:nvPr/>
          </p:nvSpPr>
          <p:spPr bwMode="auto">
            <a:xfrm>
              <a:off x="6447068" y="4493235"/>
              <a:ext cx="190494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N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25" name="椭圆 624"/>
            <p:cNvSpPr/>
            <p:nvPr/>
          </p:nvSpPr>
          <p:spPr bwMode="auto">
            <a:xfrm>
              <a:off x="6508911" y="4540861"/>
              <a:ext cx="142714" cy="14287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3" name="组合 2285"/>
          <p:cNvGrpSpPr>
            <a:grpSpLocks/>
          </p:cNvGrpSpPr>
          <p:nvPr/>
        </p:nvGrpSpPr>
        <p:grpSpPr bwMode="auto">
          <a:xfrm>
            <a:off x="3100388" y="6465912"/>
            <a:ext cx="207962" cy="246063"/>
            <a:chOff x="6439008" y="5943081"/>
            <a:chExt cx="207855" cy="246071"/>
          </a:xfrm>
        </p:grpSpPr>
        <p:sp>
          <p:nvSpPr>
            <p:cNvPr id="2792" name="TextBox 12"/>
            <p:cNvSpPr txBox="1">
              <a:spLocks noChangeArrowheads="1"/>
            </p:cNvSpPr>
            <p:nvPr/>
          </p:nvSpPr>
          <p:spPr bwMode="auto">
            <a:xfrm>
              <a:off x="6439008" y="5943081"/>
              <a:ext cx="190563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D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23" name="椭圆 622"/>
            <p:cNvSpPr/>
            <p:nvPr/>
          </p:nvSpPr>
          <p:spPr bwMode="auto">
            <a:xfrm>
              <a:off x="6502475" y="5990708"/>
              <a:ext cx="144388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4" name="组合 2286"/>
          <p:cNvGrpSpPr>
            <a:grpSpLocks/>
          </p:cNvGrpSpPr>
          <p:nvPr/>
        </p:nvGrpSpPr>
        <p:grpSpPr bwMode="auto">
          <a:xfrm>
            <a:off x="2865438" y="6688162"/>
            <a:ext cx="214312" cy="246063"/>
            <a:chOff x="6204020" y="6166354"/>
            <a:chExt cx="214243" cy="246071"/>
          </a:xfrm>
        </p:grpSpPr>
        <p:sp>
          <p:nvSpPr>
            <p:cNvPr id="2790" name="TextBox 3"/>
            <p:cNvSpPr txBox="1">
              <a:spLocks noChangeArrowheads="1"/>
            </p:cNvSpPr>
            <p:nvPr/>
          </p:nvSpPr>
          <p:spPr bwMode="auto">
            <a:xfrm>
              <a:off x="6204020" y="6166354"/>
              <a:ext cx="189358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21" name="椭圆 620"/>
            <p:cNvSpPr/>
            <p:nvPr/>
          </p:nvSpPr>
          <p:spPr bwMode="auto">
            <a:xfrm>
              <a:off x="6275434" y="6215569"/>
              <a:ext cx="142829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5" name="组合 2287"/>
          <p:cNvGrpSpPr>
            <a:grpSpLocks/>
          </p:cNvGrpSpPr>
          <p:nvPr/>
        </p:nvGrpSpPr>
        <p:grpSpPr bwMode="auto">
          <a:xfrm>
            <a:off x="2855913" y="6546875"/>
            <a:ext cx="219075" cy="246062"/>
            <a:chOff x="6195071" y="6025289"/>
            <a:chExt cx="218429" cy="246070"/>
          </a:xfrm>
        </p:grpSpPr>
        <p:sp>
          <p:nvSpPr>
            <p:cNvPr id="2788" name="TextBox 3"/>
            <p:cNvSpPr txBox="1">
              <a:spLocks noChangeArrowheads="1"/>
            </p:cNvSpPr>
            <p:nvPr/>
          </p:nvSpPr>
          <p:spPr bwMode="auto">
            <a:xfrm>
              <a:off x="6195071" y="6025289"/>
              <a:ext cx="189672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W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19" name="椭圆 618"/>
            <p:cNvSpPr/>
            <p:nvPr/>
          </p:nvSpPr>
          <p:spPr bwMode="auto">
            <a:xfrm>
              <a:off x="6271046" y="6069740"/>
              <a:ext cx="142454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6" name="组合 2288"/>
          <p:cNvGrpSpPr>
            <a:grpSpLocks/>
          </p:cNvGrpSpPr>
          <p:nvPr/>
        </p:nvGrpSpPr>
        <p:grpSpPr bwMode="auto">
          <a:xfrm>
            <a:off x="2882900" y="6248425"/>
            <a:ext cx="201613" cy="246062"/>
            <a:chOff x="6221387" y="5725586"/>
            <a:chExt cx="201638" cy="246071"/>
          </a:xfrm>
        </p:grpSpPr>
        <p:sp>
          <p:nvSpPr>
            <p:cNvPr id="2786" name="TextBox 3"/>
            <p:cNvSpPr txBox="1">
              <a:spLocks noChangeArrowheads="1"/>
            </p:cNvSpPr>
            <p:nvPr/>
          </p:nvSpPr>
          <p:spPr bwMode="auto">
            <a:xfrm>
              <a:off x="6221387" y="5725586"/>
              <a:ext cx="177348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17" name="椭圆 616"/>
            <p:cNvSpPr/>
            <p:nvPr/>
          </p:nvSpPr>
          <p:spPr bwMode="auto">
            <a:xfrm>
              <a:off x="6280132" y="5773213"/>
              <a:ext cx="142893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7" name="组合 2289"/>
          <p:cNvGrpSpPr>
            <a:grpSpLocks/>
          </p:cNvGrpSpPr>
          <p:nvPr/>
        </p:nvGrpSpPr>
        <p:grpSpPr bwMode="auto">
          <a:xfrm>
            <a:off x="2865438" y="6097612"/>
            <a:ext cx="203200" cy="246063"/>
            <a:chOff x="6203625" y="5575542"/>
            <a:chExt cx="203525" cy="246070"/>
          </a:xfrm>
        </p:grpSpPr>
        <p:sp>
          <p:nvSpPr>
            <p:cNvPr id="2784" name="TextBox 3"/>
            <p:cNvSpPr txBox="1">
              <a:spLocks noChangeArrowheads="1"/>
            </p:cNvSpPr>
            <p:nvPr/>
          </p:nvSpPr>
          <p:spPr bwMode="auto">
            <a:xfrm>
              <a:off x="6203625" y="5575542"/>
              <a:ext cx="189884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15" name="椭圆 614"/>
            <p:cNvSpPr/>
            <p:nvPr/>
          </p:nvSpPr>
          <p:spPr bwMode="auto">
            <a:xfrm>
              <a:off x="6264046" y="5626343"/>
              <a:ext cx="143104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8" name="组合 2290"/>
          <p:cNvGrpSpPr>
            <a:grpSpLocks/>
          </p:cNvGrpSpPr>
          <p:nvPr/>
        </p:nvGrpSpPr>
        <p:grpSpPr bwMode="auto">
          <a:xfrm>
            <a:off x="2868613" y="5948387"/>
            <a:ext cx="201612" cy="246063"/>
            <a:chOff x="6206405" y="5425763"/>
            <a:chExt cx="202333" cy="246071"/>
          </a:xfrm>
        </p:grpSpPr>
        <p:sp>
          <p:nvSpPr>
            <p:cNvPr id="2782" name="TextBox 3"/>
            <p:cNvSpPr txBox="1">
              <a:spLocks noChangeArrowheads="1"/>
            </p:cNvSpPr>
            <p:nvPr/>
          </p:nvSpPr>
          <p:spPr bwMode="auto">
            <a:xfrm>
              <a:off x="6206405" y="5425763"/>
              <a:ext cx="189261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13" name="椭圆 612"/>
            <p:cNvSpPr/>
            <p:nvPr/>
          </p:nvSpPr>
          <p:spPr bwMode="auto">
            <a:xfrm>
              <a:off x="6265352" y="5474978"/>
              <a:ext cx="143386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199" name="组合 2291"/>
          <p:cNvGrpSpPr>
            <a:grpSpLocks/>
          </p:cNvGrpSpPr>
          <p:nvPr/>
        </p:nvGrpSpPr>
        <p:grpSpPr bwMode="auto">
          <a:xfrm>
            <a:off x="2849563" y="5799162"/>
            <a:ext cx="204787" cy="246063"/>
            <a:chOff x="6188053" y="5276855"/>
            <a:chExt cx="204810" cy="246071"/>
          </a:xfrm>
        </p:grpSpPr>
        <p:sp>
          <p:nvSpPr>
            <p:cNvPr id="2780" name="TextBox 3"/>
            <p:cNvSpPr txBox="1">
              <a:spLocks noChangeArrowheads="1"/>
            </p:cNvSpPr>
            <p:nvPr/>
          </p:nvSpPr>
          <p:spPr bwMode="auto">
            <a:xfrm>
              <a:off x="6188053" y="5276855"/>
              <a:ext cx="188907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11" name="椭圆 610"/>
            <p:cNvSpPr/>
            <p:nvPr/>
          </p:nvSpPr>
          <p:spPr bwMode="auto">
            <a:xfrm>
              <a:off x="6249972" y="5324482"/>
              <a:ext cx="142891" cy="1460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0" name="组合 422"/>
          <p:cNvGrpSpPr>
            <a:grpSpLocks/>
          </p:cNvGrpSpPr>
          <p:nvPr/>
        </p:nvGrpSpPr>
        <p:grpSpPr bwMode="auto">
          <a:xfrm>
            <a:off x="2863850" y="5513412"/>
            <a:ext cx="206375" cy="246063"/>
            <a:chOff x="2627313" y="3933825"/>
            <a:chExt cx="206099" cy="246063"/>
          </a:xfrm>
        </p:grpSpPr>
        <p:sp>
          <p:nvSpPr>
            <p:cNvPr id="2778" name="TextBox 21"/>
            <p:cNvSpPr txBox="1">
              <a:spLocks noChangeArrowheads="1"/>
            </p:cNvSpPr>
            <p:nvPr/>
          </p:nvSpPr>
          <p:spPr bwMode="auto">
            <a:xfrm>
              <a:off x="26273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09" name="椭圆 608"/>
            <p:cNvSpPr/>
            <p:nvPr/>
          </p:nvSpPr>
          <p:spPr>
            <a:xfrm>
              <a:off x="2689143" y="3984625"/>
              <a:ext cx="144269" cy="13652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1" name="组合 2292"/>
          <p:cNvGrpSpPr>
            <a:grpSpLocks/>
          </p:cNvGrpSpPr>
          <p:nvPr/>
        </p:nvGrpSpPr>
        <p:grpSpPr bwMode="auto">
          <a:xfrm>
            <a:off x="2854325" y="5649937"/>
            <a:ext cx="203200" cy="246063"/>
            <a:chOff x="6192817" y="5128074"/>
            <a:chExt cx="203221" cy="246069"/>
          </a:xfrm>
        </p:grpSpPr>
        <p:sp>
          <p:nvSpPr>
            <p:cNvPr id="2776" name="TextBox 3"/>
            <p:cNvSpPr txBox="1">
              <a:spLocks noChangeArrowheads="1"/>
            </p:cNvSpPr>
            <p:nvPr/>
          </p:nvSpPr>
          <p:spPr bwMode="auto">
            <a:xfrm>
              <a:off x="6192817" y="5128074"/>
              <a:ext cx="189261" cy="246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07" name="椭圆 606"/>
            <p:cNvSpPr/>
            <p:nvPr/>
          </p:nvSpPr>
          <p:spPr bwMode="auto">
            <a:xfrm>
              <a:off x="6253148" y="5180463"/>
              <a:ext cx="142890" cy="1444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2" name="组合 2293"/>
          <p:cNvGrpSpPr>
            <a:grpSpLocks/>
          </p:cNvGrpSpPr>
          <p:nvPr/>
        </p:nvGrpSpPr>
        <p:grpSpPr bwMode="auto">
          <a:xfrm>
            <a:off x="2881313" y="6392887"/>
            <a:ext cx="198437" cy="246063"/>
            <a:chOff x="6219458" y="5870500"/>
            <a:chExt cx="198805" cy="246071"/>
          </a:xfrm>
        </p:grpSpPr>
        <p:sp>
          <p:nvSpPr>
            <p:cNvPr id="2774" name="TextBox 12"/>
            <p:cNvSpPr txBox="1">
              <a:spLocks noChangeArrowheads="1"/>
            </p:cNvSpPr>
            <p:nvPr/>
          </p:nvSpPr>
          <p:spPr bwMode="auto">
            <a:xfrm>
              <a:off x="6219458" y="5870500"/>
              <a:ext cx="190564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05" name="椭圆 604"/>
            <p:cNvSpPr/>
            <p:nvPr/>
          </p:nvSpPr>
          <p:spPr bwMode="auto">
            <a:xfrm>
              <a:off x="6273533" y="5919715"/>
              <a:ext cx="144730" cy="1460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3" name="组合 425"/>
          <p:cNvGrpSpPr>
            <a:grpSpLocks/>
          </p:cNvGrpSpPr>
          <p:nvPr/>
        </p:nvGrpSpPr>
        <p:grpSpPr bwMode="auto">
          <a:xfrm>
            <a:off x="2873375" y="4227537"/>
            <a:ext cx="203200" cy="246063"/>
            <a:chOff x="1488285" y="3929059"/>
            <a:chExt cx="203225" cy="246063"/>
          </a:xfrm>
        </p:grpSpPr>
        <p:sp>
          <p:nvSpPr>
            <p:cNvPr id="2772" name="TextBox 9"/>
            <p:cNvSpPr txBox="1">
              <a:spLocks noChangeArrowheads="1"/>
            </p:cNvSpPr>
            <p:nvPr/>
          </p:nvSpPr>
          <p:spPr bwMode="auto">
            <a:xfrm>
              <a:off x="1488285" y="3929059"/>
              <a:ext cx="190501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N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03" name="椭圆 602"/>
            <p:cNvSpPr/>
            <p:nvPr/>
          </p:nvSpPr>
          <p:spPr>
            <a:xfrm>
              <a:off x="1548617" y="3979859"/>
              <a:ext cx="142893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4" name="组合 426"/>
          <p:cNvGrpSpPr>
            <a:grpSpLocks/>
          </p:cNvGrpSpPr>
          <p:nvPr/>
        </p:nvGrpSpPr>
        <p:grpSpPr bwMode="auto">
          <a:xfrm>
            <a:off x="2860675" y="4376762"/>
            <a:ext cx="215900" cy="246063"/>
            <a:chOff x="1476375" y="3933825"/>
            <a:chExt cx="215148" cy="246063"/>
          </a:xfrm>
        </p:grpSpPr>
        <p:sp>
          <p:nvSpPr>
            <p:cNvPr id="2770" name="TextBox 9"/>
            <p:cNvSpPr txBox="1">
              <a:spLocks noChangeArrowheads="1"/>
            </p:cNvSpPr>
            <p:nvPr/>
          </p:nvSpPr>
          <p:spPr bwMode="auto">
            <a:xfrm>
              <a:off x="1476375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601" name="椭圆 600"/>
            <p:cNvSpPr/>
            <p:nvPr/>
          </p:nvSpPr>
          <p:spPr>
            <a:xfrm>
              <a:off x="1549146" y="3981450"/>
              <a:ext cx="142377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5" name="组合 2294"/>
          <p:cNvGrpSpPr>
            <a:grpSpLocks/>
          </p:cNvGrpSpPr>
          <p:nvPr/>
        </p:nvGrpSpPr>
        <p:grpSpPr bwMode="auto">
          <a:xfrm>
            <a:off x="2865438" y="4657750"/>
            <a:ext cx="217487" cy="246062"/>
            <a:chOff x="6204718" y="4135680"/>
            <a:chExt cx="216018" cy="246229"/>
          </a:xfrm>
        </p:grpSpPr>
        <p:sp>
          <p:nvSpPr>
            <p:cNvPr id="2768" name="TextBox 3"/>
            <p:cNvSpPr txBox="1">
              <a:spLocks noChangeArrowheads="1"/>
            </p:cNvSpPr>
            <p:nvPr/>
          </p:nvSpPr>
          <p:spPr bwMode="auto">
            <a:xfrm>
              <a:off x="6204718" y="4135680"/>
              <a:ext cx="216018" cy="246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99" name="椭圆 598"/>
            <p:cNvSpPr/>
            <p:nvPr/>
          </p:nvSpPr>
          <p:spPr bwMode="auto">
            <a:xfrm>
              <a:off x="6274096" y="4186514"/>
              <a:ext cx="141910" cy="14456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6" name="组合 428"/>
          <p:cNvGrpSpPr>
            <a:grpSpLocks/>
          </p:cNvGrpSpPr>
          <p:nvPr/>
        </p:nvGrpSpPr>
        <p:grpSpPr bwMode="auto">
          <a:xfrm>
            <a:off x="2860675" y="5372125"/>
            <a:ext cx="215900" cy="246062"/>
            <a:chOff x="1979613" y="3933825"/>
            <a:chExt cx="214796" cy="246063"/>
          </a:xfrm>
        </p:grpSpPr>
        <p:sp>
          <p:nvSpPr>
            <p:cNvPr id="2766" name="TextBox 15"/>
            <p:cNvSpPr txBox="1">
              <a:spLocks noChangeArrowheads="1"/>
            </p:cNvSpPr>
            <p:nvPr/>
          </p:nvSpPr>
          <p:spPr bwMode="auto">
            <a:xfrm>
              <a:off x="19796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97" name="椭圆 596"/>
            <p:cNvSpPr/>
            <p:nvPr/>
          </p:nvSpPr>
          <p:spPr>
            <a:xfrm>
              <a:off x="2050686" y="3983037"/>
              <a:ext cx="143723" cy="14446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7" name="组合 2295"/>
          <p:cNvGrpSpPr>
            <a:grpSpLocks/>
          </p:cNvGrpSpPr>
          <p:nvPr/>
        </p:nvGrpSpPr>
        <p:grpSpPr bwMode="auto">
          <a:xfrm>
            <a:off x="2854325" y="4946675"/>
            <a:ext cx="204788" cy="246062"/>
            <a:chOff x="6192818" y="4423721"/>
            <a:chExt cx="204808" cy="246071"/>
          </a:xfrm>
        </p:grpSpPr>
        <p:sp>
          <p:nvSpPr>
            <p:cNvPr id="2764" name="TextBox 12"/>
            <p:cNvSpPr txBox="1">
              <a:spLocks noChangeArrowheads="1"/>
            </p:cNvSpPr>
            <p:nvPr/>
          </p:nvSpPr>
          <p:spPr bwMode="auto">
            <a:xfrm>
              <a:off x="6192818" y="4423721"/>
              <a:ext cx="190565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95" name="椭圆 594"/>
            <p:cNvSpPr/>
            <p:nvPr/>
          </p:nvSpPr>
          <p:spPr bwMode="auto">
            <a:xfrm>
              <a:off x="6253149" y="4474523"/>
              <a:ext cx="144477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8" name="组合 2296"/>
          <p:cNvGrpSpPr>
            <a:grpSpLocks/>
          </p:cNvGrpSpPr>
          <p:nvPr/>
        </p:nvGrpSpPr>
        <p:grpSpPr bwMode="auto">
          <a:xfrm>
            <a:off x="2874963" y="5087962"/>
            <a:ext cx="204787" cy="246063"/>
            <a:chOff x="6214244" y="4565359"/>
            <a:chExt cx="204018" cy="246070"/>
          </a:xfrm>
        </p:grpSpPr>
        <p:sp>
          <p:nvSpPr>
            <p:cNvPr id="2762" name="TextBox 18"/>
            <p:cNvSpPr txBox="1">
              <a:spLocks noChangeArrowheads="1"/>
            </p:cNvSpPr>
            <p:nvPr/>
          </p:nvSpPr>
          <p:spPr bwMode="auto">
            <a:xfrm>
              <a:off x="6214244" y="4565359"/>
              <a:ext cx="190206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A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93" name="椭圆 592"/>
            <p:cNvSpPr/>
            <p:nvPr/>
          </p:nvSpPr>
          <p:spPr bwMode="auto">
            <a:xfrm>
              <a:off x="6274342" y="4616160"/>
              <a:ext cx="143920" cy="14287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09" name="组合 431"/>
          <p:cNvGrpSpPr>
            <a:grpSpLocks/>
          </p:cNvGrpSpPr>
          <p:nvPr/>
        </p:nvGrpSpPr>
        <p:grpSpPr bwMode="auto">
          <a:xfrm>
            <a:off x="2870200" y="4516462"/>
            <a:ext cx="206375" cy="246063"/>
            <a:chOff x="1485903" y="3929063"/>
            <a:chExt cx="205607" cy="246063"/>
          </a:xfrm>
        </p:grpSpPr>
        <p:sp>
          <p:nvSpPr>
            <p:cNvPr id="2760" name="TextBox 9"/>
            <p:cNvSpPr txBox="1">
              <a:spLocks noChangeArrowheads="1"/>
            </p:cNvSpPr>
            <p:nvPr/>
          </p:nvSpPr>
          <p:spPr bwMode="auto">
            <a:xfrm>
              <a:off x="1485903" y="3929063"/>
              <a:ext cx="190501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91" name="椭圆 590"/>
            <p:cNvSpPr/>
            <p:nvPr/>
          </p:nvSpPr>
          <p:spPr>
            <a:xfrm>
              <a:off x="1549167" y="3981451"/>
              <a:ext cx="142343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0" name="组合 2297"/>
          <p:cNvGrpSpPr>
            <a:grpSpLocks/>
          </p:cNvGrpSpPr>
          <p:nvPr/>
        </p:nvGrpSpPr>
        <p:grpSpPr bwMode="auto">
          <a:xfrm>
            <a:off x="2863850" y="4802212"/>
            <a:ext cx="212725" cy="246063"/>
            <a:chOff x="6202340" y="4279700"/>
            <a:chExt cx="212748" cy="246070"/>
          </a:xfrm>
        </p:grpSpPr>
        <p:sp>
          <p:nvSpPr>
            <p:cNvPr id="2758" name="TextBox 9"/>
            <p:cNvSpPr txBox="1">
              <a:spLocks noChangeArrowheads="1"/>
            </p:cNvSpPr>
            <p:nvPr/>
          </p:nvSpPr>
          <p:spPr bwMode="auto">
            <a:xfrm>
              <a:off x="6202340" y="4279700"/>
              <a:ext cx="190495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89" name="椭圆 588"/>
            <p:cNvSpPr/>
            <p:nvPr/>
          </p:nvSpPr>
          <p:spPr bwMode="auto">
            <a:xfrm>
              <a:off x="6272198" y="4332089"/>
              <a:ext cx="142890" cy="14287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1" name="组合 433"/>
          <p:cNvGrpSpPr>
            <a:grpSpLocks/>
          </p:cNvGrpSpPr>
          <p:nvPr/>
        </p:nvGrpSpPr>
        <p:grpSpPr bwMode="auto">
          <a:xfrm>
            <a:off x="2868613" y="4086250"/>
            <a:ext cx="204787" cy="246062"/>
            <a:chOff x="1488285" y="3940968"/>
            <a:chExt cx="204366" cy="246063"/>
          </a:xfrm>
        </p:grpSpPr>
        <p:sp>
          <p:nvSpPr>
            <p:cNvPr id="2756" name="TextBox 9"/>
            <p:cNvSpPr txBox="1">
              <a:spLocks noChangeArrowheads="1"/>
            </p:cNvSpPr>
            <p:nvPr/>
          </p:nvSpPr>
          <p:spPr bwMode="auto">
            <a:xfrm>
              <a:off x="1488285" y="3940968"/>
              <a:ext cx="190501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87" name="椭圆 586"/>
            <p:cNvSpPr/>
            <p:nvPr/>
          </p:nvSpPr>
          <p:spPr>
            <a:xfrm>
              <a:off x="1550070" y="3982243"/>
              <a:ext cx="142581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2" name="组合 2298"/>
          <p:cNvGrpSpPr>
            <a:grpSpLocks/>
          </p:cNvGrpSpPr>
          <p:nvPr/>
        </p:nvGrpSpPr>
        <p:grpSpPr bwMode="auto">
          <a:xfrm>
            <a:off x="2849563" y="5229250"/>
            <a:ext cx="201612" cy="246062"/>
            <a:chOff x="6188051" y="4707000"/>
            <a:chExt cx="200845" cy="246071"/>
          </a:xfrm>
        </p:grpSpPr>
        <p:sp>
          <p:nvSpPr>
            <p:cNvPr id="2754" name="TextBox 12"/>
            <p:cNvSpPr txBox="1">
              <a:spLocks noChangeArrowheads="1"/>
            </p:cNvSpPr>
            <p:nvPr/>
          </p:nvSpPr>
          <p:spPr bwMode="auto">
            <a:xfrm>
              <a:off x="6188051" y="4707000"/>
              <a:ext cx="190564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85" name="椭圆 584"/>
            <p:cNvSpPr/>
            <p:nvPr/>
          </p:nvSpPr>
          <p:spPr bwMode="auto">
            <a:xfrm>
              <a:off x="6244984" y="4757802"/>
              <a:ext cx="143912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3" name="组合 2299"/>
          <p:cNvGrpSpPr>
            <a:grpSpLocks/>
          </p:cNvGrpSpPr>
          <p:nvPr/>
        </p:nvGrpSpPr>
        <p:grpSpPr bwMode="auto">
          <a:xfrm>
            <a:off x="3362325" y="6092850"/>
            <a:ext cx="207963" cy="246062"/>
            <a:chOff x="6700440" y="5570779"/>
            <a:chExt cx="208360" cy="246071"/>
          </a:xfrm>
        </p:grpSpPr>
        <p:sp>
          <p:nvSpPr>
            <p:cNvPr id="2752" name="TextBox 3"/>
            <p:cNvSpPr txBox="1">
              <a:spLocks noChangeArrowheads="1"/>
            </p:cNvSpPr>
            <p:nvPr/>
          </p:nvSpPr>
          <p:spPr bwMode="auto">
            <a:xfrm>
              <a:off x="6700440" y="5570779"/>
              <a:ext cx="189260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83" name="椭圆 582"/>
            <p:cNvSpPr/>
            <p:nvPr/>
          </p:nvSpPr>
          <p:spPr bwMode="auto">
            <a:xfrm>
              <a:off x="6765652" y="5618406"/>
              <a:ext cx="143148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4" name="组合 436"/>
          <p:cNvGrpSpPr>
            <a:grpSpLocks/>
          </p:cNvGrpSpPr>
          <p:nvPr/>
        </p:nvGrpSpPr>
        <p:grpSpPr bwMode="auto">
          <a:xfrm>
            <a:off x="3363913" y="5481662"/>
            <a:ext cx="206375" cy="246063"/>
            <a:chOff x="1907704" y="3717032"/>
            <a:chExt cx="206953" cy="246063"/>
          </a:xfrm>
        </p:grpSpPr>
        <p:sp>
          <p:nvSpPr>
            <p:cNvPr id="2750" name="TextBox 3"/>
            <p:cNvSpPr txBox="1">
              <a:spLocks noChangeArrowheads="1"/>
            </p:cNvSpPr>
            <p:nvPr/>
          </p:nvSpPr>
          <p:spPr bwMode="auto">
            <a:xfrm>
              <a:off x="1907704" y="3717032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D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81" name="椭圆 580"/>
            <p:cNvSpPr/>
            <p:nvPr/>
          </p:nvSpPr>
          <p:spPr bwMode="auto">
            <a:xfrm>
              <a:off x="1971382" y="3771007"/>
              <a:ext cx="143275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5" name="组合 437"/>
          <p:cNvGrpSpPr>
            <a:grpSpLocks/>
          </p:cNvGrpSpPr>
          <p:nvPr/>
        </p:nvGrpSpPr>
        <p:grpSpPr bwMode="auto">
          <a:xfrm>
            <a:off x="3360738" y="5330850"/>
            <a:ext cx="206375" cy="246062"/>
            <a:chOff x="2123728" y="3645024"/>
            <a:chExt cx="206559" cy="246063"/>
          </a:xfrm>
        </p:grpSpPr>
        <p:sp>
          <p:nvSpPr>
            <p:cNvPr id="2748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H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79" name="椭圆 578"/>
            <p:cNvSpPr/>
            <p:nvPr/>
          </p:nvSpPr>
          <p:spPr bwMode="auto">
            <a:xfrm>
              <a:off x="2187285" y="3695824"/>
              <a:ext cx="143002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6" name="组合 2300"/>
          <p:cNvGrpSpPr>
            <a:grpSpLocks/>
          </p:cNvGrpSpPr>
          <p:nvPr/>
        </p:nvGrpSpPr>
        <p:grpSpPr bwMode="auto">
          <a:xfrm>
            <a:off x="3355975" y="5029225"/>
            <a:ext cx="204788" cy="246062"/>
            <a:chOff x="6693921" y="4507464"/>
            <a:chExt cx="205354" cy="246071"/>
          </a:xfrm>
        </p:grpSpPr>
        <p:sp>
          <p:nvSpPr>
            <p:cNvPr id="2746" name="TextBox 3"/>
            <p:cNvSpPr txBox="1">
              <a:spLocks noChangeArrowheads="1"/>
            </p:cNvSpPr>
            <p:nvPr/>
          </p:nvSpPr>
          <p:spPr bwMode="auto">
            <a:xfrm>
              <a:off x="6693921" y="4507464"/>
              <a:ext cx="177346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H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77" name="椭圆 576"/>
            <p:cNvSpPr/>
            <p:nvPr/>
          </p:nvSpPr>
          <p:spPr bwMode="auto">
            <a:xfrm>
              <a:off x="6756005" y="4556678"/>
              <a:ext cx="143270" cy="1444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7" name="组合 2301"/>
          <p:cNvGrpSpPr>
            <a:grpSpLocks/>
          </p:cNvGrpSpPr>
          <p:nvPr/>
        </p:nvGrpSpPr>
        <p:grpSpPr bwMode="auto">
          <a:xfrm>
            <a:off x="3348038" y="4881587"/>
            <a:ext cx="206375" cy="246063"/>
            <a:chOff x="6686730" y="4358855"/>
            <a:chExt cx="206195" cy="246070"/>
          </a:xfrm>
        </p:grpSpPr>
        <p:sp>
          <p:nvSpPr>
            <p:cNvPr id="2744" name="TextBox 3"/>
            <p:cNvSpPr txBox="1">
              <a:spLocks noChangeArrowheads="1"/>
            </p:cNvSpPr>
            <p:nvPr/>
          </p:nvSpPr>
          <p:spPr bwMode="auto">
            <a:xfrm>
              <a:off x="6686730" y="4358855"/>
              <a:ext cx="189883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K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75" name="椭圆 574"/>
            <p:cNvSpPr/>
            <p:nvPr/>
          </p:nvSpPr>
          <p:spPr bwMode="auto">
            <a:xfrm>
              <a:off x="6750175" y="4409656"/>
              <a:ext cx="142750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8" name="组合 2302"/>
          <p:cNvGrpSpPr>
            <a:grpSpLocks/>
          </p:cNvGrpSpPr>
          <p:nvPr/>
        </p:nvGrpSpPr>
        <p:grpSpPr bwMode="auto">
          <a:xfrm>
            <a:off x="3344863" y="4741887"/>
            <a:ext cx="201612" cy="246063"/>
            <a:chOff x="6683557" y="4219324"/>
            <a:chExt cx="201431" cy="246071"/>
          </a:xfrm>
        </p:grpSpPr>
        <p:sp>
          <p:nvSpPr>
            <p:cNvPr id="2742" name="TextBox 3"/>
            <p:cNvSpPr txBox="1">
              <a:spLocks noChangeArrowheads="1"/>
            </p:cNvSpPr>
            <p:nvPr/>
          </p:nvSpPr>
          <p:spPr bwMode="auto">
            <a:xfrm>
              <a:off x="6683557" y="4219324"/>
              <a:ext cx="189260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73" name="椭圆 572"/>
            <p:cNvSpPr/>
            <p:nvPr/>
          </p:nvSpPr>
          <p:spPr bwMode="auto">
            <a:xfrm>
              <a:off x="6742241" y="4263775"/>
              <a:ext cx="142747" cy="1444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19" name="组合 2303"/>
          <p:cNvGrpSpPr>
            <a:grpSpLocks/>
          </p:cNvGrpSpPr>
          <p:nvPr/>
        </p:nvGrpSpPr>
        <p:grpSpPr bwMode="auto">
          <a:xfrm>
            <a:off x="3087688" y="4111650"/>
            <a:ext cx="207962" cy="246062"/>
            <a:chOff x="6425668" y="3588742"/>
            <a:chExt cx="208495" cy="246070"/>
          </a:xfrm>
        </p:grpSpPr>
        <p:sp>
          <p:nvSpPr>
            <p:cNvPr id="2740" name="TextBox 3"/>
            <p:cNvSpPr txBox="1">
              <a:spLocks noChangeArrowheads="1"/>
            </p:cNvSpPr>
            <p:nvPr/>
          </p:nvSpPr>
          <p:spPr bwMode="auto">
            <a:xfrm>
              <a:off x="6425668" y="3588742"/>
              <a:ext cx="189263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71" name="椭圆 570"/>
            <p:cNvSpPr/>
            <p:nvPr/>
          </p:nvSpPr>
          <p:spPr bwMode="auto">
            <a:xfrm>
              <a:off x="6490922" y="3636369"/>
              <a:ext cx="143241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20" name="组合 442"/>
          <p:cNvGrpSpPr>
            <a:grpSpLocks/>
          </p:cNvGrpSpPr>
          <p:nvPr/>
        </p:nvGrpSpPr>
        <p:grpSpPr bwMode="auto">
          <a:xfrm>
            <a:off x="3324225" y="4160862"/>
            <a:ext cx="215900" cy="246063"/>
            <a:chOff x="1979613" y="3933825"/>
            <a:chExt cx="214809" cy="246063"/>
          </a:xfrm>
        </p:grpSpPr>
        <p:sp>
          <p:nvSpPr>
            <p:cNvPr id="2738" name="TextBox 15"/>
            <p:cNvSpPr txBox="1">
              <a:spLocks noChangeArrowheads="1"/>
            </p:cNvSpPr>
            <p:nvPr/>
          </p:nvSpPr>
          <p:spPr bwMode="auto">
            <a:xfrm>
              <a:off x="19796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Q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69" name="椭圆 568"/>
            <p:cNvSpPr/>
            <p:nvPr/>
          </p:nvSpPr>
          <p:spPr>
            <a:xfrm>
              <a:off x="2050690" y="3984625"/>
              <a:ext cx="143732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21" name="组合 2304"/>
          <p:cNvGrpSpPr>
            <a:grpSpLocks/>
          </p:cNvGrpSpPr>
          <p:nvPr/>
        </p:nvGrpSpPr>
        <p:grpSpPr bwMode="auto">
          <a:xfrm>
            <a:off x="3343275" y="4591075"/>
            <a:ext cx="206375" cy="246062"/>
            <a:chOff x="6681971" y="4069300"/>
            <a:chExt cx="206192" cy="246071"/>
          </a:xfrm>
        </p:grpSpPr>
        <p:sp>
          <p:nvSpPr>
            <p:cNvPr id="2736" name="TextBox 3"/>
            <p:cNvSpPr txBox="1">
              <a:spLocks noChangeArrowheads="1"/>
            </p:cNvSpPr>
            <p:nvPr/>
          </p:nvSpPr>
          <p:spPr bwMode="auto">
            <a:xfrm>
              <a:off x="6681971" y="4069300"/>
              <a:ext cx="188907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67" name="椭圆 566"/>
            <p:cNvSpPr/>
            <p:nvPr/>
          </p:nvSpPr>
          <p:spPr bwMode="auto">
            <a:xfrm>
              <a:off x="6745415" y="4120102"/>
              <a:ext cx="142748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22" name="组合 444"/>
          <p:cNvGrpSpPr>
            <a:grpSpLocks/>
          </p:cNvGrpSpPr>
          <p:nvPr/>
        </p:nvGrpSpPr>
        <p:grpSpPr bwMode="auto">
          <a:xfrm>
            <a:off x="3333750" y="4011637"/>
            <a:ext cx="209550" cy="246063"/>
            <a:chOff x="2339975" y="3933829"/>
            <a:chExt cx="209129" cy="246063"/>
          </a:xfrm>
        </p:grpSpPr>
        <p:sp>
          <p:nvSpPr>
            <p:cNvPr id="2734" name="TextBox 18"/>
            <p:cNvSpPr txBox="1">
              <a:spLocks noChangeArrowheads="1"/>
            </p:cNvSpPr>
            <p:nvPr/>
          </p:nvSpPr>
          <p:spPr bwMode="auto">
            <a:xfrm>
              <a:off x="2339975" y="3933829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65" name="椭圆 564"/>
            <p:cNvSpPr/>
            <p:nvPr/>
          </p:nvSpPr>
          <p:spPr>
            <a:xfrm>
              <a:off x="2404932" y="3989392"/>
              <a:ext cx="144172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23" name="组合 2305"/>
          <p:cNvGrpSpPr>
            <a:grpSpLocks/>
          </p:cNvGrpSpPr>
          <p:nvPr/>
        </p:nvGrpSpPr>
        <p:grpSpPr bwMode="auto">
          <a:xfrm>
            <a:off x="3322638" y="4305325"/>
            <a:ext cx="201612" cy="246062"/>
            <a:chOff x="6661106" y="3782772"/>
            <a:chExt cx="200865" cy="246071"/>
          </a:xfrm>
        </p:grpSpPr>
        <p:sp>
          <p:nvSpPr>
            <p:cNvPr id="2732" name="TextBox 21"/>
            <p:cNvSpPr txBox="1">
              <a:spLocks noChangeArrowheads="1"/>
            </p:cNvSpPr>
            <p:nvPr/>
          </p:nvSpPr>
          <p:spPr bwMode="auto">
            <a:xfrm>
              <a:off x="6661106" y="3782772"/>
              <a:ext cx="190788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63" name="椭圆 562"/>
            <p:cNvSpPr/>
            <p:nvPr/>
          </p:nvSpPr>
          <p:spPr bwMode="auto">
            <a:xfrm>
              <a:off x="6718044" y="3831986"/>
              <a:ext cx="143927" cy="13653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24" name="组合 446"/>
          <p:cNvGrpSpPr>
            <a:grpSpLocks/>
          </p:cNvGrpSpPr>
          <p:nvPr/>
        </p:nvGrpSpPr>
        <p:grpSpPr bwMode="auto">
          <a:xfrm>
            <a:off x="3349625" y="4445025"/>
            <a:ext cx="198438" cy="246062"/>
            <a:chOff x="2985442" y="3988397"/>
            <a:chExt cx="199104" cy="246063"/>
          </a:xfrm>
        </p:grpSpPr>
        <p:sp>
          <p:nvSpPr>
            <p:cNvPr id="2730" name="TextBox 3"/>
            <p:cNvSpPr txBox="1">
              <a:spLocks noChangeArrowheads="1"/>
            </p:cNvSpPr>
            <p:nvPr/>
          </p:nvSpPr>
          <p:spPr bwMode="auto">
            <a:xfrm>
              <a:off x="2985442" y="3988397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61" name="椭圆 560"/>
            <p:cNvSpPr/>
            <p:nvPr/>
          </p:nvSpPr>
          <p:spPr bwMode="auto">
            <a:xfrm>
              <a:off x="3041191" y="4034434"/>
              <a:ext cx="143355" cy="14446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25" name="组合 447"/>
          <p:cNvGrpSpPr>
            <a:grpSpLocks/>
          </p:cNvGrpSpPr>
          <p:nvPr/>
        </p:nvGrpSpPr>
        <p:grpSpPr bwMode="auto">
          <a:xfrm>
            <a:off x="3076575" y="3960837"/>
            <a:ext cx="206375" cy="246063"/>
            <a:chOff x="1485902" y="3933829"/>
            <a:chExt cx="207020" cy="246063"/>
          </a:xfrm>
        </p:grpSpPr>
        <p:sp>
          <p:nvSpPr>
            <p:cNvPr id="2728" name="TextBox 9"/>
            <p:cNvSpPr txBox="1">
              <a:spLocks noChangeArrowheads="1"/>
            </p:cNvSpPr>
            <p:nvPr/>
          </p:nvSpPr>
          <p:spPr bwMode="auto">
            <a:xfrm>
              <a:off x="1485902" y="3933829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H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59" name="椭圆 558"/>
            <p:cNvSpPr/>
            <p:nvPr/>
          </p:nvSpPr>
          <p:spPr>
            <a:xfrm>
              <a:off x="1549600" y="3981454"/>
              <a:ext cx="143322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26" name="组合 448"/>
          <p:cNvGrpSpPr>
            <a:grpSpLocks/>
          </p:cNvGrpSpPr>
          <p:nvPr/>
        </p:nvGrpSpPr>
        <p:grpSpPr bwMode="auto">
          <a:xfrm>
            <a:off x="3360738" y="5178450"/>
            <a:ext cx="204787" cy="246062"/>
            <a:chOff x="2843808" y="5301208"/>
            <a:chExt cx="205422" cy="246063"/>
          </a:xfrm>
        </p:grpSpPr>
        <p:sp>
          <p:nvSpPr>
            <p:cNvPr id="2726" name="TextBox 12"/>
            <p:cNvSpPr txBox="1">
              <a:spLocks noChangeArrowheads="1"/>
            </p:cNvSpPr>
            <p:nvPr/>
          </p:nvSpPr>
          <p:spPr bwMode="auto">
            <a:xfrm>
              <a:off x="2843808" y="5301208"/>
              <a:ext cx="19057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57" name="椭圆 556"/>
            <p:cNvSpPr/>
            <p:nvPr/>
          </p:nvSpPr>
          <p:spPr bwMode="auto">
            <a:xfrm>
              <a:off x="2904320" y="5353595"/>
              <a:ext cx="144910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27" name="组合 2306"/>
          <p:cNvGrpSpPr>
            <a:grpSpLocks/>
          </p:cNvGrpSpPr>
          <p:nvPr/>
        </p:nvGrpSpPr>
        <p:grpSpPr bwMode="auto">
          <a:xfrm>
            <a:off x="3354388" y="5792812"/>
            <a:ext cx="209550" cy="246063"/>
            <a:chOff x="6692240" y="5269711"/>
            <a:chExt cx="209417" cy="246071"/>
          </a:xfrm>
        </p:grpSpPr>
        <p:sp>
          <p:nvSpPr>
            <p:cNvPr id="2724" name="TextBox 3"/>
            <p:cNvSpPr txBox="1">
              <a:spLocks noChangeArrowheads="1"/>
            </p:cNvSpPr>
            <p:nvPr/>
          </p:nvSpPr>
          <p:spPr bwMode="auto">
            <a:xfrm>
              <a:off x="6692240" y="5269711"/>
              <a:ext cx="189261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D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55" name="椭圆 554"/>
            <p:cNvSpPr/>
            <p:nvPr/>
          </p:nvSpPr>
          <p:spPr bwMode="auto">
            <a:xfrm>
              <a:off x="6758873" y="5315750"/>
              <a:ext cx="142784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28" name="组合 450"/>
          <p:cNvGrpSpPr>
            <a:grpSpLocks/>
          </p:cNvGrpSpPr>
          <p:nvPr/>
        </p:nvGrpSpPr>
        <p:grpSpPr bwMode="auto">
          <a:xfrm>
            <a:off x="3357563" y="5935687"/>
            <a:ext cx="206375" cy="246063"/>
            <a:chOff x="1907704" y="3717032"/>
            <a:chExt cx="205535" cy="246063"/>
          </a:xfrm>
        </p:grpSpPr>
        <p:sp>
          <p:nvSpPr>
            <p:cNvPr id="2722" name="TextBox 3"/>
            <p:cNvSpPr txBox="1">
              <a:spLocks noChangeArrowheads="1"/>
            </p:cNvSpPr>
            <p:nvPr/>
          </p:nvSpPr>
          <p:spPr bwMode="auto">
            <a:xfrm>
              <a:off x="1907704" y="3717032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53" name="椭圆 552"/>
            <p:cNvSpPr/>
            <p:nvPr/>
          </p:nvSpPr>
          <p:spPr bwMode="auto">
            <a:xfrm>
              <a:off x="1970946" y="3771007"/>
              <a:ext cx="142293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2229" name="TextBox 3"/>
          <p:cNvSpPr txBox="1">
            <a:spLocks noChangeArrowheads="1"/>
          </p:cNvSpPr>
          <p:nvPr/>
        </p:nvSpPr>
        <p:spPr bwMode="auto">
          <a:xfrm>
            <a:off x="3341688" y="6523062"/>
            <a:ext cx="1889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Q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453" name="椭圆 452"/>
          <p:cNvSpPr/>
          <p:nvPr/>
        </p:nvSpPr>
        <p:spPr bwMode="auto">
          <a:xfrm>
            <a:off x="3411538" y="6575450"/>
            <a:ext cx="142875" cy="14446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2231" name="组合 2307"/>
          <p:cNvGrpSpPr>
            <a:grpSpLocks/>
          </p:cNvGrpSpPr>
          <p:nvPr/>
        </p:nvGrpSpPr>
        <p:grpSpPr bwMode="auto">
          <a:xfrm>
            <a:off x="3351213" y="6675462"/>
            <a:ext cx="203200" cy="246063"/>
            <a:chOff x="6689855" y="6152473"/>
            <a:chExt cx="202278" cy="246071"/>
          </a:xfrm>
        </p:grpSpPr>
        <p:sp>
          <p:nvSpPr>
            <p:cNvPr id="2720" name="TextBox 3"/>
            <p:cNvSpPr txBox="1">
              <a:spLocks noChangeArrowheads="1"/>
            </p:cNvSpPr>
            <p:nvPr/>
          </p:nvSpPr>
          <p:spPr bwMode="auto">
            <a:xfrm>
              <a:off x="6689855" y="6152473"/>
              <a:ext cx="189261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F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51" name="椭圆 550"/>
            <p:cNvSpPr/>
            <p:nvPr/>
          </p:nvSpPr>
          <p:spPr bwMode="auto">
            <a:xfrm>
              <a:off x="6749906" y="6198512"/>
              <a:ext cx="142227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32" name="组合 454"/>
          <p:cNvGrpSpPr>
            <a:grpSpLocks/>
          </p:cNvGrpSpPr>
          <p:nvPr/>
        </p:nvGrpSpPr>
        <p:grpSpPr bwMode="auto">
          <a:xfrm>
            <a:off x="3370263" y="6243662"/>
            <a:ext cx="207962" cy="246063"/>
            <a:chOff x="1763713" y="3933825"/>
            <a:chExt cx="207264" cy="246063"/>
          </a:xfrm>
        </p:grpSpPr>
        <p:sp>
          <p:nvSpPr>
            <p:cNvPr id="2718" name="TextBox 12"/>
            <p:cNvSpPr txBox="1">
              <a:spLocks noChangeArrowheads="1"/>
            </p:cNvSpPr>
            <p:nvPr/>
          </p:nvSpPr>
          <p:spPr bwMode="auto">
            <a:xfrm>
              <a:off x="17637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49" name="椭圆 548"/>
            <p:cNvSpPr/>
            <p:nvPr/>
          </p:nvSpPr>
          <p:spPr>
            <a:xfrm>
              <a:off x="1827000" y="3979863"/>
              <a:ext cx="143977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33" name="组合 2308"/>
          <p:cNvGrpSpPr>
            <a:grpSpLocks/>
          </p:cNvGrpSpPr>
          <p:nvPr/>
        </p:nvGrpSpPr>
        <p:grpSpPr bwMode="auto">
          <a:xfrm>
            <a:off x="3108325" y="4714900"/>
            <a:ext cx="200025" cy="246062"/>
            <a:chOff x="6447093" y="4191971"/>
            <a:chExt cx="199770" cy="246070"/>
          </a:xfrm>
        </p:grpSpPr>
        <p:sp>
          <p:nvSpPr>
            <p:cNvPr id="2716" name="TextBox 9"/>
            <p:cNvSpPr txBox="1">
              <a:spLocks noChangeArrowheads="1"/>
            </p:cNvSpPr>
            <p:nvPr/>
          </p:nvSpPr>
          <p:spPr bwMode="auto">
            <a:xfrm>
              <a:off x="6447093" y="4191971"/>
              <a:ext cx="190494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47" name="椭圆 546"/>
            <p:cNvSpPr/>
            <p:nvPr/>
          </p:nvSpPr>
          <p:spPr bwMode="auto">
            <a:xfrm>
              <a:off x="6504170" y="4239598"/>
              <a:ext cx="142693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34" name="组合 2309"/>
          <p:cNvGrpSpPr>
            <a:grpSpLocks/>
          </p:cNvGrpSpPr>
          <p:nvPr/>
        </p:nvGrpSpPr>
        <p:grpSpPr bwMode="auto">
          <a:xfrm>
            <a:off x="3094038" y="4562500"/>
            <a:ext cx="209550" cy="246062"/>
            <a:chOff x="6432807" y="4040806"/>
            <a:chExt cx="209293" cy="246070"/>
          </a:xfrm>
        </p:grpSpPr>
        <p:sp>
          <p:nvSpPr>
            <p:cNvPr id="2714" name="TextBox 9"/>
            <p:cNvSpPr txBox="1">
              <a:spLocks noChangeArrowheads="1"/>
            </p:cNvSpPr>
            <p:nvPr/>
          </p:nvSpPr>
          <p:spPr bwMode="auto">
            <a:xfrm>
              <a:off x="6432807" y="4040806"/>
              <a:ext cx="190494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45" name="椭圆 544"/>
            <p:cNvSpPr/>
            <p:nvPr/>
          </p:nvSpPr>
          <p:spPr bwMode="auto">
            <a:xfrm>
              <a:off x="6499400" y="4088433"/>
              <a:ext cx="142700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35" name="组合 2310"/>
          <p:cNvGrpSpPr>
            <a:grpSpLocks/>
          </p:cNvGrpSpPr>
          <p:nvPr/>
        </p:nvGrpSpPr>
        <p:grpSpPr bwMode="auto">
          <a:xfrm>
            <a:off x="3098800" y="4265637"/>
            <a:ext cx="204788" cy="246063"/>
            <a:chOff x="6437570" y="3743239"/>
            <a:chExt cx="204530" cy="246070"/>
          </a:xfrm>
        </p:grpSpPr>
        <p:sp>
          <p:nvSpPr>
            <p:cNvPr id="2712" name="TextBox 9"/>
            <p:cNvSpPr txBox="1">
              <a:spLocks noChangeArrowheads="1"/>
            </p:cNvSpPr>
            <p:nvPr/>
          </p:nvSpPr>
          <p:spPr bwMode="auto">
            <a:xfrm>
              <a:off x="6437570" y="3743239"/>
              <a:ext cx="190494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43" name="椭圆 542"/>
            <p:cNvSpPr/>
            <p:nvPr/>
          </p:nvSpPr>
          <p:spPr bwMode="auto">
            <a:xfrm>
              <a:off x="6499405" y="3787690"/>
              <a:ext cx="142695" cy="14287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36" name="组合 458"/>
          <p:cNvGrpSpPr>
            <a:grpSpLocks/>
          </p:cNvGrpSpPr>
          <p:nvPr/>
        </p:nvGrpSpPr>
        <p:grpSpPr bwMode="auto">
          <a:xfrm>
            <a:off x="3087688" y="4414862"/>
            <a:ext cx="215900" cy="246063"/>
            <a:chOff x="1476375" y="3933825"/>
            <a:chExt cx="216455" cy="246063"/>
          </a:xfrm>
        </p:grpSpPr>
        <p:sp>
          <p:nvSpPr>
            <p:cNvPr id="2710" name="TextBox 9"/>
            <p:cNvSpPr txBox="1">
              <a:spLocks noChangeArrowheads="1"/>
            </p:cNvSpPr>
            <p:nvPr/>
          </p:nvSpPr>
          <p:spPr bwMode="auto">
            <a:xfrm>
              <a:off x="1476375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41" name="椭圆 540"/>
            <p:cNvSpPr/>
            <p:nvPr/>
          </p:nvSpPr>
          <p:spPr>
            <a:xfrm>
              <a:off x="1549588" y="3983038"/>
              <a:ext cx="143242" cy="14128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37" name="组合 459"/>
          <p:cNvGrpSpPr>
            <a:grpSpLocks/>
          </p:cNvGrpSpPr>
          <p:nvPr/>
        </p:nvGrpSpPr>
        <p:grpSpPr bwMode="auto">
          <a:xfrm>
            <a:off x="3362325" y="6808812"/>
            <a:ext cx="201613" cy="246063"/>
            <a:chOff x="2841929" y="6290240"/>
            <a:chExt cx="201560" cy="246052"/>
          </a:xfrm>
        </p:grpSpPr>
        <p:sp>
          <p:nvSpPr>
            <p:cNvPr id="2708" name="TextBox 3"/>
            <p:cNvSpPr txBox="1">
              <a:spLocks noChangeArrowheads="1"/>
            </p:cNvSpPr>
            <p:nvPr/>
          </p:nvSpPr>
          <p:spPr bwMode="auto">
            <a:xfrm>
              <a:off x="2841929" y="6290240"/>
              <a:ext cx="188945" cy="246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D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39" name="椭圆 538"/>
            <p:cNvSpPr/>
            <p:nvPr/>
          </p:nvSpPr>
          <p:spPr bwMode="auto">
            <a:xfrm>
              <a:off x="2900652" y="6347387"/>
              <a:ext cx="142837" cy="1444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38" name="组合 460"/>
          <p:cNvGrpSpPr>
            <a:grpSpLocks/>
          </p:cNvGrpSpPr>
          <p:nvPr/>
        </p:nvGrpSpPr>
        <p:grpSpPr bwMode="auto">
          <a:xfrm>
            <a:off x="3503613" y="6858025"/>
            <a:ext cx="203200" cy="246062"/>
            <a:chOff x="2951710" y="6346837"/>
            <a:chExt cx="203729" cy="246050"/>
          </a:xfrm>
        </p:grpSpPr>
        <p:sp>
          <p:nvSpPr>
            <p:cNvPr id="2706" name="TextBox 3"/>
            <p:cNvSpPr txBox="1">
              <a:spLocks noChangeArrowheads="1"/>
            </p:cNvSpPr>
            <p:nvPr/>
          </p:nvSpPr>
          <p:spPr bwMode="auto">
            <a:xfrm>
              <a:off x="2951710" y="6346837"/>
              <a:ext cx="189299" cy="2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H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37" name="椭圆 536"/>
            <p:cNvSpPr/>
            <p:nvPr/>
          </p:nvSpPr>
          <p:spPr bwMode="auto">
            <a:xfrm>
              <a:off x="3012192" y="6396047"/>
              <a:ext cx="143247" cy="14445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2239" name="TextBox 21"/>
          <p:cNvSpPr txBox="1">
            <a:spLocks noChangeArrowheads="1"/>
          </p:cNvSpPr>
          <p:nvPr/>
        </p:nvSpPr>
        <p:spPr bwMode="auto">
          <a:xfrm>
            <a:off x="3597275" y="6753250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H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463" name="椭圆 462"/>
          <p:cNvSpPr/>
          <p:nvPr/>
        </p:nvSpPr>
        <p:spPr bwMode="auto">
          <a:xfrm>
            <a:off x="3659188" y="6804050"/>
            <a:ext cx="144462" cy="1365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2241" name="组合 2311"/>
          <p:cNvGrpSpPr>
            <a:grpSpLocks/>
          </p:cNvGrpSpPr>
          <p:nvPr/>
        </p:nvGrpSpPr>
        <p:grpSpPr bwMode="auto">
          <a:xfrm>
            <a:off x="3598863" y="5870600"/>
            <a:ext cx="215900" cy="246062"/>
            <a:chOff x="6937764" y="5348707"/>
            <a:chExt cx="216018" cy="246229"/>
          </a:xfrm>
        </p:grpSpPr>
        <p:sp>
          <p:nvSpPr>
            <p:cNvPr id="2704" name="TextBox 3"/>
            <p:cNvSpPr txBox="1">
              <a:spLocks noChangeArrowheads="1"/>
            </p:cNvSpPr>
            <p:nvPr/>
          </p:nvSpPr>
          <p:spPr bwMode="auto">
            <a:xfrm>
              <a:off x="6937764" y="5348707"/>
              <a:ext cx="216018" cy="246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35" name="椭圆 534"/>
            <p:cNvSpPr/>
            <p:nvPr/>
          </p:nvSpPr>
          <p:spPr bwMode="auto">
            <a:xfrm>
              <a:off x="6999710" y="5391598"/>
              <a:ext cx="142953" cy="14456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42" name="组合 464"/>
          <p:cNvGrpSpPr>
            <a:grpSpLocks/>
          </p:cNvGrpSpPr>
          <p:nvPr/>
        </p:nvGrpSpPr>
        <p:grpSpPr bwMode="auto">
          <a:xfrm>
            <a:off x="3578301" y="6608787"/>
            <a:ext cx="210618" cy="246063"/>
            <a:chOff x="1984894" y="3933825"/>
            <a:chExt cx="210566" cy="246063"/>
          </a:xfrm>
        </p:grpSpPr>
        <p:sp>
          <p:nvSpPr>
            <p:cNvPr id="2702" name="TextBox 15"/>
            <p:cNvSpPr txBox="1">
              <a:spLocks noChangeArrowheads="1"/>
            </p:cNvSpPr>
            <p:nvPr/>
          </p:nvSpPr>
          <p:spPr bwMode="auto">
            <a:xfrm>
              <a:off x="1984894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dirty="0" smtClean="0">
                  <a:solidFill>
                    <a:srgbClr val="FF0000"/>
                  </a:solidFill>
                  <a:ea typeface="宋体" charset="-122"/>
                </a:rPr>
                <a:t>C</a:t>
              </a:r>
              <a:endParaRPr lang="zh-CN" altLang="en-US" sz="1000" b="1" dirty="0" smtClean="0">
                <a:solidFill>
                  <a:srgbClr val="FF0000"/>
                </a:solidFill>
                <a:ea typeface="宋体" charset="-122"/>
              </a:endParaRPr>
            </a:p>
          </p:txBody>
        </p:sp>
        <p:sp>
          <p:nvSpPr>
            <p:cNvPr id="533" name="椭圆 532"/>
            <p:cNvSpPr/>
            <p:nvPr/>
          </p:nvSpPr>
          <p:spPr>
            <a:xfrm>
              <a:off x="2051033" y="3984625"/>
              <a:ext cx="144427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0000"/>
                </a:solidFill>
                <a:ea typeface="宋体" pitchFamily="2" charset="-122"/>
              </a:endParaRPr>
            </a:p>
          </p:txBody>
        </p:sp>
      </p:grpSp>
      <p:grpSp>
        <p:nvGrpSpPr>
          <p:cNvPr id="2243" name="组合 2312"/>
          <p:cNvGrpSpPr>
            <a:grpSpLocks/>
          </p:cNvGrpSpPr>
          <p:nvPr/>
        </p:nvGrpSpPr>
        <p:grpSpPr bwMode="auto">
          <a:xfrm>
            <a:off x="3602038" y="6159525"/>
            <a:ext cx="201612" cy="246062"/>
            <a:chOff x="6941062" y="5636907"/>
            <a:chExt cx="201101" cy="246071"/>
          </a:xfrm>
        </p:grpSpPr>
        <p:sp>
          <p:nvSpPr>
            <p:cNvPr id="2700" name="TextBox 12"/>
            <p:cNvSpPr txBox="1">
              <a:spLocks noChangeArrowheads="1"/>
            </p:cNvSpPr>
            <p:nvPr/>
          </p:nvSpPr>
          <p:spPr bwMode="auto">
            <a:xfrm>
              <a:off x="6941062" y="5636907"/>
              <a:ext cx="190563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31" name="椭圆 530"/>
            <p:cNvSpPr/>
            <p:nvPr/>
          </p:nvSpPr>
          <p:spPr bwMode="auto">
            <a:xfrm>
              <a:off x="6998067" y="5682946"/>
              <a:ext cx="144096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44" name="组合 2313"/>
          <p:cNvGrpSpPr>
            <a:grpSpLocks/>
          </p:cNvGrpSpPr>
          <p:nvPr/>
        </p:nvGrpSpPr>
        <p:grpSpPr bwMode="auto">
          <a:xfrm>
            <a:off x="3594100" y="5722962"/>
            <a:ext cx="209550" cy="246063"/>
            <a:chOff x="6933126" y="5200084"/>
            <a:chExt cx="209037" cy="246070"/>
          </a:xfrm>
        </p:grpSpPr>
        <p:sp>
          <p:nvSpPr>
            <p:cNvPr id="2698" name="TextBox 9"/>
            <p:cNvSpPr txBox="1">
              <a:spLocks noChangeArrowheads="1"/>
            </p:cNvSpPr>
            <p:nvPr/>
          </p:nvSpPr>
          <p:spPr bwMode="auto">
            <a:xfrm>
              <a:off x="6933126" y="5200084"/>
              <a:ext cx="190495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29" name="椭圆 528"/>
            <p:cNvSpPr/>
            <p:nvPr/>
          </p:nvSpPr>
          <p:spPr bwMode="auto">
            <a:xfrm>
              <a:off x="6999638" y="5244535"/>
              <a:ext cx="142525" cy="14287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45" name="组合 2314"/>
          <p:cNvGrpSpPr>
            <a:grpSpLocks/>
          </p:cNvGrpSpPr>
          <p:nvPr/>
        </p:nvGrpSpPr>
        <p:grpSpPr bwMode="auto">
          <a:xfrm>
            <a:off x="3589338" y="6010300"/>
            <a:ext cx="214312" cy="246062"/>
            <a:chOff x="6928364" y="5488125"/>
            <a:chExt cx="213799" cy="246070"/>
          </a:xfrm>
        </p:grpSpPr>
        <p:sp>
          <p:nvSpPr>
            <p:cNvPr id="2696" name="TextBox 9"/>
            <p:cNvSpPr txBox="1">
              <a:spLocks noChangeArrowheads="1"/>
            </p:cNvSpPr>
            <p:nvPr/>
          </p:nvSpPr>
          <p:spPr bwMode="auto">
            <a:xfrm>
              <a:off x="6928364" y="5488125"/>
              <a:ext cx="190495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27" name="椭圆 526"/>
            <p:cNvSpPr/>
            <p:nvPr/>
          </p:nvSpPr>
          <p:spPr bwMode="auto">
            <a:xfrm>
              <a:off x="6999630" y="5538927"/>
              <a:ext cx="142533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46" name="组合 2315"/>
          <p:cNvGrpSpPr>
            <a:grpSpLocks/>
          </p:cNvGrpSpPr>
          <p:nvPr/>
        </p:nvGrpSpPr>
        <p:grpSpPr bwMode="auto">
          <a:xfrm>
            <a:off x="3597275" y="3991000"/>
            <a:ext cx="206375" cy="246062"/>
            <a:chOff x="6936302" y="3469453"/>
            <a:chExt cx="205861" cy="246070"/>
          </a:xfrm>
        </p:grpSpPr>
        <p:sp>
          <p:nvSpPr>
            <p:cNvPr id="2694" name="TextBox 3"/>
            <p:cNvSpPr txBox="1">
              <a:spLocks noChangeArrowheads="1"/>
            </p:cNvSpPr>
            <p:nvPr/>
          </p:nvSpPr>
          <p:spPr bwMode="auto">
            <a:xfrm>
              <a:off x="6936302" y="3469453"/>
              <a:ext cx="189884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25" name="椭圆 524"/>
            <p:cNvSpPr/>
            <p:nvPr/>
          </p:nvSpPr>
          <p:spPr bwMode="auto">
            <a:xfrm>
              <a:off x="6999644" y="3515491"/>
              <a:ext cx="142519" cy="1444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47" name="组合 2316"/>
          <p:cNvGrpSpPr>
            <a:grpSpLocks/>
          </p:cNvGrpSpPr>
          <p:nvPr/>
        </p:nvGrpSpPr>
        <p:grpSpPr bwMode="auto">
          <a:xfrm>
            <a:off x="3592513" y="5134000"/>
            <a:ext cx="209550" cy="246062"/>
            <a:chOff x="6930744" y="4612095"/>
            <a:chExt cx="209038" cy="246070"/>
          </a:xfrm>
        </p:grpSpPr>
        <p:sp>
          <p:nvSpPr>
            <p:cNvPr id="2692" name="TextBox 3"/>
            <p:cNvSpPr txBox="1">
              <a:spLocks noChangeArrowheads="1"/>
            </p:cNvSpPr>
            <p:nvPr/>
          </p:nvSpPr>
          <p:spPr bwMode="auto">
            <a:xfrm>
              <a:off x="6930744" y="4612095"/>
              <a:ext cx="189263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K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23" name="椭圆 522"/>
            <p:cNvSpPr/>
            <p:nvPr/>
          </p:nvSpPr>
          <p:spPr bwMode="auto">
            <a:xfrm>
              <a:off x="6997256" y="4661309"/>
              <a:ext cx="142526" cy="1444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48" name="组合 2317"/>
          <p:cNvGrpSpPr>
            <a:grpSpLocks/>
          </p:cNvGrpSpPr>
          <p:nvPr/>
        </p:nvGrpSpPr>
        <p:grpSpPr bwMode="auto">
          <a:xfrm>
            <a:off x="3587750" y="5273700"/>
            <a:ext cx="215900" cy="246062"/>
            <a:chOff x="6925983" y="4751354"/>
            <a:chExt cx="216180" cy="246070"/>
          </a:xfrm>
        </p:grpSpPr>
        <p:sp>
          <p:nvSpPr>
            <p:cNvPr id="2690" name="TextBox 9"/>
            <p:cNvSpPr txBox="1">
              <a:spLocks noChangeArrowheads="1"/>
            </p:cNvSpPr>
            <p:nvPr/>
          </p:nvSpPr>
          <p:spPr bwMode="auto">
            <a:xfrm>
              <a:off x="6925983" y="4751354"/>
              <a:ext cx="190495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Q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21" name="椭圆 520"/>
            <p:cNvSpPr/>
            <p:nvPr/>
          </p:nvSpPr>
          <p:spPr bwMode="auto">
            <a:xfrm>
              <a:off x="6999103" y="4808506"/>
              <a:ext cx="143060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49" name="组合 2318"/>
          <p:cNvGrpSpPr>
            <a:grpSpLocks/>
          </p:cNvGrpSpPr>
          <p:nvPr/>
        </p:nvGrpSpPr>
        <p:grpSpPr bwMode="auto">
          <a:xfrm>
            <a:off x="3603625" y="4424387"/>
            <a:ext cx="200025" cy="246063"/>
            <a:chOff x="6942654" y="3901515"/>
            <a:chExt cx="199509" cy="246071"/>
          </a:xfrm>
        </p:grpSpPr>
        <p:sp>
          <p:nvSpPr>
            <p:cNvPr id="2688" name="TextBox 15"/>
            <p:cNvSpPr txBox="1">
              <a:spLocks noChangeArrowheads="1"/>
            </p:cNvSpPr>
            <p:nvPr/>
          </p:nvSpPr>
          <p:spPr bwMode="auto">
            <a:xfrm>
              <a:off x="6942654" y="3901515"/>
              <a:ext cx="190807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F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19" name="椭圆 518"/>
            <p:cNvSpPr/>
            <p:nvPr/>
          </p:nvSpPr>
          <p:spPr bwMode="auto">
            <a:xfrm>
              <a:off x="6998074" y="3947554"/>
              <a:ext cx="144089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0" name="组合 472"/>
          <p:cNvGrpSpPr>
            <a:grpSpLocks/>
          </p:cNvGrpSpPr>
          <p:nvPr/>
        </p:nvGrpSpPr>
        <p:grpSpPr bwMode="auto">
          <a:xfrm>
            <a:off x="3595688" y="4851425"/>
            <a:ext cx="207962" cy="246062"/>
            <a:chOff x="1763713" y="3933825"/>
            <a:chExt cx="208189" cy="246063"/>
          </a:xfrm>
        </p:grpSpPr>
        <p:sp>
          <p:nvSpPr>
            <p:cNvPr id="2686" name="TextBox 12"/>
            <p:cNvSpPr txBox="1">
              <a:spLocks noChangeArrowheads="1"/>
            </p:cNvSpPr>
            <p:nvPr/>
          </p:nvSpPr>
          <p:spPr bwMode="auto">
            <a:xfrm>
              <a:off x="17637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H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17" name="椭圆 516"/>
            <p:cNvSpPr/>
            <p:nvPr/>
          </p:nvSpPr>
          <p:spPr>
            <a:xfrm>
              <a:off x="1827282" y="3979862"/>
              <a:ext cx="144620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1" name="组合 473"/>
          <p:cNvGrpSpPr>
            <a:grpSpLocks/>
          </p:cNvGrpSpPr>
          <p:nvPr/>
        </p:nvGrpSpPr>
        <p:grpSpPr bwMode="auto">
          <a:xfrm>
            <a:off x="3594100" y="4562500"/>
            <a:ext cx="209550" cy="246062"/>
            <a:chOff x="2339975" y="3933825"/>
            <a:chExt cx="210171" cy="246063"/>
          </a:xfrm>
        </p:grpSpPr>
        <p:sp>
          <p:nvSpPr>
            <p:cNvPr id="2684" name="TextBox 18"/>
            <p:cNvSpPr txBox="1">
              <a:spLocks noChangeArrowheads="1"/>
            </p:cNvSpPr>
            <p:nvPr/>
          </p:nvSpPr>
          <p:spPr bwMode="auto">
            <a:xfrm>
              <a:off x="2339975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K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15" name="椭圆 514"/>
            <p:cNvSpPr/>
            <p:nvPr/>
          </p:nvSpPr>
          <p:spPr>
            <a:xfrm>
              <a:off x="2405256" y="3987800"/>
              <a:ext cx="144890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2" name="组合 474"/>
          <p:cNvGrpSpPr>
            <a:grpSpLocks/>
          </p:cNvGrpSpPr>
          <p:nvPr/>
        </p:nvGrpSpPr>
        <p:grpSpPr bwMode="auto">
          <a:xfrm>
            <a:off x="3597275" y="4706962"/>
            <a:ext cx="206375" cy="246063"/>
            <a:chOff x="2627313" y="3933825"/>
            <a:chExt cx="206357" cy="246063"/>
          </a:xfrm>
        </p:grpSpPr>
        <p:sp>
          <p:nvSpPr>
            <p:cNvPr id="2682" name="TextBox 21"/>
            <p:cNvSpPr txBox="1">
              <a:spLocks noChangeArrowheads="1"/>
            </p:cNvSpPr>
            <p:nvPr/>
          </p:nvSpPr>
          <p:spPr bwMode="auto">
            <a:xfrm>
              <a:off x="26273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13" name="椭圆 512"/>
            <p:cNvSpPr/>
            <p:nvPr/>
          </p:nvSpPr>
          <p:spPr>
            <a:xfrm>
              <a:off x="2689221" y="3984625"/>
              <a:ext cx="144449" cy="13652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3" name="组合 475"/>
          <p:cNvGrpSpPr>
            <a:grpSpLocks/>
          </p:cNvGrpSpPr>
          <p:nvPr/>
        </p:nvGrpSpPr>
        <p:grpSpPr bwMode="auto">
          <a:xfrm>
            <a:off x="3587750" y="5427687"/>
            <a:ext cx="215900" cy="246063"/>
            <a:chOff x="1476375" y="3933825"/>
            <a:chExt cx="216201" cy="246063"/>
          </a:xfrm>
        </p:grpSpPr>
        <p:sp>
          <p:nvSpPr>
            <p:cNvPr id="2680" name="TextBox 9"/>
            <p:cNvSpPr txBox="1">
              <a:spLocks noChangeArrowheads="1"/>
            </p:cNvSpPr>
            <p:nvPr/>
          </p:nvSpPr>
          <p:spPr bwMode="auto">
            <a:xfrm>
              <a:off x="1476375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11" name="椭圆 510"/>
            <p:cNvSpPr/>
            <p:nvPr/>
          </p:nvSpPr>
          <p:spPr>
            <a:xfrm>
              <a:off x="1549502" y="3981450"/>
              <a:ext cx="143074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4" name="组合 2319"/>
          <p:cNvGrpSpPr>
            <a:grpSpLocks/>
          </p:cNvGrpSpPr>
          <p:nvPr/>
        </p:nvGrpSpPr>
        <p:grpSpPr bwMode="auto">
          <a:xfrm>
            <a:off x="3597275" y="4987950"/>
            <a:ext cx="206375" cy="246062"/>
            <a:chOff x="6935507" y="4465693"/>
            <a:chExt cx="206656" cy="246070"/>
          </a:xfrm>
        </p:grpSpPr>
        <p:sp>
          <p:nvSpPr>
            <p:cNvPr id="2678" name="TextBox 9"/>
            <p:cNvSpPr txBox="1">
              <a:spLocks noChangeArrowheads="1"/>
            </p:cNvSpPr>
            <p:nvPr/>
          </p:nvSpPr>
          <p:spPr bwMode="auto">
            <a:xfrm>
              <a:off x="6935507" y="4465693"/>
              <a:ext cx="190495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N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09" name="椭圆 508"/>
            <p:cNvSpPr/>
            <p:nvPr/>
          </p:nvSpPr>
          <p:spPr bwMode="auto">
            <a:xfrm>
              <a:off x="6999093" y="4516495"/>
              <a:ext cx="143070" cy="14129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5" name="组合 2320"/>
          <p:cNvGrpSpPr>
            <a:grpSpLocks/>
          </p:cNvGrpSpPr>
          <p:nvPr/>
        </p:nvGrpSpPr>
        <p:grpSpPr bwMode="auto">
          <a:xfrm>
            <a:off x="3597275" y="6465912"/>
            <a:ext cx="206375" cy="246063"/>
            <a:chOff x="6936300" y="5943081"/>
            <a:chExt cx="205863" cy="246071"/>
          </a:xfrm>
        </p:grpSpPr>
        <p:sp>
          <p:nvSpPr>
            <p:cNvPr id="2676" name="TextBox 12"/>
            <p:cNvSpPr txBox="1">
              <a:spLocks noChangeArrowheads="1"/>
            </p:cNvSpPr>
            <p:nvPr/>
          </p:nvSpPr>
          <p:spPr bwMode="auto">
            <a:xfrm>
              <a:off x="6936300" y="5943081"/>
              <a:ext cx="190563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07" name="椭圆 506"/>
            <p:cNvSpPr/>
            <p:nvPr/>
          </p:nvSpPr>
          <p:spPr bwMode="auto">
            <a:xfrm>
              <a:off x="6998059" y="5985945"/>
              <a:ext cx="144104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6" name="组合 2321"/>
          <p:cNvGrpSpPr>
            <a:grpSpLocks/>
          </p:cNvGrpSpPr>
          <p:nvPr/>
        </p:nvGrpSpPr>
        <p:grpSpPr bwMode="auto">
          <a:xfrm>
            <a:off x="3581400" y="4143400"/>
            <a:ext cx="222250" cy="246062"/>
            <a:chOff x="6920336" y="3621512"/>
            <a:chExt cx="221827" cy="246070"/>
          </a:xfrm>
        </p:grpSpPr>
        <p:sp>
          <p:nvSpPr>
            <p:cNvPr id="2674" name="TextBox 3"/>
            <p:cNvSpPr txBox="1">
              <a:spLocks noChangeArrowheads="1"/>
            </p:cNvSpPr>
            <p:nvPr/>
          </p:nvSpPr>
          <p:spPr bwMode="auto">
            <a:xfrm>
              <a:off x="6920336" y="3621512"/>
              <a:ext cx="189672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W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05" name="椭圆 504"/>
            <p:cNvSpPr/>
            <p:nvPr/>
          </p:nvSpPr>
          <p:spPr bwMode="auto">
            <a:xfrm>
              <a:off x="6999560" y="3662788"/>
              <a:ext cx="142603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7" name="组合 479"/>
          <p:cNvGrpSpPr>
            <a:grpSpLocks/>
          </p:cNvGrpSpPr>
          <p:nvPr/>
        </p:nvGrpSpPr>
        <p:grpSpPr bwMode="auto">
          <a:xfrm>
            <a:off x="3108325" y="4860950"/>
            <a:ext cx="196850" cy="246062"/>
            <a:chOff x="4449848" y="4869082"/>
            <a:chExt cx="197173" cy="246051"/>
          </a:xfrm>
        </p:grpSpPr>
        <p:sp>
          <p:nvSpPr>
            <p:cNvPr id="2672" name="TextBox 9"/>
            <p:cNvSpPr txBox="1">
              <a:spLocks noChangeArrowheads="1"/>
            </p:cNvSpPr>
            <p:nvPr/>
          </p:nvSpPr>
          <p:spPr bwMode="auto">
            <a:xfrm>
              <a:off x="4449848" y="4869082"/>
              <a:ext cx="190533" cy="24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03" name="椭圆 502"/>
            <p:cNvSpPr/>
            <p:nvPr/>
          </p:nvSpPr>
          <p:spPr bwMode="auto">
            <a:xfrm>
              <a:off x="4503912" y="4918292"/>
              <a:ext cx="143109" cy="14286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8" name="组合 480"/>
          <p:cNvGrpSpPr>
            <a:grpSpLocks/>
          </p:cNvGrpSpPr>
          <p:nvPr/>
        </p:nvGrpSpPr>
        <p:grpSpPr bwMode="auto">
          <a:xfrm>
            <a:off x="3633788" y="5567387"/>
            <a:ext cx="215900" cy="246063"/>
            <a:chOff x="4665748" y="5156942"/>
            <a:chExt cx="216061" cy="246210"/>
          </a:xfrm>
        </p:grpSpPr>
        <p:sp>
          <p:nvSpPr>
            <p:cNvPr id="2670" name="TextBox 3"/>
            <p:cNvSpPr txBox="1">
              <a:spLocks noChangeArrowheads="1"/>
            </p:cNvSpPr>
            <p:nvPr/>
          </p:nvSpPr>
          <p:spPr bwMode="auto">
            <a:xfrm>
              <a:off x="4665748" y="5156942"/>
              <a:ext cx="216061" cy="24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501" name="椭圆 500"/>
            <p:cNvSpPr/>
            <p:nvPr/>
          </p:nvSpPr>
          <p:spPr bwMode="auto">
            <a:xfrm>
              <a:off x="4702287" y="5209361"/>
              <a:ext cx="142982" cy="1445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59" name="组合 2322"/>
          <p:cNvGrpSpPr>
            <a:grpSpLocks/>
          </p:cNvGrpSpPr>
          <p:nvPr/>
        </p:nvGrpSpPr>
        <p:grpSpPr bwMode="auto">
          <a:xfrm>
            <a:off x="3133725" y="5313387"/>
            <a:ext cx="190500" cy="246063"/>
            <a:chOff x="6472556" y="4790534"/>
            <a:chExt cx="190564" cy="246071"/>
          </a:xfrm>
        </p:grpSpPr>
        <p:sp>
          <p:nvSpPr>
            <p:cNvPr id="2668" name="TextBox 12"/>
            <p:cNvSpPr txBox="1">
              <a:spLocks noChangeArrowheads="1"/>
            </p:cNvSpPr>
            <p:nvPr/>
          </p:nvSpPr>
          <p:spPr bwMode="auto">
            <a:xfrm>
              <a:off x="6472556" y="4790534"/>
              <a:ext cx="190564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499" name="椭圆 498"/>
            <p:cNvSpPr/>
            <p:nvPr/>
          </p:nvSpPr>
          <p:spPr bwMode="auto">
            <a:xfrm>
              <a:off x="6512257" y="4838161"/>
              <a:ext cx="144511" cy="1428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60" name="组合 482"/>
          <p:cNvGrpSpPr>
            <a:grpSpLocks/>
          </p:cNvGrpSpPr>
          <p:nvPr/>
        </p:nvGrpSpPr>
        <p:grpSpPr bwMode="auto">
          <a:xfrm>
            <a:off x="3106738" y="6321450"/>
            <a:ext cx="206375" cy="246062"/>
            <a:chOff x="2123728" y="3645024"/>
            <a:chExt cx="205400" cy="246063"/>
          </a:xfrm>
        </p:grpSpPr>
        <p:sp>
          <p:nvSpPr>
            <p:cNvPr id="2666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497" name="椭圆 496"/>
            <p:cNvSpPr/>
            <p:nvPr/>
          </p:nvSpPr>
          <p:spPr bwMode="auto">
            <a:xfrm>
              <a:off x="2186928" y="3695824"/>
              <a:ext cx="142200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61" name="组合 2323"/>
          <p:cNvGrpSpPr>
            <a:grpSpLocks/>
          </p:cNvGrpSpPr>
          <p:nvPr/>
        </p:nvGrpSpPr>
        <p:grpSpPr bwMode="auto">
          <a:xfrm>
            <a:off x="3373438" y="5638825"/>
            <a:ext cx="206375" cy="246062"/>
            <a:chOff x="6712344" y="5117263"/>
            <a:chExt cx="205981" cy="246071"/>
          </a:xfrm>
        </p:grpSpPr>
        <p:sp>
          <p:nvSpPr>
            <p:cNvPr id="2664" name="TextBox 3"/>
            <p:cNvSpPr txBox="1">
              <a:spLocks noChangeArrowheads="1"/>
            </p:cNvSpPr>
            <p:nvPr/>
          </p:nvSpPr>
          <p:spPr bwMode="auto">
            <a:xfrm>
              <a:off x="6712344" y="5117263"/>
              <a:ext cx="189260" cy="24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495" name="椭圆 494"/>
            <p:cNvSpPr/>
            <p:nvPr/>
          </p:nvSpPr>
          <p:spPr bwMode="auto">
            <a:xfrm>
              <a:off x="6775723" y="5164890"/>
              <a:ext cx="142602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62" name="组合 2324"/>
          <p:cNvGrpSpPr>
            <a:grpSpLocks/>
          </p:cNvGrpSpPr>
          <p:nvPr/>
        </p:nvGrpSpPr>
        <p:grpSpPr bwMode="auto">
          <a:xfrm>
            <a:off x="3386138" y="6383362"/>
            <a:ext cx="200025" cy="246063"/>
            <a:chOff x="6724891" y="5860297"/>
            <a:chExt cx="199784" cy="246070"/>
          </a:xfrm>
        </p:grpSpPr>
        <p:sp>
          <p:nvSpPr>
            <p:cNvPr id="2662" name="TextBox 3"/>
            <p:cNvSpPr txBox="1">
              <a:spLocks noChangeArrowheads="1"/>
            </p:cNvSpPr>
            <p:nvPr/>
          </p:nvSpPr>
          <p:spPr bwMode="auto">
            <a:xfrm>
              <a:off x="6724891" y="5860297"/>
              <a:ext cx="189672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493" name="椭圆 492"/>
            <p:cNvSpPr/>
            <p:nvPr/>
          </p:nvSpPr>
          <p:spPr bwMode="auto">
            <a:xfrm>
              <a:off x="6781972" y="5911098"/>
              <a:ext cx="142703" cy="14446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63" name="组合 2325"/>
          <p:cNvGrpSpPr>
            <a:grpSpLocks/>
          </p:cNvGrpSpPr>
          <p:nvPr/>
        </p:nvGrpSpPr>
        <p:grpSpPr bwMode="auto">
          <a:xfrm>
            <a:off x="3584575" y="6318275"/>
            <a:ext cx="219075" cy="246062"/>
            <a:chOff x="6923564" y="5796345"/>
            <a:chExt cx="218599" cy="246070"/>
          </a:xfrm>
        </p:grpSpPr>
        <p:sp>
          <p:nvSpPr>
            <p:cNvPr id="2660" name="TextBox 3"/>
            <p:cNvSpPr txBox="1">
              <a:spLocks noChangeArrowheads="1"/>
            </p:cNvSpPr>
            <p:nvPr/>
          </p:nvSpPr>
          <p:spPr bwMode="auto">
            <a:xfrm>
              <a:off x="6923564" y="5796345"/>
              <a:ext cx="189672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W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491" name="椭圆 490"/>
            <p:cNvSpPr/>
            <p:nvPr/>
          </p:nvSpPr>
          <p:spPr bwMode="auto">
            <a:xfrm>
              <a:off x="6999598" y="5836033"/>
              <a:ext cx="142565" cy="1444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64" name="组合 2326"/>
          <p:cNvGrpSpPr>
            <a:grpSpLocks/>
          </p:cNvGrpSpPr>
          <p:nvPr/>
        </p:nvGrpSpPr>
        <p:grpSpPr bwMode="auto">
          <a:xfrm>
            <a:off x="3590925" y="4286275"/>
            <a:ext cx="219075" cy="246062"/>
            <a:chOff x="6929070" y="3764063"/>
            <a:chExt cx="219443" cy="246070"/>
          </a:xfrm>
        </p:grpSpPr>
        <p:sp>
          <p:nvSpPr>
            <p:cNvPr id="2658" name="TextBox 3"/>
            <p:cNvSpPr txBox="1">
              <a:spLocks noChangeArrowheads="1"/>
            </p:cNvSpPr>
            <p:nvPr/>
          </p:nvSpPr>
          <p:spPr bwMode="auto">
            <a:xfrm>
              <a:off x="6929070" y="3764063"/>
              <a:ext cx="189672" cy="2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W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489" name="椭圆 488"/>
            <p:cNvSpPr/>
            <p:nvPr/>
          </p:nvSpPr>
          <p:spPr bwMode="auto">
            <a:xfrm>
              <a:off x="7005398" y="3806926"/>
              <a:ext cx="143115" cy="1444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65" name="组合 378"/>
          <p:cNvGrpSpPr>
            <a:grpSpLocks/>
          </p:cNvGrpSpPr>
          <p:nvPr/>
        </p:nvGrpSpPr>
        <p:grpSpPr bwMode="auto">
          <a:xfrm>
            <a:off x="3744913" y="3587775"/>
            <a:ext cx="206375" cy="246062"/>
            <a:chOff x="2123728" y="3645024"/>
            <a:chExt cx="205267" cy="246063"/>
          </a:xfrm>
        </p:grpSpPr>
        <p:sp>
          <p:nvSpPr>
            <p:cNvPr id="2656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387" name="椭圆 386"/>
            <p:cNvSpPr/>
            <p:nvPr/>
          </p:nvSpPr>
          <p:spPr bwMode="auto">
            <a:xfrm>
              <a:off x="2186887" y="3695824"/>
              <a:ext cx="142108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66" name="组合 379"/>
          <p:cNvGrpSpPr>
            <a:grpSpLocks/>
          </p:cNvGrpSpPr>
          <p:nvPr/>
        </p:nvGrpSpPr>
        <p:grpSpPr bwMode="auto">
          <a:xfrm>
            <a:off x="3856038" y="3490937"/>
            <a:ext cx="206375" cy="246063"/>
            <a:chOff x="2123728" y="3645024"/>
            <a:chExt cx="205927" cy="246063"/>
          </a:xfrm>
        </p:grpSpPr>
        <p:sp>
          <p:nvSpPr>
            <p:cNvPr id="2654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385" name="椭圆 384"/>
            <p:cNvSpPr/>
            <p:nvPr/>
          </p:nvSpPr>
          <p:spPr bwMode="auto">
            <a:xfrm>
              <a:off x="2187090" y="3695824"/>
              <a:ext cx="142565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67" name="组合 380"/>
          <p:cNvGrpSpPr>
            <a:grpSpLocks/>
          </p:cNvGrpSpPr>
          <p:nvPr/>
        </p:nvGrpSpPr>
        <p:grpSpPr bwMode="auto">
          <a:xfrm>
            <a:off x="3616325" y="3681437"/>
            <a:ext cx="212725" cy="246063"/>
            <a:chOff x="2105403" y="3645024"/>
            <a:chExt cx="211692" cy="246063"/>
          </a:xfrm>
        </p:grpSpPr>
        <p:sp>
          <p:nvSpPr>
            <p:cNvPr id="2652" name="TextBox 3"/>
            <p:cNvSpPr txBox="1">
              <a:spLocks noChangeArrowheads="1"/>
            </p:cNvSpPr>
            <p:nvPr/>
          </p:nvSpPr>
          <p:spPr bwMode="auto">
            <a:xfrm>
              <a:off x="2105403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383" name="椭圆 382"/>
            <p:cNvSpPr/>
            <p:nvPr/>
          </p:nvSpPr>
          <p:spPr bwMode="auto">
            <a:xfrm>
              <a:off x="2174914" y="3692649"/>
              <a:ext cx="142181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68" name="Group 626"/>
          <p:cNvGrpSpPr>
            <a:grpSpLocks/>
          </p:cNvGrpSpPr>
          <p:nvPr/>
        </p:nvGrpSpPr>
        <p:grpSpPr bwMode="auto">
          <a:xfrm>
            <a:off x="3587750" y="3181375"/>
            <a:ext cx="557213" cy="544512"/>
            <a:chOff x="2260" y="1633"/>
            <a:chExt cx="351" cy="343"/>
          </a:xfrm>
        </p:grpSpPr>
        <p:sp>
          <p:nvSpPr>
            <p:cNvPr id="2641" name="TextBox 3"/>
            <p:cNvSpPr txBox="1">
              <a:spLocks noChangeArrowheads="1"/>
            </p:cNvSpPr>
            <p:nvPr/>
          </p:nvSpPr>
          <p:spPr bwMode="auto">
            <a:xfrm>
              <a:off x="2260" y="1821"/>
              <a:ext cx="11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grpSp>
          <p:nvGrpSpPr>
            <p:cNvPr id="2642" name="Group 628"/>
            <p:cNvGrpSpPr>
              <a:grpSpLocks/>
            </p:cNvGrpSpPr>
            <p:nvPr/>
          </p:nvGrpSpPr>
          <p:grpSpPr bwMode="auto">
            <a:xfrm>
              <a:off x="2300" y="1633"/>
              <a:ext cx="311" cy="311"/>
              <a:chOff x="2300" y="1633"/>
              <a:chExt cx="311" cy="311"/>
            </a:xfrm>
          </p:grpSpPr>
          <p:sp>
            <p:nvSpPr>
              <p:cNvPr id="2643" name="TextBox 3"/>
              <p:cNvSpPr txBox="1">
                <a:spLocks noChangeArrowheads="1"/>
              </p:cNvSpPr>
              <p:nvPr/>
            </p:nvSpPr>
            <p:spPr bwMode="auto">
              <a:xfrm>
                <a:off x="2406" y="1694"/>
                <a:ext cx="12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2644" name="TextBox 3"/>
              <p:cNvSpPr txBox="1">
                <a:spLocks noChangeArrowheads="1"/>
              </p:cNvSpPr>
              <p:nvPr/>
            </p:nvSpPr>
            <p:spPr bwMode="auto">
              <a:xfrm>
                <a:off x="2481" y="1633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C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grpSp>
            <p:nvGrpSpPr>
              <p:cNvPr id="2645" name="Group 631"/>
              <p:cNvGrpSpPr>
                <a:grpSpLocks/>
              </p:cNvGrpSpPr>
              <p:nvPr/>
            </p:nvGrpSpPr>
            <p:grpSpPr bwMode="auto">
              <a:xfrm>
                <a:off x="2300" y="1665"/>
                <a:ext cx="311" cy="279"/>
                <a:chOff x="2300" y="1665"/>
                <a:chExt cx="311" cy="279"/>
              </a:xfrm>
            </p:grpSpPr>
            <p:grpSp>
              <p:nvGrpSpPr>
                <p:cNvPr id="2646" name="Group 632"/>
                <p:cNvGrpSpPr>
                  <a:grpSpLocks/>
                </p:cNvGrpSpPr>
                <p:nvPr/>
              </p:nvGrpSpPr>
              <p:grpSpPr bwMode="auto">
                <a:xfrm>
                  <a:off x="2300" y="1726"/>
                  <a:ext cx="236" cy="218"/>
                  <a:chOff x="2300" y="1726"/>
                  <a:chExt cx="236" cy="218"/>
                </a:xfrm>
              </p:grpSpPr>
              <p:sp>
                <p:nvSpPr>
                  <p:cNvPr id="378" name="椭圆 377"/>
                  <p:cNvSpPr/>
                  <p:nvPr/>
                </p:nvSpPr>
                <p:spPr bwMode="auto">
                  <a:xfrm>
                    <a:off x="2300" y="1853"/>
                    <a:ext cx="90" cy="91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2649" name="TextBox 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33" y="1757"/>
                    <a:ext cx="119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zh-CN" sz="1000" b="1" smtClean="0">
                        <a:solidFill>
                          <a:srgbClr val="000000"/>
                        </a:solidFill>
                        <a:ea typeface="宋体" charset="-122"/>
                      </a:rPr>
                      <a:t>T</a:t>
                    </a:r>
                    <a:endParaRPr lang="zh-CN" altLang="en-US" sz="1000" b="1" smtClean="0">
                      <a:solidFill>
                        <a:srgbClr val="000000"/>
                      </a:solidFill>
                      <a:ea typeface="宋体" charset="-122"/>
                    </a:endParaRPr>
                  </a:p>
                </p:txBody>
              </p:sp>
              <p:sp>
                <p:nvSpPr>
                  <p:cNvPr id="376" name="椭圆 375"/>
                  <p:cNvSpPr/>
                  <p:nvPr/>
                </p:nvSpPr>
                <p:spPr bwMode="auto">
                  <a:xfrm>
                    <a:off x="2372" y="1788"/>
                    <a:ext cx="90" cy="91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374" name="椭圆 373"/>
                  <p:cNvSpPr/>
                  <p:nvPr/>
                </p:nvSpPr>
                <p:spPr bwMode="auto">
                  <a:xfrm>
                    <a:off x="2446" y="1726"/>
                    <a:ext cx="90" cy="91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372" name="椭圆 371"/>
                <p:cNvSpPr/>
                <p:nvPr/>
              </p:nvSpPr>
              <p:spPr bwMode="auto">
                <a:xfrm>
                  <a:off x="2521" y="1665"/>
                  <a:ext cx="90" cy="91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</p:grpSp>
      </p:grpSp>
      <p:grpSp>
        <p:nvGrpSpPr>
          <p:cNvPr id="2269" name="Group 638"/>
          <p:cNvGrpSpPr>
            <a:grpSpLocks/>
          </p:cNvGrpSpPr>
          <p:nvPr/>
        </p:nvGrpSpPr>
        <p:grpSpPr bwMode="auto">
          <a:xfrm>
            <a:off x="3587750" y="2684487"/>
            <a:ext cx="552450" cy="538163"/>
            <a:chOff x="2260" y="1362"/>
            <a:chExt cx="348" cy="339"/>
          </a:xfrm>
        </p:grpSpPr>
        <p:grpSp>
          <p:nvGrpSpPr>
            <p:cNvPr id="2627" name="Group 639"/>
            <p:cNvGrpSpPr>
              <a:grpSpLocks/>
            </p:cNvGrpSpPr>
            <p:nvPr/>
          </p:nvGrpSpPr>
          <p:grpSpPr bwMode="auto">
            <a:xfrm>
              <a:off x="2260" y="1419"/>
              <a:ext cx="268" cy="282"/>
              <a:chOff x="2260" y="1296"/>
              <a:chExt cx="268" cy="282"/>
            </a:xfrm>
          </p:grpSpPr>
          <p:grpSp>
            <p:nvGrpSpPr>
              <p:cNvPr id="2631" name="Group 640"/>
              <p:cNvGrpSpPr>
                <a:grpSpLocks/>
              </p:cNvGrpSpPr>
              <p:nvPr/>
            </p:nvGrpSpPr>
            <p:grpSpPr bwMode="auto">
              <a:xfrm>
                <a:off x="2260" y="1353"/>
                <a:ext cx="197" cy="225"/>
                <a:chOff x="2260" y="1353"/>
                <a:chExt cx="197" cy="225"/>
              </a:xfrm>
            </p:grpSpPr>
            <p:grpSp>
              <p:nvGrpSpPr>
                <p:cNvPr id="2635" name="组合 356"/>
                <p:cNvGrpSpPr>
                  <a:grpSpLocks/>
                </p:cNvGrpSpPr>
                <p:nvPr/>
              </p:nvGrpSpPr>
              <p:grpSpPr bwMode="auto">
                <a:xfrm>
                  <a:off x="2260" y="1423"/>
                  <a:ext cx="130" cy="155"/>
                  <a:chOff x="2123728" y="3645024"/>
                  <a:chExt cx="206119" cy="246063"/>
                </a:xfrm>
              </p:grpSpPr>
              <p:sp>
                <p:nvSpPr>
                  <p:cNvPr id="2639" name="TextBox 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23728" y="3645024"/>
                    <a:ext cx="189267" cy="2460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zh-CN" sz="1000" b="1" smtClean="0">
                        <a:solidFill>
                          <a:srgbClr val="000000"/>
                        </a:solidFill>
                        <a:ea typeface="宋体" charset="-122"/>
                      </a:rPr>
                      <a:t>L</a:t>
                    </a:r>
                    <a:endParaRPr lang="zh-CN" altLang="en-US" sz="1000" b="1" smtClean="0">
                      <a:solidFill>
                        <a:srgbClr val="000000"/>
                      </a:solidFill>
                      <a:ea typeface="宋体" charset="-122"/>
                    </a:endParaRPr>
                  </a:p>
                </p:txBody>
              </p:sp>
              <p:sp>
                <p:nvSpPr>
                  <p:cNvPr id="368" name="椭圆 367"/>
                  <p:cNvSpPr/>
                  <p:nvPr/>
                </p:nvSpPr>
                <p:spPr bwMode="auto">
                  <a:xfrm>
                    <a:off x="2187149" y="3695823"/>
                    <a:ext cx="142698" cy="14446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</p:grpSp>
            <p:grpSp>
              <p:nvGrpSpPr>
                <p:cNvPr id="2636" name="组合 357"/>
                <p:cNvGrpSpPr>
                  <a:grpSpLocks/>
                </p:cNvGrpSpPr>
                <p:nvPr/>
              </p:nvGrpSpPr>
              <p:grpSpPr bwMode="auto">
                <a:xfrm>
                  <a:off x="2327" y="1353"/>
                  <a:ext cx="130" cy="155"/>
                  <a:chOff x="2123728" y="3645024"/>
                  <a:chExt cx="206517" cy="246063"/>
                </a:xfrm>
              </p:grpSpPr>
              <p:sp>
                <p:nvSpPr>
                  <p:cNvPr id="2637" name="TextBox 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23728" y="3645024"/>
                    <a:ext cx="189267" cy="2460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zh-CN" sz="1000" b="1" smtClean="0">
                        <a:solidFill>
                          <a:srgbClr val="000000"/>
                        </a:solidFill>
                        <a:ea typeface="宋体" charset="-122"/>
                      </a:rPr>
                      <a:t>L</a:t>
                    </a:r>
                    <a:endParaRPr lang="zh-CN" altLang="en-US" sz="1000" b="1" smtClean="0">
                      <a:solidFill>
                        <a:srgbClr val="000000"/>
                      </a:solidFill>
                      <a:ea typeface="宋体" charset="-122"/>
                    </a:endParaRPr>
                  </a:p>
                </p:txBody>
              </p:sp>
              <p:sp>
                <p:nvSpPr>
                  <p:cNvPr id="366" name="椭圆 365"/>
                  <p:cNvSpPr/>
                  <p:nvPr/>
                </p:nvSpPr>
                <p:spPr bwMode="auto">
                  <a:xfrm>
                    <a:off x="2187272" y="3695823"/>
                    <a:ext cx="142973" cy="14446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</p:grpSp>
          </p:grpSp>
          <p:grpSp>
            <p:nvGrpSpPr>
              <p:cNvPr id="2632" name="组合 2329"/>
              <p:cNvGrpSpPr>
                <a:grpSpLocks/>
              </p:cNvGrpSpPr>
              <p:nvPr/>
            </p:nvGrpSpPr>
            <p:grpSpPr bwMode="auto">
              <a:xfrm>
                <a:off x="2392" y="1296"/>
                <a:ext cx="136" cy="155"/>
                <a:chOff x="7136027" y="2057256"/>
                <a:chExt cx="215686" cy="246399"/>
              </a:xfrm>
            </p:grpSpPr>
            <p:sp>
              <p:nvSpPr>
                <p:cNvPr id="2633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7136027" y="2057256"/>
                  <a:ext cx="189501" cy="246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M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364" name="椭圆 363"/>
                <p:cNvSpPr/>
                <p:nvPr/>
              </p:nvSpPr>
              <p:spPr bwMode="auto">
                <a:xfrm>
                  <a:off x="7208980" y="2104946"/>
                  <a:ext cx="142733" cy="144659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</p:grpSp>
        <p:grpSp>
          <p:nvGrpSpPr>
            <p:cNvPr id="2628" name="组合 359"/>
            <p:cNvGrpSpPr>
              <a:grpSpLocks/>
            </p:cNvGrpSpPr>
            <p:nvPr/>
          </p:nvGrpSpPr>
          <p:grpSpPr bwMode="auto">
            <a:xfrm>
              <a:off x="2478" y="1362"/>
              <a:ext cx="130" cy="155"/>
              <a:chOff x="2123728" y="3645024"/>
              <a:chExt cx="205928" cy="246063"/>
            </a:xfrm>
          </p:grpSpPr>
          <p:sp>
            <p:nvSpPr>
              <p:cNvPr id="2629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Y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362" name="椭圆 361"/>
              <p:cNvSpPr/>
              <p:nvPr/>
            </p:nvSpPr>
            <p:spPr bwMode="auto">
              <a:xfrm>
                <a:off x="2187090" y="3695824"/>
                <a:ext cx="142566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270" name="Group 653"/>
          <p:cNvGrpSpPr>
            <a:grpSpLocks/>
          </p:cNvGrpSpPr>
          <p:nvPr/>
        </p:nvGrpSpPr>
        <p:grpSpPr bwMode="auto">
          <a:xfrm>
            <a:off x="3611563" y="2498750"/>
            <a:ext cx="427037" cy="434975"/>
            <a:chOff x="2275" y="1083"/>
            <a:chExt cx="269" cy="274"/>
          </a:xfrm>
        </p:grpSpPr>
        <p:sp>
          <p:nvSpPr>
            <p:cNvPr id="2620" name="TextBox 3"/>
            <p:cNvSpPr txBox="1">
              <a:spLocks noChangeArrowheads="1"/>
            </p:cNvSpPr>
            <p:nvPr/>
          </p:nvSpPr>
          <p:spPr bwMode="auto">
            <a:xfrm>
              <a:off x="2414" y="1083"/>
              <a:ext cx="11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354" name="椭圆 353"/>
            <p:cNvSpPr/>
            <p:nvPr/>
          </p:nvSpPr>
          <p:spPr bwMode="auto">
            <a:xfrm>
              <a:off x="2454" y="1115"/>
              <a:ext cx="90" cy="9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grpSp>
          <p:nvGrpSpPr>
            <p:cNvPr id="2622" name="Group 656"/>
            <p:cNvGrpSpPr>
              <a:grpSpLocks/>
            </p:cNvGrpSpPr>
            <p:nvPr/>
          </p:nvGrpSpPr>
          <p:grpSpPr bwMode="auto">
            <a:xfrm>
              <a:off x="2275" y="1143"/>
              <a:ext cx="199" cy="214"/>
              <a:chOff x="2275" y="1143"/>
              <a:chExt cx="199" cy="214"/>
            </a:xfrm>
          </p:grpSpPr>
          <p:sp>
            <p:nvSpPr>
              <p:cNvPr id="2623" name="TextBox 3"/>
              <p:cNvSpPr txBox="1">
                <a:spLocks noChangeArrowheads="1"/>
              </p:cNvSpPr>
              <p:nvPr/>
            </p:nvSpPr>
            <p:spPr bwMode="auto">
              <a:xfrm>
                <a:off x="2344" y="1143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D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356" name="椭圆 355"/>
              <p:cNvSpPr/>
              <p:nvPr/>
            </p:nvSpPr>
            <p:spPr bwMode="auto">
              <a:xfrm>
                <a:off x="2384" y="1175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  <p:sp>
            <p:nvSpPr>
              <p:cNvPr id="2625" name="TextBox 3"/>
              <p:cNvSpPr txBox="1">
                <a:spLocks noChangeArrowheads="1"/>
              </p:cNvSpPr>
              <p:nvPr/>
            </p:nvSpPr>
            <p:spPr bwMode="auto">
              <a:xfrm>
                <a:off x="2275" y="1202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V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352" name="椭圆 351"/>
              <p:cNvSpPr/>
              <p:nvPr/>
            </p:nvSpPr>
            <p:spPr bwMode="auto">
              <a:xfrm>
                <a:off x="2315" y="1234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271" name="Group 661"/>
          <p:cNvGrpSpPr>
            <a:grpSpLocks/>
          </p:cNvGrpSpPr>
          <p:nvPr/>
        </p:nvGrpSpPr>
        <p:grpSpPr bwMode="auto">
          <a:xfrm>
            <a:off x="3587750" y="2182837"/>
            <a:ext cx="546100" cy="534988"/>
            <a:chOff x="2260" y="1001"/>
            <a:chExt cx="344" cy="337"/>
          </a:xfrm>
        </p:grpSpPr>
        <p:grpSp>
          <p:nvGrpSpPr>
            <p:cNvPr id="2607" name="Group 662"/>
            <p:cNvGrpSpPr>
              <a:grpSpLocks/>
            </p:cNvGrpSpPr>
            <p:nvPr/>
          </p:nvGrpSpPr>
          <p:grpSpPr bwMode="auto">
            <a:xfrm>
              <a:off x="2260" y="1056"/>
              <a:ext cx="267" cy="282"/>
              <a:chOff x="2260" y="878"/>
              <a:chExt cx="267" cy="282"/>
            </a:xfrm>
          </p:grpSpPr>
          <p:grpSp>
            <p:nvGrpSpPr>
              <p:cNvPr id="2611" name="组合 338"/>
              <p:cNvGrpSpPr>
                <a:grpSpLocks/>
              </p:cNvGrpSpPr>
              <p:nvPr/>
            </p:nvGrpSpPr>
            <p:grpSpPr bwMode="auto">
              <a:xfrm>
                <a:off x="2260" y="1005"/>
                <a:ext cx="130" cy="155"/>
                <a:chOff x="2123728" y="3645024"/>
                <a:chExt cx="205822" cy="246063"/>
              </a:xfrm>
            </p:grpSpPr>
            <p:sp>
              <p:nvSpPr>
                <p:cNvPr id="2618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123728" y="3645024"/>
                  <a:ext cx="189267" cy="246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L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350" name="椭圆 349"/>
                <p:cNvSpPr/>
                <p:nvPr/>
              </p:nvSpPr>
              <p:spPr bwMode="auto">
                <a:xfrm>
                  <a:off x="2187058" y="3695823"/>
                  <a:ext cx="142492" cy="144463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  <p:grpSp>
            <p:nvGrpSpPr>
              <p:cNvPr id="2612" name="组合 339"/>
              <p:cNvGrpSpPr>
                <a:grpSpLocks/>
              </p:cNvGrpSpPr>
              <p:nvPr/>
            </p:nvGrpSpPr>
            <p:grpSpPr bwMode="auto">
              <a:xfrm>
                <a:off x="2325" y="937"/>
                <a:ext cx="130" cy="155"/>
                <a:chOff x="2123728" y="3645024"/>
                <a:chExt cx="205276" cy="246063"/>
              </a:xfrm>
            </p:grpSpPr>
            <p:sp>
              <p:nvSpPr>
                <p:cNvPr id="2616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123728" y="3645024"/>
                  <a:ext cx="189267" cy="246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S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348" name="椭圆 347"/>
                <p:cNvSpPr/>
                <p:nvPr/>
              </p:nvSpPr>
              <p:spPr bwMode="auto">
                <a:xfrm>
                  <a:off x="2186890" y="3697411"/>
                  <a:ext cx="142114" cy="144462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  <p:grpSp>
            <p:nvGrpSpPr>
              <p:cNvPr id="2613" name="组合 340"/>
              <p:cNvGrpSpPr>
                <a:grpSpLocks/>
              </p:cNvGrpSpPr>
              <p:nvPr/>
            </p:nvGrpSpPr>
            <p:grpSpPr bwMode="auto">
              <a:xfrm>
                <a:off x="2397" y="878"/>
                <a:ext cx="130" cy="155"/>
                <a:chOff x="2123728" y="3645024"/>
                <a:chExt cx="206092" cy="246063"/>
              </a:xfrm>
            </p:grpSpPr>
            <p:sp>
              <p:nvSpPr>
                <p:cNvPr id="2614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123728" y="3645024"/>
                  <a:ext cx="189267" cy="246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N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346" name="椭圆 345"/>
                <p:cNvSpPr/>
                <p:nvPr/>
              </p:nvSpPr>
              <p:spPr bwMode="auto">
                <a:xfrm>
                  <a:off x="2187141" y="3695824"/>
                  <a:ext cx="142679" cy="144462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</p:grpSp>
        <p:grpSp>
          <p:nvGrpSpPr>
            <p:cNvPr id="2608" name="组合 341"/>
            <p:cNvGrpSpPr>
              <a:grpSpLocks/>
            </p:cNvGrpSpPr>
            <p:nvPr/>
          </p:nvGrpSpPr>
          <p:grpSpPr bwMode="auto">
            <a:xfrm>
              <a:off x="2474" y="1001"/>
              <a:ext cx="130" cy="155"/>
              <a:chOff x="2123728" y="3645024"/>
              <a:chExt cx="205928" cy="246063"/>
            </a:xfrm>
          </p:grpSpPr>
          <p:sp>
            <p:nvSpPr>
              <p:cNvPr id="2609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V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344" name="椭圆 343"/>
              <p:cNvSpPr/>
              <p:nvPr/>
            </p:nvSpPr>
            <p:spPr bwMode="auto">
              <a:xfrm>
                <a:off x="2187090" y="3695824"/>
                <a:ext cx="142566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272" name="Group 675"/>
          <p:cNvGrpSpPr>
            <a:grpSpLocks/>
          </p:cNvGrpSpPr>
          <p:nvPr/>
        </p:nvGrpSpPr>
        <p:grpSpPr bwMode="auto">
          <a:xfrm>
            <a:off x="3681413" y="1998687"/>
            <a:ext cx="323850" cy="339725"/>
            <a:chOff x="2286" y="942"/>
            <a:chExt cx="204" cy="214"/>
          </a:xfrm>
        </p:grpSpPr>
        <p:grpSp>
          <p:nvGrpSpPr>
            <p:cNvPr id="2601" name="组合 332"/>
            <p:cNvGrpSpPr>
              <a:grpSpLocks/>
            </p:cNvGrpSpPr>
            <p:nvPr/>
          </p:nvGrpSpPr>
          <p:grpSpPr bwMode="auto">
            <a:xfrm>
              <a:off x="2360" y="942"/>
              <a:ext cx="130" cy="155"/>
              <a:chOff x="2123728" y="3645024"/>
              <a:chExt cx="205928" cy="246063"/>
            </a:xfrm>
          </p:grpSpPr>
          <p:sp>
            <p:nvSpPr>
              <p:cNvPr id="2605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K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338" name="椭圆 337"/>
              <p:cNvSpPr/>
              <p:nvPr/>
            </p:nvSpPr>
            <p:spPr bwMode="auto">
              <a:xfrm>
                <a:off x="2187090" y="3695824"/>
                <a:ext cx="142566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602" name="组合 333"/>
            <p:cNvGrpSpPr>
              <a:grpSpLocks/>
            </p:cNvGrpSpPr>
            <p:nvPr/>
          </p:nvGrpSpPr>
          <p:grpSpPr bwMode="auto">
            <a:xfrm>
              <a:off x="2286" y="1001"/>
              <a:ext cx="130" cy="155"/>
              <a:chOff x="2123728" y="3645024"/>
              <a:chExt cx="205485" cy="246063"/>
            </a:xfrm>
          </p:grpSpPr>
          <p:sp>
            <p:nvSpPr>
              <p:cNvPr id="2603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A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336" name="椭圆 335"/>
              <p:cNvSpPr/>
              <p:nvPr/>
            </p:nvSpPr>
            <p:spPr bwMode="auto">
              <a:xfrm>
                <a:off x="2186954" y="3695824"/>
                <a:ext cx="142259" cy="1444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273" name="Group 682"/>
          <p:cNvGrpSpPr>
            <a:grpSpLocks/>
          </p:cNvGrpSpPr>
          <p:nvPr/>
        </p:nvGrpSpPr>
        <p:grpSpPr bwMode="auto">
          <a:xfrm>
            <a:off x="3619500" y="3008337"/>
            <a:ext cx="419100" cy="430213"/>
            <a:chOff x="2280" y="1464"/>
            <a:chExt cx="264" cy="271"/>
          </a:xfrm>
        </p:grpSpPr>
        <p:sp>
          <p:nvSpPr>
            <p:cNvPr id="2594" name="TextBox 3"/>
            <p:cNvSpPr txBox="1">
              <a:spLocks noChangeArrowheads="1"/>
            </p:cNvSpPr>
            <p:nvPr/>
          </p:nvSpPr>
          <p:spPr bwMode="auto">
            <a:xfrm>
              <a:off x="2414" y="1464"/>
              <a:ext cx="11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grpSp>
          <p:nvGrpSpPr>
            <p:cNvPr id="2595" name="Group 684"/>
            <p:cNvGrpSpPr>
              <a:grpSpLocks/>
            </p:cNvGrpSpPr>
            <p:nvPr/>
          </p:nvGrpSpPr>
          <p:grpSpPr bwMode="auto">
            <a:xfrm>
              <a:off x="2280" y="1496"/>
              <a:ext cx="264" cy="239"/>
              <a:chOff x="2280" y="1496"/>
              <a:chExt cx="264" cy="239"/>
            </a:xfrm>
          </p:grpSpPr>
          <p:sp>
            <p:nvSpPr>
              <p:cNvPr id="370" name="椭圆 369"/>
              <p:cNvSpPr/>
              <p:nvPr/>
            </p:nvSpPr>
            <p:spPr bwMode="auto">
              <a:xfrm>
                <a:off x="2454" y="1496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  <p:sp>
            <p:nvSpPr>
              <p:cNvPr id="2597" name="TextBox 21"/>
              <p:cNvSpPr txBox="1">
                <a:spLocks noChangeArrowheads="1"/>
              </p:cNvSpPr>
              <p:nvPr/>
            </p:nvSpPr>
            <p:spPr bwMode="auto">
              <a:xfrm>
                <a:off x="2337" y="1532"/>
                <a:ext cx="121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W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332" name="椭圆 331"/>
              <p:cNvSpPr/>
              <p:nvPr/>
            </p:nvSpPr>
            <p:spPr bwMode="auto">
              <a:xfrm>
                <a:off x="2385" y="1560"/>
                <a:ext cx="91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  <p:sp>
            <p:nvSpPr>
              <p:cNvPr id="2599" name="TextBox 3"/>
              <p:cNvSpPr txBox="1">
                <a:spLocks noChangeArrowheads="1"/>
              </p:cNvSpPr>
              <p:nvPr/>
            </p:nvSpPr>
            <p:spPr bwMode="auto">
              <a:xfrm>
                <a:off x="2280" y="1580"/>
                <a:ext cx="119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I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330" name="椭圆 329"/>
              <p:cNvSpPr/>
              <p:nvPr/>
            </p:nvSpPr>
            <p:spPr bwMode="auto">
              <a:xfrm>
                <a:off x="2309" y="1615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sp>
        <p:nvSpPr>
          <p:cNvPr id="2274" name="TextBox 3"/>
          <p:cNvSpPr txBox="1">
            <a:spLocks noChangeArrowheads="1"/>
          </p:cNvSpPr>
          <p:nvPr/>
        </p:nvSpPr>
        <p:spPr bwMode="auto">
          <a:xfrm>
            <a:off x="3784600" y="1847875"/>
            <a:ext cx="1889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P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28" name="椭圆 327"/>
          <p:cNvSpPr/>
          <p:nvPr/>
        </p:nvSpPr>
        <p:spPr bwMode="auto">
          <a:xfrm>
            <a:off x="3840163" y="1897087"/>
            <a:ext cx="142875" cy="1444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76" name="TextBox 18"/>
          <p:cNvSpPr txBox="1">
            <a:spLocks noChangeArrowheads="1"/>
          </p:cNvSpPr>
          <p:nvPr/>
        </p:nvSpPr>
        <p:spPr bwMode="auto">
          <a:xfrm>
            <a:off x="4276725" y="1643087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N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26" name="椭圆 325"/>
          <p:cNvSpPr/>
          <p:nvPr/>
        </p:nvSpPr>
        <p:spPr bwMode="auto">
          <a:xfrm>
            <a:off x="4341813" y="1692300"/>
            <a:ext cx="144462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78" name="TextBox 21"/>
          <p:cNvSpPr txBox="1">
            <a:spLocks noChangeArrowheads="1"/>
          </p:cNvSpPr>
          <p:nvPr/>
        </p:nvSpPr>
        <p:spPr bwMode="auto">
          <a:xfrm>
            <a:off x="3956050" y="1647850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W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24" name="椭圆 323"/>
          <p:cNvSpPr/>
          <p:nvPr/>
        </p:nvSpPr>
        <p:spPr bwMode="auto">
          <a:xfrm>
            <a:off x="4032250" y="1693887"/>
            <a:ext cx="144463" cy="1365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80" name="TextBox 21"/>
          <p:cNvSpPr txBox="1">
            <a:spLocks noChangeArrowheads="1"/>
          </p:cNvSpPr>
          <p:nvPr/>
        </p:nvSpPr>
        <p:spPr bwMode="auto">
          <a:xfrm>
            <a:off x="4119563" y="1627212"/>
            <a:ext cx="1920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K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22" name="椭圆 321"/>
          <p:cNvSpPr/>
          <p:nvPr/>
        </p:nvSpPr>
        <p:spPr bwMode="auto">
          <a:xfrm>
            <a:off x="4186238" y="1678012"/>
            <a:ext cx="144462" cy="1365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82" name="TextBox 12"/>
          <p:cNvSpPr txBox="1">
            <a:spLocks noChangeArrowheads="1"/>
          </p:cNvSpPr>
          <p:nvPr/>
        </p:nvSpPr>
        <p:spPr bwMode="auto">
          <a:xfrm>
            <a:off x="4406900" y="1716112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A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20" name="椭圆 319"/>
          <p:cNvSpPr/>
          <p:nvPr/>
        </p:nvSpPr>
        <p:spPr bwMode="auto">
          <a:xfrm>
            <a:off x="4470400" y="1771675"/>
            <a:ext cx="144463" cy="1428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84" name="TextBox 21"/>
          <p:cNvSpPr txBox="1">
            <a:spLocks noChangeArrowheads="1"/>
          </p:cNvSpPr>
          <p:nvPr/>
        </p:nvSpPr>
        <p:spPr bwMode="auto">
          <a:xfrm>
            <a:off x="3816350" y="1714525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W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18" name="椭圆 317"/>
          <p:cNvSpPr/>
          <p:nvPr/>
        </p:nvSpPr>
        <p:spPr bwMode="auto">
          <a:xfrm>
            <a:off x="3890963" y="1758975"/>
            <a:ext cx="144462" cy="1365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86" name="TextBox 3"/>
          <p:cNvSpPr txBox="1">
            <a:spLocks noChangeArrowheads="1"/>
          </p:cNvSpPr>
          <p:nvPr/>
        </p:nvSpPr>
        <p:spPr bwMode="auto">
          <a:xfrm>
            <a:off x="4533900" y="1836762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I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16" name="椭圆 315"/>
          <p:cNvSpPr/>
          <p:nvPr/>
        </p:nvSpPr>
        <p:spPr bwMode="auto">
          <a:xfrm>
            <a:off x="4573588" y="1887562"/>
            <a:ext cx="142875" cy="1444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88" name="TextBox 12"/>
          <p:cNvSpPr txBox="1">
            <a:spLocks noChangeArrowheads="1"/>
          </p:cNvSpPr>
          <p:nvPr/>
        </p:nvSpPr>
        <p:spPr bwMode="auto">
          <a:xfrm>
            <a:off x="4992688" y="4789512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C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07" name="椭圆 306"/>
          <p:cNvSpPr/>
          <p:nvPr/>
        </p:nvSpPr>
        <p:spPr bwMode="auto">
          <a:xfrm>
            <a:off x="5060950" y="4840312"/>
            <a:ext cx="144463" cy="1365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90" name="TextBox 21"/>
          <p:cNvSpPr txBox="1">
            <a:spLocks noChangeArrowheads="1"/>
          </p:cNvSpPr>
          <p:nvPr/>
        </p:nvSpPr>
        <p:spPr bwMode="auto">
          <a:xfrm>
            <a:off x="4992688" y="4643462"/>
            <a:ext cx="190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C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05" name="椭圆 304"/>
          <p:cNvSpPr/>
          <p:nvPr/>
        </p:nvSpPr>
        <p:spPr bwMode="auto">
          <a:xfrm>
            <a:off x="5060950" y="4691087"/>
            <a:ext cx="144463" cy="1444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2292" name="TextBox 9"/>
          <p:cNvSpPr txBox="1">
            <a:spLocks noChangeArrowheads="1"/>
          </p:cNvSpPr>
          <p:nvPr/>
        </p:nvSpPr>
        <p:spPr bwMode="auto">
          <a:xfrm>
            <a:off x="4997450" y="4933975"/>
            <a:ext cx="190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R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03" name="椭圆 302"/>
          <p:cNvSpPr/>
          <p:nvPr/>
        </p:nvSpPr>
        <p:spPr bwMode="auto">
          <a:xfrm>
            <a:off x="5062538" y="4984775"/>
            <a:ext cx="142875" cy="14446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2294" name="组合 2333"/>
          <p:cNvGrpSpPr>
            <a:grpSpLocks/>
          </p:cNvGrpSpPr>
          <p:nvPr/>
        </p:nvGrpSpPr>
        <p:grpSpPr bwMode="auto">
          <a:xfrm>
            <a:off x="4787900" y="4351362"/>
            <a:ext cx="212725" cy="246063"/>
            <a:chOff x="8125674" y="3829819"/>
            <a:chExt cx="213464" cy="246015"/>
          </a:xfrm>
        </p:grpSpPr>
        <p:sp>
          <p:nvSpPr>
            <p:cNvPr id="2592" name="TextBox 15"/>
            <p:cNvSpPr txBox="1">
              <a:spLocks noChangeArrowheads="1"/>
            </p:cNvSpPr>
            <p:nvPr/>
          </p:nvSpPr>
          <p:spPr bwMode="auto">
            <a:xfrm>
              <a:off x="8125674" y="3829819"/>
              <a:ext cx="190809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98" name="椭圆 297"/>
            <p:cNvSpPr/>
            <p:nvPr/>
          </p:nvSpPr>
          <p:spPr bwMode="auto">
            <a:xfrm>
              <a:off x="8194174" y="3879022"/>
              <a:ext cx="144964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95" name="组合 2334"/>
          <p:cNvGrpSpPr>
            <a:grpSpLocks/>
          </p:cNvGrpSpPr>
          <p:nvPr/>
        </p:nvGrpSpPr>
        <p:grpSpPr bwMode="auto">
          <a:xfrm>
            <a:off x="4784725" y="4799037"/>
            <a:ext cx="207963" cy="246063"/>
            <a:chOff x="8123294" y="4276066"/>
            <a:chExt cx="207906" cy="246015"/>
          </a:xfrm>
        </p:grpSpPr>
        <p:sp>
          <p:nvSpPr>
            <p:cNvPr id="2590" name="TextBox 12"/>
            <p:cNvSpPr txBox="1">
              <a:spLocks noChangeArrowheads="1"/>
            </p:cNvSpPr>
            <p:nvPr/>
          </p:nvSpPr>
          <p:spPr bwMode="auto">
            <a:xfrm>
              <a:off x="8123294" y="4276066"/>
              <a:ext cx="190567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96" name="椭圆 295"/>
            <p:cNvSpPr/>
            <p:nvPr/>
          </p:nvSpPr>
          <p:spPr bwMode="auto">
            <a:xfrm>
              <a:off x="8186777" y="4318921"/>
              <a:ext cx="144423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96" name="组合 2335"/>
          <p:cNvGrpSpPr>
            <a:grpSpLocks/>
          </p:cNvGrpSpPr>
          <p:nvPr/>
        </p:nvGrpSpPr>
        <p:grpSpPr bwMode="auto">
          <a:xfrm>
            <a:off x="4784725" y="4495825"/>
            <a:ext cx="209550" cy="246062"/>
            <a:chOff x="8123293" y="3973806"/>
            <a:chExt cx="209495" cy="246014"/>
          </a:xfrm>
        </p:grpSpPr>
        <p:sp>
          <p:nvSpPr>
            <p:cNvPr id="2588" name="TextBox 18"/>
            <p:cNvSpPr txBox="1">
              <a:spLocks noChangeArrowheads="1"/>
            </p:cNvSpPr>
            <p:nvPr/>
          </p:nvSpPr>
          <p:spPr bwMode="auto">
            <a:xfrm>
              <a:off x="8123293" y="3973806"/>
              <a:ext cx="190208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94" name="椭圆 293"/>
            <p:cNvSpPr/>
            <p:nvPr/>
          </p:nvSpPr>
          <p:spPr bwMode="auto">
            <a:xfrm>
              <a:off x="8188364" y="4027770"/>
              <a:ext cx="144424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97" name="组合 2336"/>
          <p:cNvGrpSpPr>
            <a:grpSpLocks/>
          </p:cNvGrpSpPr>
          <p:nvPr/>
        </p:nvGrpSpPr>
        <p:grpSpPr bwMode="auto">
          <a:xfrm>
            <a:off x="4784725" y="4649812"/>
            <a:ext cx="206375" cy="246063"/>
            <a:chOff x="8123294" y="4127318"/>
            <a:chExt cx="206319" cy="246015"/>
          </a:xfrm>
        </p:grpSpPr>
        <p:sp>
          <p:nvSpPr>
            <p:cNvPr id="2586" name="TextBox 21"/>
            <p:cNvSpPr txBox="1">
              <a:spLocks noChangeArrowheads="1"/>
            </p:cNvSpPr>
            <p:nvPr/>
          </p:nvSpPr>
          <p:spPr bwMode="auto">
            <a:xfrm>
              <a:off x="8123294" y="4127318"/>
              <a:ext cx="190791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N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92" name="椭圆 291"/>
            <p:cNvSpPr/>
            <p:nvPr/>
          </p:nvSpPr>
          <p:spPr bwMode="auto">
            <a:xfrm>
              <a:off x="8185190" y="4178108"/>
              <a:ext cx="144423" cy="13649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98" name="组合 2337"/>
          <p:cNvGrpSpPr>
            <a:grpSpLocks/>
          </p:cNvGrpSpPr>
          <p:nvPr/>
        </p:nvGrpSpPr>
        <p:grpSpPr bwMode="auto">
          <a:xfrm>
            <a:off x="4373563" y="6681812"/>
            <a:ext cx="200025" cy="246063"/>
            <a:chOff x="7712237" y="6160032"/>
            <a:chExt cx="199863" cy="246015"/>
          </a:xfrm>
        </p:grpSpPr>
        <p:sp>
          <p:nvSpPr>
            <p:cNvPr id="2584" name="TextBox 21"/>
            <p:cNvSpPr txBox="1">
              <a:spLocks noChangeArrowheads="1"/>
            </p:cNvSpPr>
            <p:nvPr/>
          </p:nvSpPr>
          <p:spPr bwMode="auto">
            <a:xfrm>
              <a:off x="7712237" y="6160032"/>
              <a:ext cx="190791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90" name="椭圆 289"/>
            <p:cNvSpPr/>
            <p:nvPr/>
          </p:nvSpPr>
          <p:spPr bwMode="auto">
            <a:xfrm>
              <a:off x="7769341" y="6209235"/>
              <a:ext cx="142759" cy="13649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299" name="组合 2338"/>
          <p:cNvGrpSpPr>
            <a:grpSpLocks/>
          </p:cNvGrpSpPr>
          <p:nvPr/>
        </p:nvGrpSpPr>
        <p:grpSpPr bwMode="auto">
          <a:xfrm>
            <a:off x="4367213" y="5767412"/>
            <a:ext cx="215900" cy="246063"/>
            <a:chOff x="7704962" y="5245753"/>
            <a:chExt cx="216021" cy="246173"/>
          </a:xfrm>
        </p:grpSpPr>
        <p:sp>
          <p:nvSpPr>
            <p:cNvPr id="2582" name="TextBox 3"/>
            <p:cNvSpPr txBox="1">
              <a:spLocks noChangeArrowheads="1"/>
            </p:cNvSpPr>
            <p:nvPr/>
          </p:nvSpPr>
          <p:spPr bwMode="auto">
            <a:xfrm>
              <a:off x="7704962" y="5245753"/>
              <a:ext cx="216021" cy="246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88" name="椭圆 287"/>
            <p:cNvSpPr/>
            <p:nvPr/>
          </p:nvSpPr>
          <p:spPr bwMode="auto">
            <a:xfrm>
              <a:off x="7768498" y="5298164"/>
              <a:ext cx="142955" cy="14452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0" name="组合 2339"/>
          <p:cNvGrpSpPr>
            <a:grpSpLocks/>
          </p:cNvGrpSpPr>
          <p:nvPr/>
        </p:nvGrpSpPr>
        <p:grpSpPr bwMode="auto">
          <a:xfrm>
            <a:off x="4378325" y="6534175"/>
            <a:ext cx="200025" cy="246062"/>
            <a:chOff x="7716051" y="6011283"/>
            <a:chExt cx="200812" cy="246015"/>
          </a:xfrm>
        </p:grpSpPr>
        <p:sp>
          <p:nvSpPr>
            <p:cNvPr id="2580" name="TextBox 15"/>
            <p:cNvSpPr txBox="1">
              <a:spLocks noChangeArrowheads="1"/>
            </p:cNvSpPr>
            <p:nvPr/>
          </p:nvSpPr>
          <p:spPr bwMode="auto">
            <a:xfrm>
              <a:off x="7716051" y="6011283"/>
              <a:ext cx="190810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86" name="椭圆 285"/>
            <p:cNvSpPr/>
            <p:nvPr/>
          </p:nvSpPr>
          <p:spPr bwMode="auto">
            <a:xfrm>
              <a:off x="7771833" y="6058899"/>
              <a:ext cx="145030" cy="1428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1" name="组合 87"/>
          <p:cNvGrpSpPr>
            <a:grpSpLocks/>
          </p:cNvGrpSpPr>
          <p:nvPr/>
        </p:nvGrpSpPr>
        <p:grpSpPr bwMode="auto">
          <a:xfrm>
            <a:off x="4364038" y="6076975"/>
            <a:ext cx="207962" cy="246062"/>
            <a:chOff x="1763713" y="3933825"/>
            <a:chExt cx="207884" cy="246063"/>
          </a:xfrm>
        </p:grpSpPr>
        <p:sp>
          <p:nvSpPr>
            <p:cNvPr id="2578" name="TextBox 12"/>
            <p:cNvSpPr txBox="1">
              <a:spLocks noChangeArrowheads="1"/>
            </p:cNvSpPr>
            <p:nvPr/>
          </p:nvSpPr>
          <p:spPr bwMode="auto">
            <a:xfrm>
              <a:off x="1763713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84" name="椭圆 283"/>
            <p:cNvSpPr/>
            <p:nvPr/>
          </p:nvSpPr>
          <p:spPr>
            <a:xfrm>
              <a:off x="1827189" y="3979862"/>
              <a:ext cx="144408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2" name="组合 88"/>
          <p:cNvGrpSpPr>
            <a:grpSpLocks/>
          </p:cNvGrpSpPr>
          <p:nvPr/>
        </p:nvGrpSpPr>
        <p:grpSpPr bwMode="auto">
          <a:xfrm>
            <a:off x="4365625" y="6218262"/>
            <a:ext cx="207963" cy="246063"/>
            <a:chOff x="2339975" y="3933825"/>
            <a:chExt cx="209080" cy="246063"/>
          </a:xfrm>
        </p:grpSpPr>
        <p:sp>
          <p:nvSpPr>
            <p:cNvPr id="2576" name="TextBox 18"/>
            <p:cNvSpPr txBox="1">
              <a:spLocks noChangeArrowheads="1"/>
            </p:cNvSpPr>
            <p:nvPr/>
          </p:nvSpPr>
          <p:spPr bwMode="auto">
            <a:xfrm>
              <a:off x="2339975" y="3933825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82" name="椭圆 281"/>
            <p:cNvSpPr/>
            <p:nvPr/>
          </p:nvSpPr>
          <p:spPr>
            <a:xfrm>
              <a:off x="2403816" y="3989388"/>
              <a:ext cx="145239" cy="1428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3" name="组合 2340"/>
          <p:cNvGrpSpPr>
            <a:grpSpLocks/>
          </p:cNvGrpSpPr>
          <p:nvPr/>
        </p:nvGrpSpPr>
        <p:grpSpPr bwMode="auto">
          <a:xfrm>
            <a:off x="4371975" y="5624537"/>
            <a:ext cx="203200" cy="246063"/>
            <a:chOff x="7710219" y="5102520"/>
            <a:chExt cx="203469" cy="246014"/>
          </a:xfrm>
        </p:grpSpPr>
        <p:sp>
          <p:nvSpPr>
            <p:cNvPr id="2574" name="TextBox 9"/>
            <p:cNvSpPr txBox="1">
              <a:spLocks noChangeArrowheads="1"/>
            </p:cNvSpPr>
            <p:nvPr/>
          </p:nvSpPr>
          <p:spPr bwMode="auto">
            <a:xfrm>
              <a:off x="7710219" y="5102520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80" name="椭圆 279"/>
            <p:cNvSpPr/>
            <p:nvPr/>
          </p:nvSpPr>
          <p:spPr bwMode="auto">
            <a:xfrm>
              <a:off x="7770624" y="5148549"/>
              <a:ext cx="143064" cy="14125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4" name="组合 2341"/>
          <p:cNvGrpSpPr>
            <a:grpSpLocks/>
          </p:cNvGrpSpPr>
          <p:nvPr/>
        </p:nvGrpSpPr>
        <p:grpSpPr bwMode="auto">
          <a:xfrm>
            <a:off x="4365625" y="5922987"/>
            <a:ext cx="207963" cy="246063"/>
            <a:chOff x="7704144" y="5400539"/>
            <a:chExt cx="207956" cy="246014"/>
          </a:xfrm>
        </p:grpSpPr>
        <p:sp>
          <p:nvSpPr>
            <p:cNvPr id="2572" name="TextBox 9"/>
            <p:cNvSpPr txBox="1">
              <a:spLocks noChangeArrowheads="1"/>
            </p:cNvSpPr>
            <p:nvPr/>
          </p:nvSpPr>
          <p:spPr bwMode="auto">
            <a:xfrm>
              <a:off x="7704144" y="5400539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78" name="椭圆 277"/>
            <p:cNvSpPr/>
            <p:nvPr/>
          </p:nvSpPr>
          <p:spPr bwMode="auto">
            <a:xfrm>
              <a:off x="7769230" y="5448155"/>
              <a:ext cx="142870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5" name="组合 2342"/>
          <p:cNvGrpSpPr>
            <a:grpSpLocks/>
          </p:cNvGrpSpPr>
          <p:nvPr/>
        </p:nvGrpSpPr>
        <p:grpSpPr bwMode="auto">
          <a:xfrm>
            <a:off x="4379913" y="5021287"/>
            <a:ext cx="201612" cy="246063"/>
            <a:chOff x="7718427" y="4498519"/>
            <a:chExt cx="201611" cy="246014"/>
          </a:xfrm>
        </p:grpSpPr>
        <p:sp>
          <p:nvSpPr>
            <p:cNvPr id="2570" name="TextBox 3"/>
            <p:cNvSpPr txBox="1">
              <a:spLocks noChangeArrowheads="1"/>
            </p:cNvSpPr>
            <p:nvPr/>
          </p:nvSpPr>
          <p:spPr bwMode="auto">
            <a:xfrm>
              <a:off x="7718427" y="4498519"/>
              <a:ext cx="189266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76" name="椭圆 275"/>
            <p:cNvSpPr/>
            <p:nvPr/>
          </p:nvSpPr>
          <p:spPr bwMode="auto">
            <a:xfrm>
              <a:off x="7777164" y="4541373"/>
              <a:ext cx="142874" cy="14443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6" name="组合 92"/>
          <p:cNvGrpSpPr>
            <a:grpSpLocks/>
          </p:cNvGrpSpPr>
          <p:nvPr/>
        </p:nvGrpSpPr>
        <p:grpSpPr bwMode="auto">
          <a:xfrm>
            <a:off x="4364038" y="5168925"/>
            <a:ext cx="214312" cy="246062"/>
            <a:chOff x="1476375" y="3933821"/>
            <a:chExt cx="215114" cy="246063"/>
          </a:xfrm>
        </p:grpSpPr>
        <p:sp>
          <p:nvSpPr>
            <p:cNvPr id="2568" name="TextBox 9"/>
            <p:cNvSpPr txBox="1">
              <a:spLocks noChangeArrowheads="1"/>
            </p:cNvSpPr>
            <p:nvPr/>
          </p:nvSpPr>
          <p:spPr bwMode="auto">
            <a:xfrm>
              <a:off x="1476375" y="3933821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74" name="椭圆 273"/>
            <p:cNvSpPr/>
            <p:nvPr/>
          </p:nvSpPr>
          <p:spPr>
            <a:xfrm>
              <a:off x="1548079" y="3981446"/>
              <a:ext cx="143410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7" name="组合 2343"/>
          <p:cNvGrpSpPr>
            <a:grpSpLocks/>
          </p:cNvGrpSpPr>
          <p:nvPr/>
        </p:nvGrpSpPr>
        <p:grpSpPr bwMode="auto">
          <a:xfrm>
            <a:off x="4349750" y="4711725"/>
            <a:ext cx="214313" cy="246062"/>
            <a:chOff x="7687479" y="4188841"/>
            <a:chExt cx="215096" cy="246015"/>
          </a:xfrm>
        </p:grpSpPr>
        <p:sp>
          <p:nvSpPr>
            <p:cNvPr id="2566" name="TextBox 12"/>
            <p:cNvSpPr txBox="1">
              <a:spLocks noChangeArrowheads="1"/>
            </p:cNvSpPr>
            <p:nvPr/>
          </p:nvSpPr>
          <p:spPr bwMode="auto">
            <a:xfrm>
              <a:off x="7687479" y="4188841"/>
              <a:ext cx="190567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Q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72" name="椭圆 271"/>
            <p:cNvSpPr/>
            <p:nvPr/>
          </p:nvSpPr>
          <p:spPr bwMode="auto">
            <a:xfrm>
              <a:off x="7757584" y="4241218"/>
              <a:ext cx="144991" cy="1428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8" name="组合 2344"/>
          <p:cNvGrpSpPr>
            <a:grpSpLocks/>
          </p:cNvGrpSpPr>
          <p:nvPr/>
        </p:nvGrpSpPr>
        <p:grpSpPr bwMode="auto">
          <a:xfrm>
            <a:off x="4360863" y="4416450"/>
            <a:ext cx="204787" cy="246062"/>
            <a:chOff x="7699384" y="3893996"/>
            <a:chExt cx="204779" cy="246014"/>
          </a:xfrm>
        </p:grpSpPr>
        <p:sp>
          <p:nvSpPr>
            <p:cNvPr id="2564" name="TextBox 18"/>
            <p:cNvSpPr txBox="1">
              <a:spLocks noChangeArrowheads="1"/>
            </p:cNvSpPr>
            <p:nvPr/>
          </p:nvSpPr>
          <p:spPr bwMode="auto">
            <a:xfrm>
              <a:off x="7699384" y="3893996"/>
              <a:ext cx="190208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T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70" name="椭圆 269"/>
            <p:cNvSpPr/>
            <p:nvPr/>
          </p:nvSpPr>
          <p:spPr bwMode="auto">
            <a:xfrm>
              <a:off x="7759707" y="3944786"/>
              <a:ext cx="144456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09" name="组合 2345"/>
          <p:cNvGrpSpPr>
            <a:grpSpLocks/>
          </p:cNvGrpSpPr>
          <p:nvPr/>
        </p:nvGrpSpPr>
        <p:grpSpPr bwMode="auto">
          <a:xfrm>
            <a:off x="4354513" y="4565675"/>
            <a:ext cx="207962" cy="246062"/>
            <a:chOff x="7692241" y="4042746"/>
            <a:chExt cx="208748" cy="246015"/>
          </a:xfrm>
        </p:grpSpPr>
        <p:sp>
          <p:nvSpPr>
            <p:cNvPr id="2562" name="TextBox 21"/>
            <p:cNvSpPr txBox="1">
              <a:spLocks noChangeArrowheads="1"/>
            </p:cNvSpPr>
            <p:nvPr/>
          </p:nvSpPr>
          <p:spPr bwMode="auto">
            <a:xfrm>
              <a:off x="7692241" y="4042746"/>
              <a:ext cx="190791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N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68" name="椭圆 267"/>
            <p:cNvSpPr/>
            <p:nvPr/>
          </p:nvSpPr>
          <p:spPr bwMode="auto">
            <a:xfrm>
              <a:off x="7755981" y="4095123"/>
              <a:ext cx="145008" cy="13649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0" name="组合 96"/>
          <p:cNvGrpSpPr>
            <a:grpSpLocks/>
          </p:cNvGrpSpPr>
          <p:nvPr/>
        </p:nvGrpSpPr>
        <p:grpSpPr bwMode="auto">
          <a:xfrm>
            <a:off x="4378325" y="5321325"/>
            <a:ext cx="203200" cy="246062"/>
            <a:chOff x="1488657" y="3933826"/>
            <a:chExt cx="203618" cy="246063"/>
          </a:xfrm>
        </p:grpSpPr>
        <p:sp>
          <p:nvSpPr>
            <p:cNvPr id="2560" name="TextBox 9"/>
            <p:cNvSpPr txBox="1">
              <a:spLocks noChangeArrowheads="1"/>
            </p:cNvSpPr>
            <p:nvPr/>
          </p:nvSpPr>
          <p:spPr bwMode="auto">
            <a:xfrm>
              <a:off x="1488657" y="3933826"/>
              <a:ext cx="190501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66" name="椭圆 265"/>
            <p:cNvSpPr/>
            <p:nvPr/>
          </p:nvSpPr>
          <p:spPr>
            <a:xfrm>
              <a:off x="1549106" y="3981451"/>
              <a:ext cx="143169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1" name="组合 2346"/>
          <p:cNvGrpSpPr>
            <a:grpSpLocks/>
          </p:cNvGrpSpPr>
          <p:nvPr/>
        </p:nvGrpSpPr>
        <p:grpSpPr bwMode="auto">
          <a:xfrm>
            <a:off x="4370388" y="4865712"/>
            <a:ext cx="203200" cy="244475"/>
            <a:chOff x="7708906" y="4342627"/>
            <a:chExt cx="203194" cy="246014"/>
          </a:xfrm>
        </p:grpSpPr>
        <p:sp>
          <p:nvSpPr>
            <p:cNvPr id="2558" name="TextBox 9"/>
            <p:cNvSpPr txBox="1">
              <a:spLocks noChangeArrowheads="1"/>
            </p:cNvSpPr>
            <p:nvPr/>
          </p:nvSpPr>
          <p:spPr bwMode="auto">
            <a:xfrm>
              <a:off x="7708906" y="4342627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64" name="椭圆 263"/>
            <p:cNvSpPr/>
            <p:nvPr/>
          </p:nvSpPr>
          <p:spPr bwMode="auto">
            <a:xfrm>
              <a:off x="7769229" y="4392150"/>
              <a:ext cx="142871" cy="1421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2" name="组合 2347"/>
          <p:cNvGrpSpPr>
            <a:grpSpLocks/>
          </p:cNvGrpSpPr>
          <p:nvPr/>
        </p:nvGrpSpPr>
        <p:grpSpPr bwMode="auto">
          <a:xfrm>
            <a:off x="4557713" y="6715150"/>
            <a:ext cx="206375" cy="246062"/>
            <a:chOff x="7896319" y="6193365"/>
            <a:chExt cx="206281" cy="246015"/>
          </a:xfrm>
        </p:grpSpPr>
        <p:sp>
          <p:nvSpPr>
            <p:cNvPr id="2556" name="TextBox 21"/>
            <p:cNvSpPr txBox="1">
              <a:spLocks noChangeArrowheads="1"/>
            </p:cNvSpPr>
            <p:nvPr/>
          </p:nvSpPr>
          <p:spPr bwMode="auto">
            <a:xfrm>
              <a:off x="7896319" y="6193365"/>
              <a:ext cx="190791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62" name="椭圆 261"/>
            <p:cNvSpPr/>
            <p:nvPr/>
          </p:nvSpPr>
          <p:spPr bwMode="auto">
            <a:xfrm>
              <a:off x="7958203" y="6247330"/>
              <a:ext cx="144397" cy="13649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3" name="组合 2348"/>
          <p:cNvGrpSpPr>
            <a:grpSpLocks/>
          </p:cNvGrpSpPr>
          <p:nvPr/>
        </p:nvGrpSpPr>
        <p:grpSpPr bwMode="auto">
          <a:xfrm>
            <a:off x="4572000" y="5529287"/>
            <a:ext cx="196850" cy="246063"/>
            <a:chOff x="7910604" y="5006670"/>
            <a:chExt cx="196759" cy="246014"/>
          </a:xfrm>
        </p:grpSpPr>
        <p:sp>
          <p:nvSpPr>
            <p:cNvPr id="2554" name="TextBox 9"/>
            <p:cNvSpPr txBox="1">
              <a:spLocks noChangeArrowheads="1"/>
            </p:cNvSpPr>
            <p:nvPr/>
          </p:nvSpPr>
          <p:spPr bwMode="auto">
            <a:xfrm>
              <a:off x="7910604" y="5006670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60" name="椭圆 259"/>
            <p:cNvSpPr/>
            <p:nvPr/>
          </p:nvSpPr>
          <p:spPr bwMode="auto">
            <a:xfrm>
              <a:off x="7964554" y="5052699"/>
              <a:ext cx="142809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4" name="组合 2349"/>
          <p:cNvGrpSpPr>
            <a:grpSpLocks/>
          </p:cNvGrpSpPr>
          <p:nvPr/>
        </p:nvGrpSpPr>
        <p:grpSpPr bwMode="auto">
          <a:xfrm>
            <a:off x="4565650" y="6569100"/>
            <a:ext cx="203200" cy="246062"/>
            <a:chOff x="7903462" y="6046997"/>
            <a:chExt cx="203901" cy="246015"/>
          </a:xfrm>
        </p:grpSpPr>
        <p:sp>
          <p:nvSpPr>
            <p:cNvPr id="2552" name="TextBox 15"/>
            <p:cNvSpPr txBox="1">
              <a:spLocks noChangeArrowheads="1"/>
            </p:cNvSpPr>
            <p:nvPr/>
          </p:nvSpPr>
          <p:spPr bwMode="auto">
            <a:xfrm>
              <a:off x="7903462" y="6046997"/>
              <a:ext cx="190809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N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58" name="椭圆 257"/>
            <p:cNvSpPr/>
            <p:nvPr/>
          </p:nvSpPr>
          <p:spPr bwMode="auto">
            <a:xfrm>
              <a:off x="7962403" y="6097787"/>
              <a:ext cx="144960" cy="1428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5" name="组合 2350"/>
          <p:cNvGrpSpPr>
            <a:grpSpLocks/>
          </p:cNvGrpSpPr>
          <p:nvPr/>
        </p:nvGrpSpPr>
        <p:grpSpPr bwMode="auto">
          <a:xfrm>
            <a:off x="4552950" y="6111900"/>
            <a:ext cx="215900" cy="246062"/>
            <a:chOff x="7891664" y="5590130"/>
            <a:chExt cx="215699" cy="246015"/>
          </a:xfrm>
        </p:grpSpPr>
        <p:sp>
          <p:nvSpPr>
            <p:cNvPr id="2550" name="TextBox 12"/>
            <p:cNvSpPr txBox="1">
              <a:spLocks noChangeArrowheads="1"/>
            </p:cNvSpPr>
            <p:nvPr/>
          </p:nvSpPr>
          <p:spPr bwMode="auto">
            <a:xfrm>
              <a:off x="7891664" y="5590130"/>
              <a:ext cx="190567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56" name="椭圆 255"/>
            <p:cNvSpPr/>
            <p:nvPr/>
          </p:nvSpPr>
          <p:spPr bwMode="auto">
            <a:xfrm>
              <a:off x="7963035" y="5640920"/>
              <a:ext cx="144328" cy="1428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6" name="组合 102"/>
          <p:cNvGrpSpPr>
            <a:grpSpLocks/>
          </p:cNvGrpSpPr>
          <p:nvPr/>
        </p:nvGrpSpPr>
        <p:grpSpPr bwMode="auto">
          <a:xfrm>
            <a:off x="4568825" y="6264300"/>
            <a:ext cx="200025" cy="246062"/>
            <a:chOff x="2349199" y="3949170"/>
            <a:chExt cx="200555" cy="246063"/>
          </a:xfrm>
        </p:grpSpPr>
        <p:sp>
          <p:nvSpPr>
            <p:cNvPr id="2548" name="TextBox 18"/>
            <p:cNvSpPr txBox="1">
              <a:spLocks noChangeArrowheads="1"/>
            </p:cNvSpPr>
            <p:nvPr/>
          </p:nvSpPr>
          <p:spPr bwMode="auto">
            <a:xfrm>
              <a:off x="2349199" y="3949170"/>
              <a:ext cx="190501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54" name="椭圆 253"/>
            <p:cNvSpPr/>
            <p:nvPr/>
          </p:nvSpPr>
          <p:spPr>
            <a:xfrm>
              <a:off x="2404909" y="3998382"/>
              <a:ext cx="144845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7" name="组合 2351"/>
          <p:cNvGrpSpPr>
            <a:grpSpLocks/>
          </p:cNvGrpSpPr>
          <p:nvPr/>
        </p:nvGrpSpPr>
        <p:grpSpPr bwMode="auto">
          <a:xfrm>
            <a:off x="4559300" y="5673750"/>
            <a:ext cx="209550" cy="244475"/>
            <a:chOff x="7897692" y="5150658"/>
            <a:chExt cx="209671" cy="246014"/>
          </a:xfrm>
        </p:grpSpPr>
        <p:sp>
          <p:nvSpPr>
            <p:cNvPr id="2546" name="TextBox 9"/>
            <p:cNvSpPr txBox="1">
              <a:spLocks noChangeArrowheads="1"/>
            </p:cNvSpPr>
            <p:nvPr/>
          </p:nvSpPr>
          <p:spPr bwMode="auto">
            <a:xfrm>
              <a:off x="7897692" y="5150658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H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52" name="椭圆 251"/>
            <p:cNvSpPr/>
            <p:nvPr/>
          </p:nvSpPr>
          <p:spPr bwMode="auto">
            <a:xfrm>
              <a:off x="7964406" y="5201778"/>
              <a:ext cx="142958" cy="14377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8" name="组合 2352"/>
          <p:cNvGrpSpPr>
            <a:grpSpLocks/>
          </p:cNvGrpSpPr>
          <p:nvPr/>
        </p:nvGrpSpPr>
        <p:grpSpPr bwMode="auto">
          <a:xfrm>
            <a:off x="4559300" y="5967437"/>
            <a:ext cx="209550" cy="246063"/>
            <a:chOff x="7897692" y="5444770"/>
            <a:chExt cx="209671" cy="246014"/>
          </a:xfrm>
        </p:grpSpPr>
        <p:sp>
          <p:nvSpPr>
            <p:cNvPr id="2544" name="TextBox 9"/>
            <p:cNvSpPr txBox="1">
              <a:spLocks noChangeArrowheads="1"/>
            </p:cNvSpPr>
            <p:nvPr/>
          </p:nvSpPr>
          <p:spPr bwMode="auto">
            <a:xfrm>
              <a:off x="7897692" y="5444770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50" name="椭圆 249"/>
            <p:cNvSpPr/>
            <p:nvPr/>
          </p:nvSpPr>
          <p:spPr bwMode="auto">
            <a:xfrm>
              <a:off x="7964406" y="5500322"/>
              <a:ext cx="142958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19" name="组合 2353"/>
          <p:cNvGrpSpPr>
            <a:grpSpLocks/>
          </p:cNvGrpSpPr>
          <p:nvPr/>
        </p:nvGrpSpPr>
        <p:grpSpPr bwMode="auto">
          <a:xfrm>
            <a:off x="4562475" y="5084787"/>
            <a:ext cx="206375" cy="246063"/>
            <a:chOff x="7900762" y="4562435"/>
            <a:chExt cx="206601" cy="246014"/>
          </a:xfrm>
        </p:grpSpPr>
        <p:sp>
          <p:nvSpPr>
            <p:cNvPr id="2542" name="TextBox 3"/>
            <p:cNvSpPr txBox="1">
              <a:spLocks noChangeArrowheads="1"/>
            </p:cNvSpPr>
            <p:nvPr/>
          </p:nvSpPr>
          <p:spPr bwMode="auto">
            <a:xfrm>
              <a:off x="7900762" y="4562435"/>
              <a:ext cx="189266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48" name="椭圆 247"/>
            <p:cNvSpPr/>
            <p:nvPr/>
          </p:nvSpPr>
          <p:spPr bwMode="auto">
            <a:xfrm>
              <a:off x="7964332" y="4613225"/>
              <a:ext cx="143031" cy="1444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0" name="组合 106"/>
          <p:cNvGrpSpPr>
            <a:grpSpLocks/>
          </p:cNvGrpSpPr>
          <p:nvPr/>
        </p:nvGrpSpPr>
        <p:grpSpPr bwMode="auto">
          <a:xfrm>
            <a:off x="4565650" y="5235600"/>
            <a:ext cx="206375" cy="246062"/>
            <a:chOff x="1488662" y="3927685"/>
            <a:chExt cx="206609" cy="246063"/>
          </a:xfrm>
        </p:grpSpPr>
        <p:sp>
          <p:nvSpPr>
            <p:cNvPr id="2540" name="TextBox 9"/>
            <p:cNvSpPr txBox="1">
              <a:spLocks noChangeArrowheads="1"/>
            </p:cNvSpPr>
            <p:nvPr/>
          </p:nvSpPr>
          <p:spPr bwMode="auto">
            <a:xfrm>
              <a:off x="1488662" y="3927685"/>
              <a:ext cx="19050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46" name="椭圆 245"/>
            <p:cNvSpPr/>
            <p:nvPr/>
          </p:nvSpPr>
          <p:spPr>
            <a:xfrm>
              <a:off x="1552234" y="3975310"/>
              <a:ext cx="143037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1" name="组合 2354"/>
          <p:cNvGrpSpPr>
            <a:grpSpLocks/>
          </p:cNvGrpSpPr>
          <p:nvPr/>
        </p:nvGrpSpPr>
        <p:grpSpPr bwMode="auto">
          <a:xfrm>
            <a:off x="4789488" y="4059262"/>
            <a:ext cx="203200" cy="246063"/>
            <a:chOff x="8128055" y="3537540"/>
            <a:chExt cx="203145" cy="246015"/>
          </a:xfrm>
        </p:grpSpPr>
        <p:sp>
          <p:nvSpPr>
            <p:cNvPr id="2538" name="TextBox 3"/>
            <p:cNvSpPr txBox="1">
              <a:spLocks noChangeArrowheads="1"/>
            </p:cNvSpPr>
            <p:nvPr/>
          </p:nvSpPr>
          <p:spPr bwMode="auto">
            <a:xfrm>
              <a:off x="8128055" y="3537540"/>
              <a:ext cx="188910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44" name="椭圆 243"/>
            <p:cNvSpPr/>
            <p:nvPr/>
          </p:nvSpPr>
          <p:spPr bwMode="auto">
            <a:xfrm>
              <a:off x="8188364" y="3581981"/>
              <a:ext cx="142836" cy="14443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2" name="组合 2355"/>
          <p:cNvGrpSpPr>
            <a:grpSpLocks/>
          </p:cNvGrpSpPr>
          <p:nvPr/>
        </p:nvGrpSpPr>
        <p:grpSpPr bwMode="auto">
          <a:xfrm>
            <a:off x="4559300" y="4505350"/>
            <a:ext cx="209550" cy="246062"/>
            <a:chOff x="7897906" y="3983416"/>
            <a:chExt cx="209457" cy="246014"/>
          </a:xfrm>
        </p:grpSpPr>
        <p:sp>
          <p:nvSpPr>
            <p:cNvPr id="2536" name="TextBox 18"/>
            <p:cNvSpPr txBox="1">
              <a:spLocks noChangeArrowheads="1"/>
            </p:cNvSpPr>
            <p:nvPr/>
          </p:nvSpPr>
          <p:spPr bwMode="auto">
            <a:xfrm>
              <a:off x="7897906" y="3983416"/>
              <a:ext cx="190208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42" name="椭圆 241"/>
            <p:cNvSpPr/>
            <p:nvPr/>
          </p:nvSpPr>
          <p:spPr bwMode="auto">
            <a:xfrm>
              <a:off x="7962965" y="4034206"/>
              <a:ext cx="144398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3" name="组合 2356"/>
          <p:cNvGrpSpPr>
            <a:grpSpLocks/>
          </p:cNvGrpSpPr>
          <p:nvPr/>
        </p:nvGrpSpPr>
        <p:grpSpPr bwMode="auto">
          <a:xfrm>
            <a:off x="4559300" y="4649812"/>
            <a:ext cx="209550" cy="246063"/>
            <a:chOff x="7898002" y="4127403"/>
            <a:chExt cx="209361" cy="246015"/>
          </a:xfrm>
        </p:grpSpPr>
        <p:sp>
          <p:nvSpPr>
            <p:cNvPr id="2534" name="TextBox 21"/>
            <p:cNvSpPr txBox="1">
              <a:spLocks noChangeArrowheads="1"/>
            </p:cNvSpPr>
            <p:nvPr/>
          </p:nvSpPr>
          <p:spPr bwMode="auto">
            <a:xfrm>
              <a:off x="7898002" y="4127403"/>
              <a:ext cx="190790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40" name="椭圆 239"/>
            <p:cNvSpPr/>
            <p:nvPr/>
          </p:nvSpPr>
          <p:spPr bwMode="auto">
            <a:xfrm>
              <a:off x="7963031" y="4181367"/>
              <a:ext cx="144332" cy="1349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4" name="组合 2357"/>
          <p:cNvGrpSpPr>
            <a:grpSpLocks/>
          </p:cNvGrpSpPr>
          <p:nvPr/>
        </p:nvGrpSpPr>
        <p:grpSpPr bwMode="auto">
          <a:xfrm>
            <a:off x="4570413" y="5384825"/>
            <a:ext cx="198437" cy="246062"/>
            <a:chOff x="7908223" y="4862683"/>
            <a:chExt cx="199140" cy="246014"/>
          </a:xfrm>
        </p:grpSpPr>
        <p:sp>
          <p:nvSpPr>
            <p:cNvPr id="2532" name="TextBox 9"/>
            <p:cNvSpPr txBox="1">
              <a:spLocks noChangeArrowheads="1"/>
            </p:cNvSpPr>
            <p:nvPr/>
          </p:nvSpPr>
          <p:spPr bwMode="auto">
            <a:xfrm>
              <a:off x="7908223" y="4862683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F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38" name="椭圆 237"/>
            <p:cNvSpPr/>
            <p:nvPr/>
          </p:nvSpPr>
          <p:spPr bwMode="auto">
            <a:xfrm>
              <a:off x="7963982" y="4910299"/>
              <a:ext cx="143381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5" name="组合 2358"/>
          <p:cNvGrpSpPr>
            <a:grpSpLocks/>
          </p:cNvGrpSpPr>
          <p:nvPr/>
        </p:nvGrpSpPr>
        <p:grpSpPr bwMode="auto">
          <a:xfrm>
            <a:off x="4556125" y="4940325"/>
            <a:ext cx="212725" cy="246062"/>
            <a:chOff x="7894624" y="4418448"/>
            <a:chExt cx="212739" cy="246014"/>
          </a:xfrm>
        </p:grpSpPr>
        <p:sp>
          <p:nvSpPr>
            <p:cNvPr id="2530" name="TextBox 9"/>
            <p:cNvSpPr txBox="1">
              <a:spLocks noChangeArrowheads="1"/>
            </p:cNvSpPr>
            <p:nvPr/>
          </p:nvSpPr>
          <p:spPr bwMode="auto">
            <a:xfrm>
              <a:off x="7894624" y="4418448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36" name="椭圆 235"/>
            <p:cNvSpPr/>
            <p:nvPr/>
          </p:nvSpPr>
          <p:spPr bwMode="auto">
            <a:xfrm>
              <a:off x="7964479" y="4469238"/>
              <a:ext cx="142884" cy="14125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6" name="组合 2359"/>
          <p:cNvGrpSpPr>
            <a:grpSpLocks/>
          </p:cNvGrpSpPr>
          <p:nvPr/>
        </p:nvGrpSpPr>
        <p:grpSpPr bwMode="auto">
          <a:xfrm>
            <a:off x="4591050" y="6418287"/>
            <a:ext cx="217488" cy="246063"/>
            <a:chOff x="7930258" y="5896247"/>
            <a:chExt cx="216021" cy="246173"/>
          </a:xfrm>
        </p:grpSpPr>
        <p:sp>
          <p:nvSpPr>
            <p:cNvPr id="2528" name="TextBox 3"/>
            <p:cNvSpPr txBox="1">
              <a:spLocks noChangeArrowheads="1"/>
            </p:cNvSpPr>
            <p:nvPr/>
          </p:nvSpPr>
          <p:spPr bwMode="auto">
            <a:xfrm>
              <a:off x="7930258" y="5896247"/>
              <a:ext cx="216021" cy="246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34" name="椭圆 233"/>
            <p:cNvSpPr/>
            <p:nvPr/>
          </p:nvSpPr>
          <p:spPr bwMode="auto">
            <a:xfrm>
              <a:off x="7966525" y="5942306"/>
              <a:ext cx="141911" cy="14452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7" name="组合 2360"/>
          <p:cNvGrpSpPr>
            <a:grpSpLocks/>
          </p:cNvGrpSpPr>
          <p:nvPr/>
        </p:nvGrpSpPr>
        <p:grpSpPr bwMode="auto">
          <a:xfrm>
            <a:off x="4356100" y="4111650"/>
            <a:ext cx="215900" cy="246062"/>
            <a:chOff x="7694622" y="3589696"/>
            <a:chExt cx="216021" cy="246173"/>
          </a:xfrm>
        </p:grpSpPr>
        <p:sp>
          <p:nvSpPr>
            <p:cNvPr id="2526" name="TextBox 3"/>
            <p:cNvSpPr txBox="1">
              <a:spLocks noChangeArrowheads="1"/>
            </p:cNvSpPr>
            <p:nvPr/>
          </p:nvSpPr>
          <p:spPr bwMode="auto">
            <a:xfrm>
              <a:off x="7694622" y="3589696"/>
              <a:ext cx="216021" cy="246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32" name="椭圆 231"/>
            <p:cNvSpPr/>
            <p:nvPr/>
          </p:nvSpPr>
          <p:spPr bwMode="auto">
            <a:xfrm>
              <a:off x="7731155" y="3642107"/>
              <a:ext cx="142955" cy="14452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8" name="组合 2361"/>
          <p:cNvGrpSpPr>
            <a:grpSpLocks/>
          </p:cNvGrpSpPr>
          <p:nvPr/>
        </p:nvGrpSpPr>
        <p:grpSpPr bwMode="auto">
          <a:xfrm>
            <a:off x="4584700" y="4794275"/>
            <a:ext cx="217488" cy="246062"/>
            <a:chOff x="7923909" y="4271851"/>
            <a:chExt cx="216021" cy="246173"/>
          </a:xfrm>
        </p:grpSpPr>
        <p:sp>
          <p:nvSpPr>
            <p:cNvPr id="2524" name="TextBox 3"/>
            <p:cNvSpPr txBox="1">
              <a:spLocks noChangeArrowheads="1"/>
            </p:cNvSpPr>
            <p:nvPr/>
          </p:nvSpPr>
          <p:spPr bwMode="auto">
            <a:xfrm>
              <a:off x="7923909" y="4271851"/>
              <a:ext cx="216021" cy="246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30" name="椭圆 229"/>
            <p:cNvSpPr/>
            <p:nvPr/>
          </p:nvSpPr>
          <p:spPr bwMode="auto">
            <a:xfrm>
              <a:off x="7960176" y="4317909"/>
              <a:ext cx="141911" cy="14452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29" name="组合 115"/>
          <p:cNvGrpSpPr>
            <a:grpSpLocks/>
          </p:cNvGrpSpPr>
          <p:nvPr/>
        </p:nvGrpSpPr>
        <p:grpSpPr bwMode="auto">
          <a:xfrm>
            <a:off x="4397375" y="6373837"/>
            <a:ext cx="215900" cy="246063"/>
            <a:chOff x="4665748" y="5156942"/>
            <a:chExt cx="216061" cy="246210"/>
          </a:xfrm>
        </p:grpSpPr>
        <p:sp>
          <p:nvSpPr>
            <p:cNvPr id="2522" name="TextBox 3"/>
            <p:cNvSpPr txBox="1">
              <a:spLocks noChangeArrowheads="1"/>
            </p:cNvSpPr>
            <p:nvPr/>
          </p:nvSpPr>
          <p:spPr bwMode="auto">
            <a:xfrm>
              <a:off x="4665748" y="5156942"/>
              <a:ext cx="216061" cy="24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I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28" name="椭圆 227"/>
            <p:cNvSpPr/>
            <p:nvPr/>
          </p:nvSpPr>
          <p:spPr bwMode="auto">
            <a:xfrm>
              <a:off x="4702288" y="5209361"/>
              <a:ext cx="142982" cy="1445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30" name="组合 2362"/>
          <p:cNvGrpSpPr>
            <a:grpSpLocks/>
          </p:cNvGrpSpPr>
          <p:nvPr/>
        </p:nvGrpSpPr>
        <p:grpSpPr bwMode="auto">
          <a:xfrm>
            <a:off x="5002213" y="6250012"/>
            <a:ext cx="204787" cy="246063"/>
            <a:chOff x="8339970" y="5727676"/>
            <a:chExt cx="205543" cy="246014"/>
          </a:xfrm>
        </p:grpSpPr>
        <p:sp>
          <p:nvSpPr>
            <p:cNvPr id="2520" name="TextBox 18"/>
            <p:cNvSpPr txBox="1">
              <a:spLocks noChangeArrowheads="1"/>
            </p:cNvSpPr>
            <p:nvPr/>
          </p:nvSpPr>
          <p:spPr bwMode="auto">
            <a:xfrm>
              <a:off x="8339970" y="5727676"/>
              <a:ext cx="190208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26" name="椭圆 225"/>
            <p:cNvSpPr/>
            <p:nvPr/>
          </p:nvSpPr>
          <p:spPr bwMode="auto">
            <a:xfrm>
              <a:off x="8400518" y="5775292"/>
              <a:ext cx="144995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31" name="组合 117"/>
          <p:cNvGrpSpPr>
            <a:grpSpLocks/>
          </p:cNvGrpSpPr>
          <p:nvPr/>
        </p:nvGrpSpPr>
        <p:grpSpPr bwMode="auto">
          <a:xfrm>
            <a:off x="4778375" y="6257950"/>
            <a:ext cx="204788" cy="246062"/>
            <a:chOff x="2336905" y="3949170"/>
            <a:chExt cx="206048" cy="246063"/>
          </a:xfrm>
        </p:grpSpPr>
        <p:sp>
          <p:nvSpPr>
            <p:cNvPr id="2518" name="TextBox 18"/>
            <p:cNvSpPr txBox="1">
              <a:spLocks noChangeArrowheads="1"/>
            </p:cNvSpPr>
            <p:nvPr/>
          </p:nvSpPr>
          <p:spPr bwMode="auto">
            <a:xfrm>
              <a:off x="2336905" y="3949170"/>
              <a:ext cx="1905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24" name="椭圆 223"/>
            <p:cNvSpPr/>
            <p:nvPr/>
          </p:nvSpPr>
          <p:spPr>
            <a:xfrm>
              <a:off x="2397601" y="3998382"/>
              <a:ext cx="145352" cy="14287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32" name="组合 2363"/>
          <p:cNvGrpSpPr>
            <a:grpSpLocks/>
          </p:cNvGrpSpPr>
          <p:nvPr/>
        </p:nvGrpSpPr>
        <p:grpSpPr bwMode="auto">
          <a:xfrm>
            <a:off x="4886325" y="6797700"/>
            <a:ext cx="207963" cy="246062"/>
            <a:chOff x="8225475" y="6275056"/>
            <a:chExt cx="207325" cy="246013"/>
          </a:xfrm>
        </p:grpSpPr>
        <p:sp>
          <p:nvSpPr>
            <p:cNvPr id="2516" name="TextBox 3"/>
            <p:cNvSpPr txBox="1">
              <a:spLocks noChangeArrowheads="1"/>
            </p:cNvSpPr>
            <p:nvPr/>
          </p:nvSpPr>
          <p:spPr bwMode="auto">
            <a:xfrm>
              <a:off x="8225475" y="6275056"/>
              <a:ext cx="189264" cy="24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22" name="椭圆 221"/>
            <p:cNvSpPr/>
            <p:nvPr/>
          </p:nvSpPr>
          <p:spPr bwMode="auto">
            <a:xfrm>
              <a:off x="8288780" y="6325846"/>
              <a:ext cx="144020" cy="14443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33" name="组合 2364"/>
          <p:cNvGrpSpPr>
            <a:grpSpLocks/>
          </p:cNvGrpSpPr>
          <p:nvPr/>
        </p:nvGrpSpPr>
        <p:grpSpPr bwMode="auto">
          <a:xfrm>
            <a:off x="5002213" y="6696100"/>
            <a:ext cx="201612" cy="244475"/>
            <a:chOff x="8340763" y="6173003"/>
            <a:chExt cx="201575" cy="246015"/>
          </a:xfrm>
        </p:grpSpPr>
        <p:sp>
          <p:nvSpPr>
            <p:cNvPr id="2514" name="TextBox 21"/>
            <p:cNvSpPr txBox="1">
              <a:spLocks noChangeArrowheads="1"/>
            </p:cNvSpPr>
            <p:nvPr/>
          </p:nvSpPr>
          <p:spPr bwMode="auto">
            <a:xfrm>
              <a:off x="8340763" y="6173003"/>
              <a:ext cx="190791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S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20" name="椭圆 219"/>
            <p:cNvSpPr/>
            <p:nvPr/>
          </p:nvSpPr>
          <p:spPr bwMode="auto">
            <a:xfrm>
              <a:off x="8397903" y="6225720"/>
              <a:ext cx="144435" cy="13738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34" name="组合 2365"/>
          <p:cNvGrpSpPr>
            <a:grpSpLocks/>
          </p:cNvGrpSpPr>
          <p:nvPr/>
        </p:nvGrpSpPr>
        <p:grpSpPr bwMode="auto">
          <a:xfrm>
            <a:off x="5000625" y="6548462"/>
            <a:ext cx="206375" cy="246063"/>
            <a:chOff x="8338385" y="6026635"/>
            <a:chExt cx="207128" cy="246015"/>
          </a:xfrm>
        </p:grpSpPr>
        <p:sp>
          <p:nvSpPr>
            <p:cNvPr id="2512" name="TextBox 15"/>
            <p:cNvSpPr txBox="1">
              <a:spLocks noChangeArrowheads="1"/>
            </p:cNvSpPr>
            <p:nvPr/>
          </p:nvSpPr>
          <p:spPr bwMode="auto">
            <a:xfrm>
              <a:off x="8338385" y="6026635"/>
              <a:ext cx="190810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R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18" name="椭圆 217"/>
            <p:cNvSpPr/>
            <p:nvPr/>
          </p:nvSpPr>
          <p:spPr bwMode="auto">
            <a:xfrm>
              <a:off x="8400524" y="6080599"/>
              <a:ext cx="144989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35" name="组合 2366"/>
          <p:cNvGrpSpPr>
            <a:grpSpLocks/>
          </p:cNvGrpSpPr>
          <p:nvPr/>
        </p:nvGrpSpPr>
        <p:grpSpPr bwMode="auto">
          <a:xfrm>
            <a:off x="5014913" y="6402412"/>
            <a:ext cx="198437" cy="246063"/>
            <a:chOff x="8353459" y="5880269"/>
            <a:chExt cx="198404" cy="246015"/>
          </a:xfrm>
        </p:grpSpPr>
        <p:sp>
          <p:nvSpPr>
            <p:cNvPr id="2510" name="TextBox 12"/>
            <p:cNvSpPr txBox="1">
              <a:spLocks noChangeArrowheads="1"/>
            </p:cNvSpPr>
            <p:nvPr/>
          </p:nvSpPr>
          <p:spPr bwMode="auto">
            <a:xfrm>
              <a:off x="8353459" y="5880269"/>
              <a:ext cx="190567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P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16" name="椭圆 215"/>
            <p:cNvSpPr/>
            <p:nvPr/>
          </p:nvSpPr>
          <p:spPr bwMode="auto">
            <a:xfrm>
              <a:off x="8407425" y="5927885"/>
              <a:ext cx="144438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36" name="组合 2367"/>
          <p:cNvGrpSpPr>
            <a:grpSpLocks/>
          </p:cNvGrpSpPr>
          <p:nvPr/>
        </p:nvGrpSpPr>
        <p:grpSpPr bwMode="auto">
          <a:xfrm>
            <a:off x="4776788" y="6702450"/>
            <a:ext cx="206375" cy="246062"/>
            <a:chOff x="8115865" y="6180729"/>
            <a:chExt cx="206024" cy="246015"/>
          </a:xfrm>
        </p:grpSpPr>
        <p:sp>
          <p:nvSpPr>
            <p:cNvPr id="213" name="椭圆 212"/>
            <p:cNvSpPr/>
            <p:nvPr/>
          </p:nvSpPr>
          <p:spPr bwMode="auto">
            <a:xfrm>
              <a:off x="8177672" y="6228345"/>
              <a:ext cx="144217" cy="1444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509" name="TextBox 21"/>
            <p:cNvSpPr txBox="1">
              <a:spLocks noChangeArrowheads="1"/>
            </p:cNvSpPr>
            <p:nvPr/>
          </p:nvSpPr>
          <p:spPr bwMode="auto">
            <a:xfrm>
              <a:off x="8115865" y="6180729"/>
              <a:ext cx="190791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D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</p:grpSp>
      <p:grpSp>
        <p:nvGrpSpPr>
          <p:cNvPr id="2337" name="组合 2368"/>
          <p:cNvGrpSpPr>
            <a:grpSpLocks/>
          </p:cNvGrpSpPr>
          <p:nvPr/>
        </p:nvGrpSpPr>
        <p:grpSpPr bwMode="auto">
          <a:xfrm>
            <a:off x="4773613" y="6548462"/>
            <a:ext cx="206375" cy="246063"/>
            <a:chOff x="8112875" y="6026636"/>
            <a:chExt cx="205946" cy="246015"/>
          </a:xfrm>
        </p:grpSpPr>
        <p:sp>
          <p:nvSpPr>
            <p:cNvPr id="2506" name="TextBox 15"/>
            <p:cNvSpPr txBox="1">
              <a:spLocks noChangeArrowheads="1"/>
            </p:cNvSpPr>
            <p:nvPr/>
          </p:nvSpPr>
          <p:spPr bwMode="auto">
            <a:xfrm>
              <a:off x="8112875" y="6026636"/>
              <a:ext cx="190809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E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12" name="椭圆 211"/>
            <p:cNvSpPr/>
            <p:nvPr/>
          </p:nvSpPr>
          <p:spPr bwMode="auto">
            <a:xfrm>
              <a:off x="8174658" y="6080600"/>
              <a:ext cx="144163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38" name="组合 2369"/>
          <p:cNvGrpSpPr>
            <a:grpSpLocks/>
          </p:cNvGrpSpPr>
          <p:nvPr/>
        </p:nvGrpSpPr>
        <p:grpSpPr bwMode="auto">
          <a:xfrm>
            <a:off x="4781550" y="6405587"/>
            <a:ext cx="198438" cy="246063"/>
            <a:chOff x="8120813" y="5882649"/>
            <a:chExt cx="198008" cy="246015"/>
          </a:xfrm>
        </p:grpSpPr>
        <p:sp>
          <p:nvSpPr>
            <p:cNvPr id="2504" name="TextBox 12"/>
            <p:cNvSpPr txBox="1">
              <a:spLocks noChangeArrowheads="1"/>
            </p:cNvSpPr>
            <p:nvPr/>
          </p:nvSpPr>
          <p:spPr bwMode="auto">
            <a:xfrm>
              <a:off x="8120813" y="5882649"/>
              <a:ext cx="190567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210" name="椭圆 209"/>
            <p:cNvSpPr/>
            <p:nvPr/>
          </p:nvSpPr>
          <p:spPr bwMode="auto">
            <a:xfrm>
              <a:off x="8174671" y="5930265"/>
              <a:ext cx="144150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39" name="组合 2387"/>
          <p:cNvGrpSpPr>
            <a:grpSpLocks/>
          </p:cNvGrpSpPr>
          <p:nvPr/>
        </p:nvGrpSpPr>
        <p:grpSpPr bwMode="auto">
          <a:xfrm>
            <a:off x="4773613" y="4946675"/>
            <a:ext cx="479425" cy="1409700"/>
            <a:chOff x="8112873" y="4424644"/>
            <a:chExt cx="478803" cy="1410187"/>
          </a:xfrm>
        </p:grpSpPr>
        <p:grpSp>
          <p:nvGrpSpPr>
            <p:cNvPr id="2453" name="组合 2370"/>
            <p:cNvGrpSpPr>
              <a:grpSpLocks/>
            </p:cNvGrpSpPr>
            <p:nvPr/>
          </p:nvGrpSpPr>
          <p:grpSpPr bwMode="auto">
            <a:xfrm>
              <a:off x="8326478" y="4998213"/>
              <a:ext cx="215860" cy="246014"/>
              <a:chOff x="8326478" y="4998213"/>
              <a:chExt cx="215860" cy="246014"/>
            </a:xfrm>
          </p:grpSpPr>
          <p:sp>
            <p:nvSpPr>
              <p:cNvPr id="2502" name="TextBox 9"/>
              <p:cNvSpPr txBox="1">
                <a:spLocks noChangeArrowheads="1"/>
              </p:cNvSpPr>
              <p:nvPr/>
            </p:nvSpPr>
            <p:spPr bwMode="auto">
              <a:xfrm>
                <a:off x="8326478" y="4998213"/>
                <a:ext cx="190497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M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208" name="椭圆 207"/>
              <p:cNvSpPr/>
              <p:nvPr/>
            </p:nvSpPr>
            <p:spPr bwMode="auto">
              <a:xfrm>
                <a:off x="8399838" y="5047159"/>
                <a:ext cx="142690" cy="1429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54" name="组合 2371"/>
            <p:cNvGrpSpPr>
              <a:grpSpLocks/>
            </p:cNvGrpSpPr>
            <p:nvPr/>
          </p:nvGrpSpPr>
          <p:grpSpPr bwMode="auto">
            <a:xfrm>
              <a:off x="8375655" y="5284691"/>
              <a:ext cx="216021" cy="246173"/>
              <a:chOff x="8375655" y="5284691"/>
              <a:chExt cx="216021" cy="246173"/>
            </a:xfrm>
          </p:grpSpPr>
          <p:sp>
            <p:nvSpPr>
              <p:cNvPr id="2500" name="TextBox 3"/>
              <p:cNvSpPr txBox="1">
                <a:spLocks noChangeArrowheads="1"/>
              </p:cNvSpPr>
              <p:nvPr/>
            </p:nvSpPr>
            <p:spPr bwMode="auto">
              <a:xfrm>
                <a:off x="8375655" y="5284691"/>
                <a:ext cx="216021" cy="246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I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206" name="椭圆 205"/>
              <p:cNvSpPr/>
              <p:nvPr/>
            </p:nvSpPr>
            <p:spPr bwMode="auto">
              <a:xfrm>
                <a:off x="8414107" y="5336184"/>
                <a:ext cx="142689" cy="14451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55" name="组合 2372"/>
            <p:cNvGrpSpPr>
              <a:grpSpLocks/>
            </p:cNvGrpSpPr>
            <p:nvPr/>
          </p:nvGrpSpPr>
          <p:grpSpPr bwMode="auto">
            <a:xfrm>
              <a:off x="8336797" y="5576544"/>
              <a:ext cx="205541" cy="246015"/>
              <a:chOff x="8336797" y="5576544"/>
              <a:chExt cx="205541" cy="246015"/>
            </a:xfrm>
          </p:grpSpPr>
          <p:sp>
            <p:nvSpPr>
              <p:cNvPr id="2498" name="TextBox 12"/>
              <p:cNvSpPr txBox="1">
                <a:spLocks noChangeArrowheads="1"/>
              </p:cNvSpPr>
              <p:nvPr/>
            </p:nvSpPr>
            <p:spPr bwMode="auto">
              <a:xfrm>
                <a:off x="8336797" y="5576544"/>
                <a:ext cx="190567" cy="2460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T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204" name="椭圆 203"/>
              <p:cNvSpPr/>
              <p:nvPr/>
            </p:nvSpPr>
            <p:spPr bwMode="auto">
              <a:xfrm>
                <a:off x="8398252" y="5622033"/>
                <a:ext cx="144275" cy="1429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56" name="组合 2373"/>
            <p:cNvGrpSpPr>
              <a:grpSpLocks/>
            </p:cNvGrpSpPr>
            <p:nvPr/>
          </p:nvGrpSpPr>
          <p:grpSpPr bwMode="auto">
            <a:xfrm>
              <a:off x="8338063" y="5141514"/>
              <a:ext cx="204275" cy="246014"/>
              <a:chOff x="8338063" y="5141514"/>
              <a:chExt cx="204275" cy="246014"/>
            </a:xfrm>
          </p:grpSpPr>
          <p:sp>
            <p:nvSpPr>
              <p:cNvPr id="2496" name="TextBox 9"/>
              <p:cNvSpPr txBox="1">
                <a:spLocks noChangeArrowheads="1"/>
              </p:cNvSpPr>
              <p:nvPr/>
            </p:nvSpPr>
            <p:spPr bwMode="auto">
              <a:xfrm>
                <a:off x="8338063" y="5141514"/>
                <a:ext cx="190497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D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202" name="椭圆 201"/>
              <p:cNvSpPr/>
              <p:nvPr/>
            </p:nvSpPr>
            <p:spPr bwMode="auto">
              <a:xfrm>
                <a:off x="8399837" y="5191671"/>
                <a:ext cx="142690" cy="14451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57" name="组合 2374"/>
            <p:cNvGrpSpPr>
              <a:grpSpLocks/>
            </p:cNvGrpSpPr>
            <p:nvPr/>
          </p:nvGrpSpPr>
          <p:grpSpPr bwMode="auto">
            <a:xfrm>
              <a:off x="8333621" y="5427796"/>
              <a:ext cx="208717" cy="246014"/>
              <a:chOff x="8333621" y="5427796"/>
              <a:chExt cx="208717" cy="246014"/>
            </a:xfrm>
          </p:grpSpPr>
          <p:sp>
            <p:nvSpPr>
              <p:cNvPr id="2494" name="TextBox 9"/>
              <p:cNvSpPr txBox="1">
                <a:spLocks noChangeArrowheads="1"/>
              </p:cNvSpPr>
              <p:nvPr/>
            </p:nvSpPr>
            <p:spPr bwMode="auto">
              <a:xfrm>
                <a:off x="8333621" y="5427796"/>
                <a:ext cx="190497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C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200" name="椭圆 199"/>
              <p:cNvSpPr/>
              <p:nvPr/>
            </p:nvSpPr>
            <p:spPr bwMode="auto">
              <a:xfrm>
                <a:off x="8399837" y="5479108"/>
                <a:ext cx="142690" cy="1429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58" name="组合 2375"/>
            <p:cNvGrpSpPr>
              <a:grpSpLocks/>
            </p:cNvGrpSpPr>
            <p:nvPr/>
          </p:nvGrpSpPr>
          <p:grpSpPr bwMode="auto">
            <a:xfrm>
              <a:off x="8319655" y="4559427"/>
              <a:ext cx="207343" cy="246014"/>
              <a:chOff x="8319655" y="4559427"/>
              <a:chExt cx="207343" cy="246014"/>
            </a:xfrm>
          </p:grpSpPr>
          <p:sp>
            <p:nvSpPr>
              <p:cNvPr id="2492" name="TextBox 3"/>
              <p:cNvSpPr txBox="1">
                <a:spLocks noChangeArrowheads="1"/>
              </p:cNvSpPr>
              <p:nvPr/>
            </p:nvSpPr>
            <p:spPr bwMode="auto">
              <a:xfrm>
                <a:off x="8319655" y="4559427"/>
                <a:ext cx="189266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C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98" name="椭圆 197"/>
              <p:cNvSpPr/>
              <p:nvPr/>
            </p:nvSpPr>
            <p:spPr bwMode="auto">
              <a:xfrm>
                <a:off x="8383983" y="4610446"/>
                <a:ext cx="142690" cy="14451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59" name="组合 2376"/>
            <p:cNvGrpSpPr>
              <a:grpSpLocks/>
            </p:cNvGrpSpPr>
            <p:nvPr/>
          </p:nvGrpSpPr>
          <p:grpSpPr bwMode="auto">
            <a:xfrm>
              <a:off x="8336002" y="4710239"/>
              <a:ext cx="206336" cy="246014"/>
              <a:chOff x="8336002" y="4710239"/>
              <a:chExt cx="206336" cy="246014"/>
            </a:xfrm>
          </p:grpSpPr>
          <p:sp>
            <p:nvSpPr>
              <p:cNvPr id="2490" name="TextBox 9"/>
              <p:cNvSpPr txBox="1">
                <a:spLocks noChangeArrowheads="1"/>
              </p:cNvSpPr>
              <p:nvPr/>
            </p:nvSpPr>
            <p:spPr bwMode="auto">
              <a:xfrm>
                <a:off x="8336002" y="4710239"/>
                <a:ext cx="190497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K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96" name="椭圆 195"/>
              <p:cNvSpPr/>
              <p:nvPr/>
            </p:nvSpPr>
            <p:spPr bwMode="auto">
              <a:xfrm>
                <a:off x="8399837" y="4759722"/>
                <a:ext cx="142690" cy="14451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0" name="组合 2377"/>
            <p:cNvGrpSpPr>
              <a:grpSpLocks/>
            </p:cNvGrpSpPr>
            <p:nvPr/>
          </p:nvGrpSpPr>
          <p:grpSpPr bwMode="auto">
            <a:xfrm>
              <a:off x="8131918" y="5000594"/>
              <a:ext cx="196107" cy="246014"/>
              <a:chOff x="8131918" y="5000594"/>
              <a:chExt cx="196107" cy="246014"/>
            </a:xfrm>
          </p:grpSpPr>
          <p:sp>
            <p:nvSpPr>
              <p:cNvPr id="2488" name="TextBox 9"/>
              <p:cNvSpPr txBox="1">
                <a:spLocks noChangeArrowheads="1"/>
              </p:cNvSpPr>
              <p:nvPr/>
            </p:nvSpPr>
            <p:spPr bwMode="auto">
              <a:xfrm>
                <a:off x="8131918" y="5000594"/>
                <a:ext cx="190498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94" name="椭圆 193"/>
              <p:cNvSpPr/>
              <p:nvPr/>
            </p:nvSpPr>
            <p:spPr bwMode="auto">
              <a:xfrm>
                <a:off x="8185803" y="5050335"/>
                <a:ext cx="142689" cy="1429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1" name="组合 2378"/>
            <p:cNvGrpSpPr>
              <a:grpSpLocks/>
            </p:cNvGrpSpPr>
            <p:nvPr/>
          </p:nvGrpSpPr>
          <p:grpSpPr bwMode="auto">
            <a:xfrm>
              <a:off x="8125020" y="5303751"/>
              <a:ext cx="216021" cy="246173"/>
              <a:chOff x="8125020" y="5303751"/>
              <a:chExt cx="216021" cy="246173"/>
            </a:xfrm>
          </p:grpSpPr>
          <p:sp>
            <p:nvSpPr>
              <p:cNvPr id="2486" name="TextBox 3"/>
              <p:cNvSpPr txBox="1">
                <a:spLocks noChangeArrowheads="1"/>
              </p:cNvSpPr>
              <p:nvPr/>
            </p:nvSpPr>
            <p:spPr bwMode="auto">
              <a:xfrm>
                <a:off x="8125020" y="5303751"/>
                <a:ext cx="216021" cy="246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T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92" name="椭圆 191"/>
              <p:cNvSpPr/>
              <p:nvPr/>
            </p:nvSpPr>
            <p:spPr bwMode="auto">
              <a:xfrm>
                <a:off x="8188974" y="5342536"/>
                <a:ext cx="142689" cy="14768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2" name="组合 2379"/>
            <p:cNvGrpSpPr>
              <a:grpSpLocks/>
            </p:cNvGrpSpPr>
            <p:nvPr/>
          </p:nvGrpSpPr>
          <p:grpSpPr bwMode="auto">
            <a:xfrm>
              <a:off x="8123882" y="5588816"/>
              <a:ext cx="198007" cy="246015"/>
              <a:chOff x="8123882" y="5588816"/>
              <a:chExt cx="198007" cy="246015"/>
            </a:xfrm>
          </p:grpSpPr>
          <p:sp>
            <p:nvSpPr>
              <p:cNvPr id="2484" name="TextBox 12"/>
              <p:cNvSpPr txBox="1">
                <a:spLocks noChangeArrowheads="1"/>
              </p:cNvSpPr>
              <p:nvPr/>
            </p:nvSpPr>
            <p:spPr bwMode="auto">
              <a:xfrm>
                <a:off x="8123882" y="5588816"/>
                <a:ext cx="190567" cy="2460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F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90" name="椭圆 189"/>
              <p:cNvSpPr/>
              <p:nvPr/>
            </p:nvSpPr>
            <p:spPr bwMode="auto">
              <a:xfrm>
                <a:off x="8177876" y="5634737"/>
                <a:ext cx="144276" cy="1429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3" name="组合 2380"/>
            <p:cNvGrpSpPr>
              <a:grpSpLocks/>
            </p:cNvGrpSpPr>
            <p:nvPr/>
          </p:nvGrpSpPr>
          <p:grpSpPr bwMode="auto">
            <a:xfrm>
              <a:off x="8128213" y="5150718"/>
              <a:ext cx="202880" cy="246014"/>
              <a:chOff x="8128213" y="5150718"/>
              <a:chExt cx="202880" cy="246014"/>
            </a:xfrm>
          </p:grpSpPr>
          <p:sp>
            <p:nvSpPr>
              <p:cNvPr id="2482" name="TextBox 9"/>
              <p:cNvSpPr txBox="1">
                <a:spLocks noChangeArrowheads="1"/>
              </p:cNvSpPr>
              <p:nvPr/>
            </p:nvSpPr>
            <p:spPr bwMode="auto">
              <a:xfrm>
                <a:off x="8128213" y="5150718"/>
                <a:ext cx="190497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P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88" name="椭圆 187"/>
              <p:cNvSpPr/>
              <p:nvPr/>
            </p:nvSpPr>
            <p:spPr bwMode="auto">
              <a:xfrm>
                <a:off x="8188974" y="5198023"/>
                <a:ext cx="142689" cy="14451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4" name="组合 2381"/>
            <p:cNvGrpSpPr>
              <a:grpSpLocks/>
            </p:cNvGrpSpPr>
            <p:nvPr/>
          </p:nvGrpSpPr>
          <p:grpSpPr bwMode="auto">
            <a:xfrm>
              <a:off x="8112873" y="5432558"/>
              <a:ext cx="205948" cy="246014"/>
              <a:chOff x="8112873" y="5432558"/>
              <a:chExt cx="205948" cy="246014"/>
            </a:xfrm>
          </p:grpSpPr>
          <p:sp>
            <p:nvSpPr>
              <p:cNvPr id="2480" name="TextBox 9"/>
              <p:cNvSpPr txBox="1">
                <a:spLocks noChangeArrowheads="1"/>
              </p:cNvSpPr>
              <p:nvPr/>
            </p:nvSpPr>
            <p:spPr bwMode="auto">
              <a:xfrm>
                <a:off x="8112873" y="5432558"/>
                <a:ext cx="190497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A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86" name="椭圆 185"/>
              <p:cNvSpPr/>
              <p:nvPr/>
            </p:nvSpPr>
            <p:spPr bwMode="auto">
              <a:xfrm>
                <a:off x="8176290" y="5491812"/>
                <a:ext cx="142689" cy="1429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5" name="组合 2382"/>
            <p:cNvGrpSpPr>
              <a:grpSpLocks/>
            </p:cNvGrpSpPr>
            <p:nvPr/>
          </p:nvGrpSpPr>
          <p:grpSpPr bwMode="auto">
            <a:xfrm>
              <a:off x="8127159" y="4712620"/>
              <a:ext cx="200866" cy="246014"/>
              <a:chOff x="8127159" y="4712620"/>
              <a:chExt cx="200866" cy="246014"/>
            </a:xfrm>
          </p:grpSpPr>
          <p:sp>
            <p:nvSpPr>
              <p:cNvPr id="2478" name="TextBox 9"/>
              <p:cNvSpPr txBox="1">
                <a:spLocks noChangeArrowheads="1"/>
              </p:cNvSpPr>
              <p:nvPr/>
            </p:nvSpPr>
            <p:spPr bwMode="auto">
              <a:xfrm>
                <a:off x="8127159" y="4712620"/>
                <a:ext cx="190497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D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84" name="椭圆 183"/>
              <p:cNvSpPr/>
              <p:nvPr/>
            </p:nvSpPr>
            <p:spPr bwMode="auto">
              <a:xfrm>
                <a:off x="8185803" y="4758134"/>
                <a:ext cx="142690" cy="14451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6" name="组合 2383"/>
            <p:cNvGrpSpPr>
              <a:grpSpLocks/>
            </p:cNvGrpSpPr>
            <p:nvPr/>
          </p:nvGrpSpPr>
          <p:grpSpPr bwMode="auto">
            <a:xfrm>
              <a:off x="8124778" y="4851845"/>
              <a:ext cx="203247" cy="246014"/>
              <a:chOff x="8124778" y="4851845"/>
              <a:chExt cx="203247" cy="246014"/>
            </a:xfrm>
          </p:grpSpPr>
          <p:sp>
            <p:nvSpPr>
              <p:cNvPr id="2476" name="TextBox 9"/>
              <p:cNvSpPr txBox="1">
                <a:spLocks noChangeArrowheads="1"/>
              </p:cNvSpPr>
              <p:nvPr/>
            </p:nvSpPr>
            <p:spPr bwMode="auto">
              <a:xfrm>
                <a:off x="8124778" y="4851845"/>
                <a:ext cx="190497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S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82" name="椭圆 181"/>
              <p:cNvSpPr/>
              <p:nvPr/>
            </p:nvSpPr>
            <p:spPr bwMode="auto">
              <a:xfrm>
                <a:off x="8185804" y="4904235"/>
                <a:ext cx="142690" cy="1429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7" name="组合 2384"/>
            <p:cNvGrpSpPr>
              <a:grpSpLocks/>
            </p:cNvGrpSpPr>
            <p:nvPr/>
          </p:nvGrpSpPr>
          <p:grpSpPr bwMode="auto">
            <a:xfrm>
              <a:off x="8112873" y="4424644"/>
              <a:ext cx="215152" cy="246014"/>
              <a:chOff x="8112873" y="4424644"/>
              <a:chExt cx="215152" cy="246014"/>
            </a:xfrm>
          </p:grpSpPr>
          <p:sp>
            <p:nvSpPr>
              <p:cNvPr id="2474" name="TextBox 9"/>
              <p:cNvSpPr txBox="1">
                <a:spLocks noChangeArrowheads="1"/>
              </p:cNvSpPr>
              <p:nvPr/>
            </p:nvSpPr>
            <p:spPr bwMode="auto">
              <a:xfrm>
                <a:off x="8112873" y="4424644"/>
                <a:ext cx="190497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N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80" name="椭圆 179"/>
              <p:cNvSpPr/>
              <p:nvPr/>
            </p:nvSpPr>
            <p:spPr bwMode="auto">
              <a:xfrm>
                <a:off x="8185803" y="4472285"/>
                <a:ext cx="142690" cy="14133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8" name="组合 2385"/>
            <p:cNvGrpSpPr>
              <a:grpSpLocks/>
            </p:cNvGrpSpPr>
            <p:nvPr/>
          </p:nvGrpSpPr>
          <p:grpSpPr bwMode="auto">
            <a:xfrm>
              <a:off x="8342361" y="4851395"/>
              <a:ext cx="201564" cy="246014"/>
              <a:chOff x="8342361" y="4851395"/>
              <a:chExt cx="201564" cy="246014"/>
            </a:xfrm>
          </p:grpSpPr>
          <p:sp>
            <p:nvSpPr>
              <p:cNvPr id="2472" name="TextBox 9"/>
              <p:cNvSpPr txBox="1">
                <a:spLocks noChangeArrowheads="1"/>
              </p:cNvSpPr>
              <p:nvPr/>
            </p:nvSpPr>
            <p:spPr bwMode="auto">
              <a:xfrm>
                <a:off x="8342361" y="4851395"/>
                <a:ext cx="190498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78" name="椭圆 177"/>
              <p:cNvSpPr/>
              <p:nvPr/>
            </p:nvSpPr>
            <p:spPr bwMode="auto">
              <a:xfrm>
                <a:off x="8401423" y="4902646"/>
                <a:ext cx="142690" cy="1429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69" name="组合 2386"/>
            <p:cNvGrpSpPr>
              <a:grpSpLocks/>
            </p:cNvGrpSpPr>
            <p:nvPr/>
          </p:nvGrpSpPr>
          <p:grpSpPr bwMode="auto">
            <a:xfrm>
              <a:off x="8131918" y="4567275"/>
              <a:ext cx="196107" cy="246014"/>
              <a:chOff x="8131918" y="4567275"/>
              <a:chExt cx="196107" cy="246014"/>
            </a:xfrm>
          </p:grpSpPr>
          <p:sp>
            <p:nvSpPr>
              <p:cNvPr id="2470" name="TextBox 9"/>
              <p:cNvSpPr txBox="1">
                <a:spLocks noChangeArrowheads="1"/>
              </p:cNvSpPr>
              <p:nvPr/>
            </p:nvSpPr>
            <p:spPr bwMode="auto">
              <a:xfrm>
                <a:off x="8131918" y="4567275"/>
                <a:ext cx="190498" cy="24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176" name="椭圆 175"/>
              <p:cNvSpPr/>
              <p:nvPr/>
            </p:nvSpPr>
            <p:spPr bwMode="auto">
              <a:xfrm>
                <a:off x="8185803" y="4616797"/>
                <a:ext cx="142689" cy="1429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340" name="组合 126"/>
          <p:cNvGrpSpPr>
            <a:grpSpLocks/>
          </p:cNvGrpSpPr>
          <p:nvPr/>
        </p:nvGrpSpPr>
        <p:grpSpPr bwMode="auto">
          <a:xfrm>
            <a:off x="4387850" y="5472137"/>
            <a:ext cx="196850" cy="244475"/>
            <a:chOff x="4449848" y="4869082"/>
            <a:chExt cx="197553" cy="246051"/>
          </a:xfrm>
        </p:grpSpPr>
        <p:sp>
          <p:nvSpPr>
            <p:cNvPr id="2451" name="TextBox 9"/>
            <p:cNvSpPr txBox="1">
              <a:spLocks noChangeArrowheads="1"/>
            </p:cNvSpPr>
            <p:nvPr/>
          </p:nvSpPr>
          <p:spPr bwMode="auto">
            <a:xfrm>
              <a:off x="4449848" y="4869082"/>
              <a:ext cx="190533" cy="24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57" name="椭圆 156"/>
            <p:cNvSpPr/>
            <p:nvPr/>
          </p:nvSpPr>
          <p:spPr bwMode="auto">
            <a:xfrm>
              <a:off x="4504016" y="4917014"/>
              <a:ext cx="143385" cy="14379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41" name="组合 2388"/>
          <p:cNvGrpSpPr>
            <a:grpSpLocks/>
          </p:cNvGrpSpPr>
          <p:nvPr/>
        </p:nvGrpSpPr>
        <p:grpSpPr bwMode="auto">
          <a:xfrm>
            <a:off x="4792663" y="4200550"/>
            <a:ext cx="207962" cy="246062"/>
            <a:chOff x="8130436" y="3677889"/>
            <a:chExt cx="208702" cy="246015"/>
          </a:xfrm>
        </p:grpSpPr>
        <p:sp>
          <p:nvSpPr>
            <p:cNvPr id="2449" name="TextBox 15"/>
            <p:cNvSpPr txBox="1">
              <a:spLocks noChangeArrowheads="1"/>
            </p:cNvSpPr>
            <p:nvPr/>
          </p:nvSpPr>
          <p:spPr bwMode="auto">
            <a:xfrm>
              <a:off x="8130436" y="3677889"/>
              <a:ext cx="190809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C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55" name="椭圆 154"/>
            <p:cNvSpPr/>
            <p:nvPr/>
          </p:nvSpPr>
          <p:spPr bwMode="auto">
            <a:xfrm>
              <a:off x="8194162" y="3725505"/>
              <a:ext cx="144976" cy="1428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42" name="组合 2389"/>
          <p:cNvGrpSpPr>
            <a:grpSpLocks/>
          </p:cNvGrpSpPr>
          <p:nvPr/>
        </p:nvGrpSpPr>
        <p:grpSpPr bwMode="auto">
          <a:xfrm>
            <a:off x="4664075" y="3965600"/>
            <a:ext cx="206375" cy="246062"/>
            <a:chOff x="8002011" y="3443445"/>
            <a:chExt cx="206952" cy="246014"/>
          </a:xfrm>
        </p:grpSpPr>
        <p:sp>
          <p:nvSpPr>
            <p:cNvPr id="2447" name="TextBox 9"/>
            <p:cNvSpPr txBox="1">
              <a:spLocks noChangeArrowheads="1"/>
            </p:cNvSpPr>
            <p:nvPr/>
          </p:nvSpPr>
          <p:spPr bwMode="auto">
            <a:xfrm>
              <a:off x="8002011" y="3443445"/>
              <a:ext cx="190498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N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53" name="椭圆 152"/>
            <p:cNvSpPr/>
            <p:nvPr/>
          </p:nvSpPr>
          <p:spPr bwMode="auto">
            <a:xfrm>
              <a:off x="8065689" y="3495822"/>
              <a:ext cx="143274" cy="14126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43" name="组合 2390"/>
          <p:cNvGrpSpPr>
            <a:grpSpLocks/>
          </p:cNvGrpSpPr>
          <p:nvPr/>
        </p:nvGrpSpPr>
        <p:grpSpPr bwMode="auto">
          <a:xfrm>
            <a:off x="4564063" y="4075137"/>
            <a:ext cx="207962" cy="246063"/>
            <a:chOff x="7902918" y="3552252"/>
            <a:chExt cx="207834" cy="246015"/>
          </a:xfrm>
        </p:grpSpPr>
        <p:sp>
          <p:nvSpPr>
            <p:cNvPr id="2445" name="TextBox 12"/>
            <p:cNvSpPr txBox="1">
              <a:spLocks noChangeArrowheads="1"/>
            </p:cNvSpPr>
            <p:nvPr/>
          </p:nvSpPr>
          <p:spPr bwMode="auto">
            <a:xfrm>
              <a:off x="7902918" y="3552252"/>
              <a:ext cx="190567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51" name="椭圆 150"/>
            <p:cNvSpPr/>
            <p:nvPr/>
          </p:nvSpPr>
          <p:spPr bwMode="auto">
            <a:xfrm>
              <a:off x="7966379" y="3598281"/>
              <a:ext cx="144373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44" name="组合 2391"/>
          <p:cNvGrpSpPr>
            <a:grpSpLocks/>
          </p:cNvGrpSpPr>
          <p:nvPr/>
        </p:nvGrpSpPr>
        <p:grpSpPr bwMode="auto">
          <a:xfrm>
            <a:off x="4570413" y="4213250"/>
            <a:ext cx="196850" cy="246062"/>
            <a:chOff x="7909160" y="3691127"/>
            <a:chExt cx="196722" cy="246014"/>
          </a:xfrm>
        </p:grpSpPr>
        <p:sp>
          <p:nvSpPr>
            <p:cNvPr id="2443" name="TextBox 9"/>
            <p:cNvSpPr txBox="1">
              <a:spLocks noChangeArrowheads="1"/>
            </p:cNvSpPr>
            <p:nvPr/>
          </p:nvSpPr>
          <p:spPr bwMode="auto">
            <a:xfrm>
              <a:off x="7909160" y="3691127"/>
              <a:ext cx="190498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49" name="椭圆 148"/>
            <p:cNvSpPr/>
            <p:nvPr/>
          </p:nvSpPr>
          <p:spPr bwMode="auto">
            <a:xfrm>
              <a:off x="7963100" y="3743504"/>
              <a:ext cx="142782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45" name="组合 2392"/>
          <p:cNvGrpSpPr>
            <a:grpSpLocks/>
          </p:cNvGrpSpPr>
          <p:nvPr/>
        </p:nvGrpSpPr>
        <p:grpSpPr bwMode="auto">
          <a:xfrm>
            <a:off x="4562475" y="4364062"/>
            <a:ext cx="206375" cy="246063"/>
            <a:chOff x="7900210" y="3842522"/>
            <a:chExt cx="207260" cy="246014"/>
          </a:xfrm>
        </p:grpSpPr>
        <p:sp>
          <p:nvSpPr>
            <p:cNvPr id="2441" name="TextBox 9"/>
            <p:cNvSpPr txBox="1">
              <a:spLocks noChangeArrowheads="1"/>
            </p:cNvSpPr>
            <p:nvPr/>
          </p:nvSpPr>
          <p:spPr bwMode="auto">
            <a:xfrm>
              <a:off x="7900210" y="3842522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N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47" name="椭圆 146"/>
            <p:cNvSpPr/>
            <p:nvPr/>
          </p:nvSpPr>
          <p:spPr bwMode="auto">
            <a:xfrm>
              <a:off x="7963982" y="3890138"/>
              <a:ext cx="143488" cy="14126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46" name="组合 2393"/>
          <p:cNvGrpSpPr>
            <a:grpSpLocks/>
          </p:cNvGrpSpPr>
          <p:nvPr/>
        </p:nvGrpSpPr>
        <p:grpSpPr bwMode="auto">
          <a:xfrm>
            <a:off x="4562475" y="5832500"/>
            <a:ext cx="204788" cy="246062"/>
            <a:chOff x="7900648" y="5309816"/>
            <a:chExt cx="205127" cy="246015"/>
          </a:xfrm>
        </p:grpSpPr>
        <p:sp>
          <p:nvSpPr>
            <p:cNvPr id="2439" name="TextBox 12"/>
            <p:cNvSpPr txBox="1">
              <a:spLocks noChangeArrowheads="1"/>
            </p:cNvSpPr>
            <p:nvPr/>
          </p:nvSpPr>
          <p:spPr bwMode="auto">
            <a:xfrm>
              <a:off x="7900648" y="5309816"/>
              <a:ext cx="190567" cy="2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V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45" name="椭圆 144"/>
            <p:cNvSpPr/>
            <p:nvPr/>
          </p:nvSpPr>
          <p:spPr bwMode="auto">
            <a:xfrm>
              <a:off x="7961073" y="5351083"/>
              <a:ext cx="144702" cy="1428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47" name="组合 2394"/>
          <p:cNvGrpSpPr>
            <a:grpSpLocks/>
          </p:cNvGrpSpPr>
          <p:nvPr/>
        </p:nvGrpSpPr>
        <p:grpSpPr bwMode="auto">
          <a:xfrm>
            <a:off x="4435475" y="6799287"/>
            <a:ext cx="214313" cy="246063"/>
            <a:chOff x="7774687" y="6276729"/>
            <a:chExt cx="213613" cy="246014"/>
          </a:xfrm>
        </p:grpSpPr>
        <p:sp>
          <p:nvSpPr>
            <p:cNvPr id="2437" name="TextBox 9"/>
            <p:cNvSpPr txBox="1">
              <a:spLocks noChangeArrowheads="1"/>
            </p:cNvSpPr>
            <p:nvPr/>
          </p:nvSpPr>
          <p:spPr bwMode="auto">
            <a:xfrm>
              <a:off x="7774687" y="6276729"/>
              <a:ext cx="190497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M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43" name="椭圆 142"/>
            <p:cNvSpPr/>
            <p:nvPr/>
          </p:nvSpPr>
          <p:spPr bwMode="auto">
            <a:xfrm>
              <a:off x="7845892" y="6327519"/>
              <a:ext cx="142408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48" name="组合 2395"/>
          <p:cNvGrpSpPr>
            <a:grpSpLocks/>
          </p:cNvGrpSpPr>
          <p:nvPr/>
        </p:nvGrpSpPr>
        <p:grpSpPr bwMode="auto">
          <a:xfrm>
            <a:off x="4354513" y="4264050"/>
            <a:ext cx="198437" cy="246062"/>
            <a:chOff x="7692241" y="3742074"/>
            <a:chExt cx="199222" cy="246014"/>
          </a:xfrm>
        </p:grpSpPr>
        <p:sp>
          <p:nvSpPr>
            <p:cNvPr id="2435" name="TextBox 9"/>
            <p:cNvSpPr txBox="1">
              <a:spLocks noChangeArrowheads="1"/>
            </p:cNvSpPr>
            <p:nvPr/>
          </p:nvSpPr>
          <p:spPr bwMode="auto">
            <a:xfrm>
              <a:off x="7692241" y="3742074"/>
              <a:ext cx="190498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41" name="椭圆 140"/>
            <p:cNvSpPr/>
            <p:nvPr/>
          </p:nvSpPr>
          <p:spPr bwMode="auto">
            <a:xfrm>
              <a:off x="7748023" y="3794451"/>
              <a:ext cx="143440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49" name="组合 2396"/>
          <p:cNvGrpSpPr>
            <a:grpSpLocks/>
          </p:cNvGrpSpPr>
          <p:nvPr/>
        </p:nvGrpSpPr>
        <p:grpSpPr bwMode="auto">
          <a:xfrm>
            <a:off x="4371975" y="3968775"/>
            <a:ext cx="196850" cy="246062"/>
            <a:chOff x="7710649" y="3447113"/>
            <a:chExt cx="196154" cy="246014"/>
          </a:xfrm>
        </p:grpSpPr>
        <p:sp>
          <p:nvSpPr>
            <p:cNvPr id="2433" name="TextBox 9"/>
            <p:cNvSpPr txBox="1">
              <a:spLocks noChangeArrowheads="1"/>
            </p:cNvSpPr>
            <p:nvPr/>
          </p:nvSpPr>
          <p:spPr bwMode="auto">
            <a:xfrm>
              <a:off x="7710649" y="3447113"/>
              <a:ext cx="190498" cy="24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139" name="椭圆 138"/>
            <p:cNvSpPr/>
            <p:nvPr/>
          </p:nvSpPr>
          <p:spPr bwMode="auto">
            <a:xfrm>
              <a:off x="7764433" y="3497903"/>
              <a:ext cx="142370" cy="1428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2350" name="TextBox 1445"/>
          <p:cNvSpPr txBox="1">
            <a:spLocks noChangeArrowheads="1"/>
          </p:cNvSpPr>
          <p:nvPr/>
        </p:nvSpPr>
        <p:spPr bwMode="auto">
          <a:xfrm>
            <a:off x="5121275" y="4632350"/>
            <a:ext cx="6175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COOH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cxnSp>
        <p:nvCxnSpPr>
          <p:cNvPr id="74" name="直接连接符 73"/>
          <p:cNvCxnSpPr/>
          <p:nvPr/>
        </p:nvCxnSpPr>
        <p:spPr bwMode="auto">
          <a:xfrm flipV="1">
            <a:off x="801688" y="2046312"/>
            <a:ext cx="500380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 bwMode="auto">
          <a:xfrm flipV="1">
            <a:off x="803275" y="3873525"/>
            <a:ext cx="5002213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3" name="TextBox 1067"/>
          <p:cNvSpPr txBox="1">
            <a:spLocks noChangeArrowheads="1"/>
          </p:cNvSpPr>
          <p:nvPr/>
        </p:nvSpPr>
        <p:spPr bwMode="auto">
          <a:xfrm>
            <a:off x="4999038" y="1660550"/>
            <a:ext cx="8905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600" b="1" smtClean="0">
                <a:solidFill>
                  <a:srgbClr val="000000"/>
                </a:solidFill>
                <a:latin typeface="Times New Roman" pitchFamily="16" charset="0"/>
                <a:ea typeface="宋体" charset="-122"/>
              </a:rPr>
              <a:t>Lumen</a:t>
            </a:r>
            <a:endParaRPr lang="zh-CN" altLang="en-US" sz="1600" b="1" smtClean="0">
              <a:solidFill>
                <a:srgbClr val="000000"/>
              </a:solidFill>
              <a:latin typeface="Times New Roman" pitchFamily="16" charset="0"/>
              <a:ea typeface="宋体" charset="-122"/>
            </a:endParaRPr>
          </a:p>
        </p:txBody>
      </p:sp>
      <p:sp>
        <p:nvSpPr>
          <p:cNvPr id="2354" name="TextBox 1069"/>
          <p:cNvSpPr txBox="1">
            <a:spLocks noChangeArrowheads="1"/>
          </p:cNvSpPr>
          <p:nvPr/>
        </p:nvSpPr>
        <p:spPr bwMode="auto">
          <a:xfrm>
            <a:off x="4967288" y="3857650"/>
            <a:ext cx="9540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600" b="1" smtClean="0">
                <a:solidFill>
                  <a:srgbClr val="000000"/>
                </a:solidFill>
                <a:latin typeface="Times New Roman" pitchFamily="16" charset="0"/>
                <a:ea typeface="宋体" charset="-122"/>
              </a:rPr>
              <a:t>Cytosol</a:t>
            </a:r>
            <a:endParaRPr lang="zh-CN" altLang="en-US" sz="1600" b="1" smtClean="0">
              <a:solidFill>
                <a:srgbClr val="000000"/>
              </a:solidFill>
              <a:latin typeface="Times New Roman" pitchFamily="16" charset="0"/>
              <a:ea typeface="宋体" charset="-122"/>
            </a:endParaRPr>
          </a:p>
        </p:txBody>
      </p:sp>
      <p:cxnSp>
        <p:nvCxnSpPr>
          <p:cNvPr id="78" name="直接连接符 77"/>
          <p:cNvCxnSpPr/>
          <p:nvPr/>
        </p:nvCxnSpPr>
        <p:spPr bwMode="auto">
          <a:xfrm>
            <a:off x="3349625" y="7100912"/>
            <a:ext cx="5032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" name="TextBox 1072"/>
          <p:cNvSpPr txBox="1">
            <a:spLocks noChangeArrowheads="1"/>
          </p:cNvSpPr>
          <p:nvPr/>
        </p:nvSpPr>
        <p:spPr bwMode="auto">
          <a:xfrm>
            <a:off x="3235325" y="7042175"/>
            <a:ext cx="9191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600" b="1" dirty="0" smtClean="0">
                <a:solidFill>
                  <a:srgbClr val="000000"/>
                </a:solidFill>
                <a:ea typeface="宋体" charset="-122"/>
              </a:rPr>
              <a:t>DHH</a:t>
            </a:r>
            <a:r>
              <a:rPr lang="en-US" altLang="zh-CN" sz="1600" b="1" dirty="0" smtClean="0">
                <a:solidFill>
                  <a:srgbClr val="FF0000"/>
                </a:solidFill>
                <a:ea typeface="宋体" charset="-122"/>
              </a:rPr>
              <a:t>C</a:t>
            </a:r>
            <a:endParaRPr lang="zh-CN" altLang="en-US" sz="1600" b="1" dirty="0" smtClean="0">
              <a:solidFill>
                <a:srgbClr val="FF0000"/>
              </a:solidFill>
              <a:ea typeface="宋体" charset="-122"/>
            </a:endParaRPr>
          </a:p>
        </p:txBody>
      </p:sp>
      <p:grpSp>
        <p:nvGrpSpPr>
          <p:cNvPr id="2357" name="Group 934"/>
          <p:cNvGrpSpPr>
            <a:grpSpLocks/>
          </p:cNvGrpSpPr>
          <p:nvPr/>
        </p:nvGrpSpPr>
        <p:grpSpPr bwMode="auto">
          <a:xfrm>
            <a:off x="2351088" y="3216300"/>
            <a:ext cx="441325" cy="438150"/>
            <a:chOff x="1481" y="1697"/>
            <a:chExt cx="278" cy="276"/>
          </a:xfrm>
        </p:grpSpPr>
        <p:grpSp>
          <p:nvGrpSpPr>
            <p:cNvPr id="2424" name="组合 936"/>
            <p:cNvGrpSpPr>
              <a:grpSpLocks/>
            </p:cNvGrpSpPr>
            <p:nvPr/>
          </p:nvGrpSpPr>
          <p:grpSpPr bwMode="auto">
            <a:xfrm>
              <a:off x="1481" y="1818"/>
              <a:ext cx="130" cy="155"/>
              <a:chOff x="2123728" y="3645024"/>
              <a:chExt cx="205664" cy="246063"/>
            </a:xfrm>
          </p:grpSpPr>
          <p:sp>
            <p:nvSpPr>
              <p:cNvPr id="2431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S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45" name="椭圆 944"/>
              <p:cNvSpPr/>
              <p:nvPr/>
            </p:nvSpPr>
            <p:spPr bwMode="auto">
              <a:xfrm>
                <a:off x="2187009" y="3695823"/>
                <a:ext cx="142383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25" name="组合 937"/>
            <p:cNvGrpSpPr>
              <a:grpSpLocks/>
            </p:cNvGrpSpPr>
            <p:nvPr/>
          </p:nvGrpSpPr>
          <p:grpSpPr bwMode="auto">
            <a:xfrm>
              <a:off x="1553" y="1755"/>
              <a:ext cx="130" cy="155"/>
              <a:chOff x="2123728" y="3645024"/>
              <a:chExt cx="205553" cy="246063"/>
            </a:xfrm>
          </p:grpSpPr>
          <p:sp>
            <p:nvSpPr>
              <p:cNvPr id="2429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S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43" name="椭圆 942"/>
              <p:cNvSpPr/>
              <p:nvPr/>
            </p:nvSpPr>
            <p:spPr bwMode="auto">
              <a:xfrm>
                <a:off x="2186975" y="3695824"/>
                <a:ext cx="142306" cy="1444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26" name="组合 938"/>
            <p:cNvGrpSpPr>
              <a:grpSpLocks/>
            </p:cNvGrpSpPr>
            <p:nvPr/>
          </p:nvGrpSpPr>
          <p:grpSpPr bwMode="auto">
            <a:xfrm>
              <a:off x="1629" y="1697"/>
              <a:ext cx="130" cy="155"/>
              <a:chOff x="2123728" y="3645024"/>
              <a:chExt cx="206014" cy="246063"/>
            </a:xfrm>
          </p:grpSpPr>
          <p:sp>
            <p:nvSpPr>
              <p:cNvPr id="2427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P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41" name="椭圆 940"/>
              <p:cNvSpPr/>
              <p:nvPr/>
            </p:nvSpPr>
            <p:spPr bwMode="auto">
              <a:xfrm>
                <a:off x="2187117" y="3695824"/>
                <a:ext cx="142625" cy="1444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358" name="Group 944"/>
          <p:cNvGrpSpPr>
            <a:grpSpLocks/>
          </p:cNvGrpSpPr>
          <p:nvPr/>
        </p:nvGrpSpPr>
        <p:grpSpPr bwMode="auto">
          <a:xfrm>
            <a:off x="2301875" y="3001987"/>
            <a:ext cx="427038" cy="436563"/>
            <a:chOff x="1450" y="1562"/>
            <a:chExt cx="269" cy="275"/>
          </a:xfrm>
        </p:grpSpPr>
        <p:grpSp>
          <p:nvGrpSpPr>
            <p:cNvPr id="2414" name="组合 925"/>
            <p:cNvGrpSpPr>
              <a:grpSpLocks/>
            </p:cNvGrpSpPr>
            <p:nvPr/>
          </p:nvGrpSpPr>
          <p:grpSpPr bwMode="auto">
            <a:xfrm>
              <a:off x="1520" y="1623"/>
              <a:ext cx="127" cy="155"/>
              <a:chOff x="2123728" y="3645024"/>
              <a:chExt cx="201386" cy="246063"/>
            </a:xfrm>
          </p:grpSpPr>
          <p:sp>
            <p:nvSpPr>
              <p:cNvPr id="2422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T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35" name="椭圆 934"/>
              <p:cNvSpPr/>
              <p:nvPr/>
            </p:nvSpPr>
            <p:spPr bwMode="auto">
              <a:xfrm>
                <a:off x="2182400" y="3695824"/>
                <a:ext cx="142714" cy="1444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15" name="组合 926"/>
            <p:cNvGrpSpPr>
              <a:grpSpLocks/>
            </p:cNvGrpSpPr>
            <p:nvPr/>
          </p:nvGrpSpPr>
          <p:grpSpPr bwMode="auto">
            <a:xfrm>
              <a:off x="1450" y="1562"/>
              <a:ext cx="269" cy="275"/>
              <a:chOff x="1047514" y="2301612"/>
              <a:chExt cx="425560" cy="435826"/>
            </a:xfrm>
          </p:grpSpPr>
          <p:grpSp>
            <p:nvGrpSpPr>
              <p:cNvPr id="2416" name="组合 927"/>
              <p:cNvGrpSpPr>
                <a:grpSpLocks/>
              </p:cNvGrpSpPr>
              <p:nvPr/>
            </p:nvGrpSpPr>
            <p:grpSpPr bwMode="auto">
              <a:xfrm>
                <a:off x="1267413" y="2301612"/>
                <a:ext cx="205661" cy="246062"/>
                <a:chOff x="2123728" y="3645024"/>
                <a:chExt cx="205215" cy="246063"/>
              </a:xfrm>
            </p:grpSpPr>
            <p:sp>
              <p:nvSpPr>
                <p:cNvPr id="2420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123728" y="3645024"/>
                  <a:ext cx="189267" cy="246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S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933" name="椭圆 932"/>
                <p:cNvSpPr/>
                <p:nvPr/>
              </p:nvSpPr>
              <p:spPr bwMode="auto">
                <a:xfrm>
                  <a:off x="2186871" y="3695738"/>
                  <a:ext cx="142072" cy="14422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  <p:grpSp>
            <p:nvGrpSpPr>
              <p:cNvPr id="2417" name="组合 928"/>
              <p:cNvGrpSpPr>
                <a:grpSpLocks/>
              </p:cNvGrpSpPr>
              <p:nvPr/>
            </p:nvGrpSpPr>
            <p:grpSpPr bwMode="auto">
              <a:xfrm>
                <a:off x="1047514" y="2491376"/>
                <a:ext cx="202109" cy="246062"/>
                <a:chOff x="2123728" y="3645027"/>
                <a:chExt cx="201671" cy="246063"/>
              </a:xfrm>
            </p:grpSpPr>
            <p:sp>
              <p:nvSpPr>
                <p:cNvPr id="2418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2123728" y="3645027"/>
                  <a:ext cx="189267" cy="246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zh-CN" sz="1000" b="1" smtClean="0">
                      <a:solidFill>
                        <a:srgbClr val="000000"/>
                      </a:solidFill>
                      <a:ea typeface="宋体" charset="-122"/>
                    </a:rPr>
                    <a:t>V</a:t>
                  </a:r>
                  <a:endParaRPr lang="zh-CN" altLang="en-US" sz="1000" b="1" smtClean="0">
                    <a:solidFill>
                      <a:srgbClr val="000000"/>
                    </a:solidFill>
                    <a:ea typeface="宋体" charset="-122"/>
                  </a:endParaRPr>
                </a:p>
              </p:txBody>
            </p:sp>
            <p:sp>
              <p:nvSpPr>
                <p:cNvPr id="931" name="椭圆 930"/>
                <p:cNvSpPr/>
                <p:nvPr/>
              </p:nvSpPr>
              <p:spPr bwMode="auto">
                <a:xfrm>
                  <a:off x="2183714" y="3696156"/>
                  <a:ext cx="142072" cy="14422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000000"/>
                    </a:solidFill>
                    <a:ea typeface="宋体" pitchFamily="2" charset="-122"/>
                  </a:endParaRPr>
                </a:p>
              </p:txBody>
            </p:sp>
          </p:grpSp>
        </p:grpSp>
      </p:grpSp>
      <p:grpSp>
        <p:nvGrpSpPr>
          <p:cNvPr id="2359" name="Group 955"/>
          <p:cNvGrpSpPr>
            <a:grpSpLocks/>
          </p:cNvGrpSpPr>
          <p:nvPr/>
        </p:nvGrpSpPr>
        <p:grpSpPr bwMode="auto">
          <a:xfrm>
            <a:off x="2274888" y="2682900"/>
            <a:ext cx="549275" cy="539750"/>
            <a:chOff x="1433" y="1361"/>
            <a:chExt cx="346" cy="340"/>
          </a:xfrm>
        </p:grpSpPr>
        <p:grpSp>
          <p:nvGrpSpPr>
            <p:cNvPr id="2402" name="组合 913"/>
            <p:cNvGrpSpPr>
              <a:grpSpLocks/>
            </p:cNvGrpSpPr>
            <p:nvPr/>
          </p:nvGrpSpPr>
          <p:grpSpPr bwMode="auto">
            <a:xfrm>
              <a:off x="1433" y="1546"/>
              <a:ext cx="128" cy="155"/>
              <a:chOff x="2123728" y="3645024"/>
              <a:chExt cx="201788" cy="246063"/>
            </a:xfrm>
          </p:grpSpPr>
          <p:sp>
            <p:nvSpPr>
              <p:cNvPr id="2412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25" name="椭圆 924"/>
              <p:cNvSpPr/>
              <p:nvPr/>
            </p:nvSpPr>
            <p:spPr bwMode="auto">
              <a:xfrm>
                <a:off x="2186787" y="3695823"/>
                <a:ext cx="138729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03" name="组合 2227"/>
            <p:cNvGrpSpPr>
              <a:grpSpLocks/>
            </p:cNvGrpSpPr>
            <p:nvPr/>
          </p:nvGrpSpPr>
          <p:grpSpPr bwMode="auto">
            <a:xfrm>
              <a:off x="1491" y="1475"/>
              <a:ext cx="134" cy="155"/>
              <a:chOff x="5706004" y="2071990"/>
              <a:chExt cx="212196" cy="245980"/>
            </a:xfrm>
          </p:grpSpPr>
          <p:sp>
            <p:nvSpPr>
              <p:cNvPr id="2410" name="TextBox 3"/>
              <p:cNvSpPr txBox="1">
                <a:spLocks noChangeArrowheads="1"/>
              </p:cNvSpPr>
              <p:nvPr/>
            </p:nvSpPr>
            <p:spPr bwMode="auto">
              <a:xfrm>
                <a:off x="5706004" y="2071990"/>
                <a:ext cx="190010" cy="2459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Q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23" name="椭圆 922"/>
              <p:cNvSpPr/>
              <p:nvPr/>
            </p:nvSpPr>
            <p:spPr bwMode="auto">
              <a:xfrm>
                <a:off x="5778847" y="2127533"/>
                <a:ext cx="139353" cy="14441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04" name="组合 2228"/>
            <p:cNvGrpSpPr>
              <a:grpSpLocks/>
            </p:cNvGrpSpPr>
            <p:nvPr/>
          </p:nvGrpSpPr>
          <p:grpSpPr bwMode="auto">
            <a:xfrm>
              <a:off x="1568" y="1420"/>
              <a:ext cx="129" cy="155"/>
              <a:chOff x="5827453" y="1983738"/>
              <a:chExt cx="204940" cy="245980"/>
            </a:xfrm>
          </p:grpSpPr>
          <p:sp>
            <p:nvSpPr>
              <p:cNvPr id="2408" name="TextBox 3"/>
              <p:cNvSpPr txBox="1">
                <a:spLocks noChangeArrowheads="1"/>
              </p:cNvSpPr>
              <p:nvPr/>
            </p:nvSpPr>
            <p:spPr bwMode="auto">
              <a:xfrm>
                <a:off x="5827453" y="1983738"/>
                <a:ext cx="190009" cy="2459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Y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21" name="椭圆 920"/>
              <p:cNvSpPr/>
              <p:nvPr/>
            </p:nvSpPr>
            <p:spPr bwMode="auto">
              <a:xfrm>
                <a:off x="5892588" y="2024998"/>
                <a:ext cx="139804" cy="14441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405" name="组合 916"/>
            <p:cNvGrpSpPr>
              <a:grpSpLocks/>
            </p:cNvGrpSpPr>
            <p:nvPr/>
          </p:nvGrpSpPr>
          <p:grpSpPr bwMode="auto">
            <a:xfrm>
              <a:off x="1649" y="1361"/>
              <a:ext cx="130" cy="155"/>
              <a:chOff x="2123728" y="3645024"/>
              <a:chExt cx="205394" cy="246063"/>
            </a:xfrm>
          </p:grpSpPr>
          <p:sp>
            <p:nvSpPr>
              <p:cNvPr id="2406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F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19" name="椭圆 918"/>
              <p:cNvSpPr/>
              <p:nvPr/>
            </p:nvSpPr>
            <p:spPr bwMode="auto">
              <a:xfrm>
                <a:off x="2186926" y="3695824"/>
                <a:ext cx="142196" cy="1444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sp>
        <p:nvSpPr>
          <p:cNvPr id="2360" name="TextBox 3"/>
          <p:cNvSpPr txBox="1">
            <a:spLocks noChangeArrowheads="1"/>
          </p:cNvSpPr>
          <p:nvPr/>
        </p:nvSpPr>
        <p:spPr bwMode="auto">
          <a:xfrm>
            <a:off x="2422525" y="2597175"/>
            <a:ext cx="1889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000" b="1" smtClean="0">
                <a:solidFill>
                  <a:srgbClr val="000000"/>
                </a:solidFill>
                <a:ea typeface="宋体" charset="-122"/>
              </a:rPr>
              <a:t>T</a:t>
            </a:r>
            <a:endParaRPr lang="zh-CN" altLang="en-US" sz="1000" b="1" smtClean="0">
              <a:solidFill>
                <a:srgbClr val="000000"/>
              </a:solidFill>
              <a:ea typeface="宋体" charset="-122"/>
            </a:endParaRPr>
          </a:p>
        </p:txBody>
      </p:sp>
      <p:grpSp>
        <p:nvGrpSpPr>
          <p:cNvPr id="2361" name="Group 969"/>
          <p:cNvGrpSpPr>
            <a:grpSpLocks/>
          </p:cNvGrpSpPr>
          <p:nvPr/>
        </p:nvGrpSpPr>
        <p:grpSpPr bwMode="auto">
          <a:xfrm>
            <a:off x="2476500" y="2498750"/>
            <a:ext cx="252413" cy="290512"/>
            <a:chOff x="1560" y="1049"/>
            <a:chExt cx="159" cy="183"/>
          </a:xfrm>
        </p:grpSpPr>
        <p:sp>
          <p:nvSpPr>
            <p:cNvPr id="913" name="椭圆 912"/>
            <p:cNvSpPr/>
            <p:nvPr/>
          </p:nvSpPr>
          <p:spPr bwMode="auto">
            <a:xfrm>
              <a:off x="1560" y="1141"/>
              <a:ext cx="90" cy="9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400" name="TextBox 3"/>
            <p:cNvSpPr txBox="1">
              <a:spLocks noChangeArrowheads="1"/>
            </p:cNvSpPr>
            <p:nvPr/>
          </p:nvSpPr>
          <p:spPr bwMode="auto">
            <a:xfrm>
              <a:off x="1589" y="1049"/>
              <a:ext cx="12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A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911" name="椭圆 910"/>
            <p:cNvSpPr/>
            <p:nvPr/>
          </p:nvSpPr>
          <p:spPr bwMode="auto">
            <a:xfrm>
              <a:off x="1629" y="1081"/>
              <a:ext cx="90" cy="9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62" name="Group 973"/>
          <p:cNvGrpSpPr>
            <a:grpSpLocks/>
          </p:cNvGrpSpPr>
          <p:nvPr/>
        </p:nvGrpSpPr>
        <p:grpSpPr bwMode="auto">
          <a:xfrm>
            <a:off x="2301875" y="2687662"/>
            <a:ext cx="207963" cy="246063"/>
            <a:chOff x="1450" y="1168"/>
            <a:chExt cx="131" cy="155"/>
          </a:xfrm>
        </p:grpSpPr>
        <p:sp>
          <p:nvSpPr>
            <p:cNvPr id="2397" name="TextBox 3"/>
            <p:cNvSpPr txBox="1">
              <a:spLocks noChangeArrowheads="1"/>
            </p:cNvSpPr>
            <p:nvPr/>
          </p:nvSpPr>
          <p:spPr bwMode="auto">
            <a:xfrm>
              <a:off x="1450" y="1168"/>
              <a:ext cx="12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L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909" name="椭圆 908"/>
            <p:cNvSpPr/>
            <p:nvPr/>
          </p:nvSpPr>
          <p:spPr bwMode="auto">
            <a:xfrm>
              <a:off x="1490" y="1200"/>
              <a:ext cx="91" cy="9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63" name="Group 976"/>
          <p:cNvGrpSpPr>
            <a:grpSpLocks/>
          </p:cNvGrpSpPr>
          <p:nvPr/>
        </p:nvGrpSpPr>
        <p:grpSpPr bwMode="auto">
          <a:xfrm>
            <a:off x="2246313" y="2130450"/>
            <a:ext cx="554037" cy="539750"/>
            <a:chOff x="1421" y="824"/>
            <a:chExt cx="349" cy="340"/>
          </a:xfrm>
        </p:grpSpPr>
        <p:grpSp>
          <p:nvGrpSpPr>
            <p:cNvPr id="2385" name="组合 895"/>
            <p:cNvGrpSpPr>
              <a:grpSpLocks/>
            </p:cNvGrpSpPr>
            <p:nvPr/>
          </p:nvGrpSpPr>
          <p:grpSpPr bwMode="auto">
            <a:xfrm>
              <a:off x="1421" y="1009"/>
              <a:ext cx="130" cy="155"/>
              <a:chOff x="2123728" y="3645024"/>
              <a:chExt cx="205873" cy="246063"/>
            </a:xfrm>
          </p:grpSpPr>
          <p:sp>
            <p:nvSpPr>
              <p:cNvPr id="2395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S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07" name="椭圆 906"/>
              <p:cNvSpPr/>
              <p:nvPr/>
            </p:nvSpPr>
            <p:spPr bwMode="auto">
              <a:xfrm>
                <a:off x="2187074" y="3695823"/>
                <a:ext cx="142527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386" name="组合 896"/>
            <p:cNvGrpSpPr>
              <a:grpSpLocks/>
            </p:cNvGrpSpPr>
            <p:nvPr/>
          </p:nvGrpSpPr>
          <p:grpSpPr bwMode="auto">
            <a:xfrm>
              <a:off x="1488" y="943"/>
              <a:ext cx="130" cy="155"/>
              <a:chOff x="2123728" y="3645024"/>
              <a:chExt cx="205968" cy="246063"/>
            </a:xfrm>
          </p:grpSpPr>
          <p:sp>
            <p:nvSpPr>
              <p:cNvPr id="2393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F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05" name="椭圆 904"/>
              <p:cNvSpPr/>
              <p:nvPr/>
            </p:nvSpPr>
            <p:spPr bwMode="auto">
              <a:xfrm>
                <a:off x="2187103" y="3695823"/>
                <a:ext cx="142593" cy="14446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387" name="组合 2230"/>
            <p:cNvGrpSpPr>
              <a:grpSpLocks/>
            </p:cNvGrpSpPr>
            <p:nvPr/>
          </p:nvGrpSpPr>
          <p:grpSpPr bwMode="auto">
            <a:xfrm>
              <a:off x="1567" y="883"/>
              <a:ext cx="127" cy="155"/>
              <a:chOff x="5825838" y="1402407"/>
              <a:chExt cx="201900" cy="245980"/>
            </a:xfrm>
          </p:grpSpPr>
          <p:sp>
            <p:nvSpPr>
              <p:cNvPr id="2391" name="TextBox 3"/>
              <p:cNvSpPr txBox="1">
                <a:spLocks noChangeArrowheads="1"/>
              </p:cNvSpPr>
              <p:nvPr/>
            </p:nvSpPr>
            <p:spPr bwMode="auto">
              <a:xfrm>
                <a:off x="5825838" y="1402407"/>
                <a:ext cx="190009" cy="2459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03" name="椭圆 902"/>
              <p:cNvSpPr/>
              <p:nvPr/>
            </p:nvSpPr>
            <p:spPr bwMode="auto">
              <a:xfrm>
                <a:off x="5884659" y="1451602"/>
                <a:ext cx="143079" cy="14441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388" name="组合 898"/>
            <p:cNvGrpSpPr>
              <a:grpSpLocks/>
            </p:cNvGrpSpPr>
            <p:nvPr/>
          </p:nvGrpSpPr>
          <p:grpSpPr bwMode="auto">
            <a:xfrm>
              <a:off x="1640" y="824"/>
              <a:ext cx="130" cy="155"/>
              <a:chOff x="2123728" y="3645024"/>
              <a:chExt cx="206318" cy="246063"/>
            </a:xfrm>
          </p:grpSpPr>
          <p:sp>
            <p:nvSpPr>
              <p:cNvPr id="2389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L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01" name="椭圆 900"/>
              <p:cNvSpPr/>
              <p:nvPr/>
            </p:nvSpPr>
            <p:spPr bwMode="auto">
              <a:xfrm>
                <a:off x="2187210" y="3695824"/>
                <a:ext cx="142836" cy="1444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364" name="Group 989"/>
          <p:cNvGrpSpPr>
            <a:grpSpLocks/>
          </p:cNvGrpSpPr>
          <p:nvPr/>
        </p:nvGrpSpPr>
        <p:grpSpPr bwMode="auto">
          <a:xfrm>
            <a:off x="2249488" y="1998687"/>
            <a:ext cx="423862" cy="390525"/>
            <a:chOff x="1417" y="956"/>
            <a:chExt cx="267" cy="246"/>
          </a:xfrm>
        </p:grpSpPr>
        <p:grpSp>
          <p:nvGrpSpPr>
            <p:cNvPr id="2376" name="组合 885"/>
            <p:cNvGrpSpPr>
              <a:grpSpLocks/>
            </p:cNvGrpSpPr>
            <p:nvPr/>
          </p:nvGrpSpPr>
          <p:grpSpPr bwMode="auto">
            <a:xfrm>
              <a:off x="1474" y="990"/>
              <a:ext cx="129" cy="154"/>
              <a:chOff x="2123728" y="3645024"/>
              <a:chExt cx="203654" cy="246063"/>
            </a:xfrm>
          </p:grpSpPr>
          <p:sp>
            <p:nvSpPr>
              <p:cNvPr id="2383" name="TextBox 3"/>
              <p:cNvSpPr txBox="1">
                <a:spLocks noChangeArrowheads="1"/>
              </p:cNvSpPr>
              <p:nvPr/>
            </p:nvSpPr>
            <p:spPr bwMode="auto">
              <a:xfrm>
                <a:off x="2123728" y="3645024"/>
                <a:ext cx="18926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Y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895" name="椭圆 894"/>
              <p:cNvSpPr/>
              <p:nvPr/>
            </p:nvSpPr>
            <p:spPr bwMode="auto">
              <a:xfrm>
                <a:off x="2185298" y="3692958"/>
                <a:ext cx="142085" cy="1469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377" name="Group 993"/>
            <p:cNvGrpSpPr>
              <a:grpSpLocks/>
            </p:cNvGrpSpPr>
            <p:nvPr/>
          </p:nvGrpSpPr>
          <p:grpSpPr bwMode="auto">
            <a:xfrm>
              <a:off x="1553" y="956"/>
              <a:ext cx="131" cy="155"/>
              <a:chOff x="1553" y="722"/>
              <a:chExt cx="131" cy="155"/>
            </a:xfrm>
          </p:grpSpPr>
          <p:sp>
            <p:nvSpPr>
              <p:cNvPr id="2381" name="TextBox 3"/>
              <p:cNvSpPr txBox="1">
                <a:spLocks noChangeArrowheads="1"/>
              </p:cNvSpPr>
              <p:nvPr/>
            </p:nvSpPr>
            <p:spPr bwMode="auto">
              <a:xfrm>
                <a:off x="1553" y="722"/>
                <a:ext cx="12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C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893" name="椭圆 892"/>
              <p:cNvSpPr/>
              <p:nvPr/>
            </p:nvSpPr>
            <p:spPr bwMode="auto">
              <a:xfrm>
                <a:off x="1594" y="754"/>
                <a:ext cx="90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2378" name="Group 996"/>
            <p:cNvGrpSpPr>
              <a:grpSpLocks/>
            </p:cNvGrpSpPr>
            <p:nvPr/>
          </p:nvGrpSpPr>
          <p:grpSpPr bwMode="auto">
            <a:xfrm>
              <a:off x="1417" y="1047"/>
              <a:ext cx="120" cy="155"/>
              <a:chOff x="1417" y="830"/>
              <a:chExt cx="120" cy="155"/>
            </a:xfrm>
          </p:grpSpPr>
          <p:sp>
            <p:nvSpPr>
              <p:cNvPr id="2379" name="TextBox 3"/>
              <p:cNvSpPr txBox="1">
                <a:spLocks noChangeArrowheads="1"/>
              </p:cNvSpPr>
              <p:nvPr/>
            </p:nvSpPr>
            <p:spPr bwMode="auto">
              <a:xfrm>
                <a:off x="1417" y="830"/>
                <a:ext cx="12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zh-CN" sz="1000" b="1" smtClean="0">
                    <a:solidFill>
                      <a:srgbClr val="000000"/>
                    </a:solidFill>
                    <a:ea typeface="宋体" charset="-122"/>
                  </a:rPr>
                  <a:t>I</a:t>
                </a:r>
                <a:endParaRPr lang="zh-CN" altLang="en-US" sz="1000" b="1" smtClean="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891" name="椭圆 890"/>
              <p:cNvSpPr/>
              <p:nvPr/>
            </p:nvSpPr>
            <p:spPr bwMode="auto">
              <a:xfrm>
                <a:off x="1442" y="864"/>
                <a:ext cx="91" cy="91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0000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2365" name="组合 879"/>
          <p:cNvGrpSpPr>
            <a:grpSpLocks/>
          </p:cNvGrpSpPr>
          <p:nvPr/>
        </p:nvGrpSpPr>
        <p:grpSpPr bwMode="auto">
          <a:xfrm>
            <a:off x="2351088" y="3667150"/>
            <a:ext cx="206375" cy="246062"/>
            <a:chOff x="2123728" y="3645024"/>
            <a:chExt cx="205371" cy="246063"/>
          </a:xfrm>
        </p:grpSpPr>
        <p:sp>
          <p:nvSpPr>
            <p:cNvPr id="2374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85" name="椭圆 884"/>
            <p:cNvSpPr/>
            <p:nvPr/>
          </p:nvSpPr>
          <p:spPr bwMode="auto">
            <a:xfrm>
              <a:off x="2186919" y="3695824"/>
              <a:ext cx="142180" cy="1444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66" name="组合 880"/>
          <p:cNvGrpSpPr>
            <a:grpSpLocks/>
          </p:cNvGrpSpPr>
          <p:nvPr/>
        </p:nvGrpSpPr>
        <p:grpSpPr bwMode="auto">
          <a:xfrm>
            <a:off x="2462213" y="3570312"/>
            <a:ext cx="206375" cy="246063"/>
            <a:chOff x="2123728" y="3645024"/>
            <a:chExt cx="205929" cy="246063"/>
          </a:xfrm>
        </p:grpSpPr>
        <p:sp>
          <p:nvSpPr>
            <p:cNvPr id="2372" name="TextBox 3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18926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Y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83" name="椭圆 882"/>
            <p:cNvSpPr/>
            <p:nvPr/>
          </p:nvSpPr>
          <p:spPr bwMode="auto">
            <a:xfrm>
              <a:off x="2187091" y="3695824"/>
              <a:ext cx="142566" cy="14605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2367" name="组合 2255"/>
          <p:cNvGrpSpPr>
            <a:grpSpLocks/>
          </p:cNvGrpSpPr>
          <p:nvPr/>
        </p:nvGrpSpPr>
        <p:grpSpPr bwMode="auto">
          <a:xfrm>
            <a:off x="2495550" y="1846287"/>
            <a:ext cx="212725" cy="246063"/>
            <a:chOff x="5793952" y="982661"/>
            <a:chExt cx="213148" cy="246113"/>
          </a:xfrm>
        </p:grpSpPr>
        <p:sp>
          <p:nvSpPr>
            <p:cNvPr id="2370" name="TextBox 3"/>
            <p:cNvSpPr txBox="1">
              <a:spLocks noChangeArrowheads="1"/>
            </p:cNvSpPr>
            <p:nvPr/>
          </p:nvSpPr>
          <p:spPr bwMode="auto">
            <a:xfrm>
              <a:off x="5793952" y="982661"/>
              <a:ext cx="188967" cy="2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1000" b="1" smtClean="0">
                  <a:solidFill>
                    <a:srgbClr val="000000"/>
                  </a:solidFill>
                  <a:ea typeface="宋体" charset="-122"/>
                </a:rPr>
                <a:t>G</a:t>
              </a:r>
              <a:endParaRPr lang="zh-CN" altLang="en-US" sz="1000" b="1" smtClean="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55" name="椭圆 754"/>
            <p:cNvSpPr/>
            <p:nvPr/>
          </p:nvSpPr>
          <p:spPr bwMode="auto">
            <a:xfrm>
              <a:off x="5863941" y="1033471"/>
              <a:ext cx="143159" cy="14449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2369" name="Text Box 1009"/>
          <p:cNvSpPr txBox="1">
            <a:spLocks noChangeArrowheads="1"/>
          </p:cNvSpPr>
          <p:nvPr/>
        </p:nvSpPr>
        <p:spPr bwMode="auto">
          <a:xfrm>
            <a:off x="4767263" y="2778150"/>
            <a:ext cx="11525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600" b="1" smtClean="0">
                <a:solidFill>
                  <a:srgbClr val="000000"/>
                </a:solidFill>
                <a:latin typeface="Times New Roman" pitchFamily="16" charset="0"/>
                <a:ea typeface="宋体" charset="-122"/>
              </a:rPr>
              <a:t>membrane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9530" y="7521315"/>
            <a:ext cx="5472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25"/>
              </a:spcBef>
              <a:spcAft>
                <a:spcPts val="0"/>
              </a:spcAft>
            </a:pPr>
            <a:r>
              <a:rPr lang="en-GB" sz="1200" b="1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Fig. </a:t>
            </a:r>
            <a:r>
              <a:rPr lang="en-GB" sz="1200" b="1" dirty="0" smtClean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S2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Secondary structure prediction of Arabidopsis AtPAT10. AtPAT10 is predicted to have 4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transmembrane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spanning domains (TMDs) and the cytosolic 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S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-acyl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transferase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motif DHHC (the cysteine “C” is highlighted in red) is located between the TMD2 and TMD3. Both the N- and C-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terminii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are also predicted to be cytosolic. Adapted from SOSUI prediction. </a:t>
            </a:r>
            <a:endParaRPr lang="en-GB" sz="1200" dirty="0"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477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15" descr="RT-PCR with GAPC and ZF 17June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54" t="23869" r="16000" b="54086"/>
          <a:stretch>
            <a:fillRect/>
          </a:stretch>
        </p:blipFill>
        <p:spPr bwMode="auto">
          <a:xfrm>
            <a:off x="1490663" y="2285603"/>
            <a:ext cx="3998912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417"/>
          <p:cNvSpPr txBox="1">
            <a:spLocks noChangeArrowheads="1"/>
          </p:cNvSpPr>
          <p:nvPr/>
        </p:nvSpPr>
        <p:spPr bwMode="auto">
          <a:xfrm>
            <a:off x="1565275" y="1849040"/>
            <a:ext cx="39243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GB" altLang="zh-CN" sz="120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  2 wk      3 wk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GB" altLang="zh-CN" sz="120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M           sdl         sdl          leaf       stem      flower      root</a:t>
            </a:r>
          </a:p>
        </p:txBody>
      </p:sp>
      <p:sp>
        <p:nvSpPr>
          <p:cNvPr id="3076" name="Text Box 419"/>
          <p:cNvSpPr txBox="1">
            <a:spLocks noChangeArrowheads="1"/>
          </p:cNvSpPr>
          <p:nvPr/>
        </p:nvSpPr>
        <p:spPr bwMode="auto">
          <a:xfrm>
            <a:off x="908050" y="2653903"/>
            <a:ext cx="720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200" b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1000bp</a:t>
            </a:r>
          </a:p>
        </p:txBody>
      </p:sp>
      <p:sp>
        <p:nvSpPr>
          <p:cNvPr id="3077" name="Text Box 420"/>
          <p:cNvSpPr txBox="1">
            <a:spLocks noChangeArrowheads="1"/>
          </p:cNvSpPr>
          <p:nvPr/>
        </p:nvSpPr>
        <p:spPr bwMode="auto">
          <a:xfrm>
            <a:off x="981075" y="3433365"/>
            <a:ext cx="647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200" b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300bp</a:t>
            </a:r>
          </a:p>
        </p:txBody>
      </p:sp>
      <p:sp>
        <p:nvSpPr>
          <p:cNvPr id="3078" name="Text Box 425"/>
          <p:cNvSpPr txBox="1">
            <a:spLocks noChangeArrowheads="1"/>
          </p:cNvSpPr>
          <p:nvPr/>
        </p:nvSpPr>
        <p:spPr bwMode="auto">
          <a:xfrm>
            <a:off x="908050" y="2209403"/>
            <a:ext cx="720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200" b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2000bp</a:t>
            </a:r>
          </a:p>
        </p:txBody>
      </p:sp>
      <p:pic>
        <p:nvPicPr>
          <p:cNvPr id="3079" name="Picture 416" descr="RT-PCR with GAPC and ZF 17June0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54" t="71121" r="15886" b="6783"/>
          <a:stretch>
            <a:fillRect/>
          </a:stretch>
        </p:blipFill>
        <p:spPr bwMode="auto">
          <a:xfrm>
            <a:off x="1490663" y="4155678"/>
            <a:ext cx="400526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Text Box 421"/>
          <p:cNvSpPr txBox="1">
            <a:spLocks noChangeArrowheads="1"/>
          </p:cNvSpPr>
          <p:nvPr/>
        </p:nvSpPr>
        <p:spPr bwMode="auto">
          <a:xfrm>
            <a:off x="908050" y="4577953"/>
            <a:ext cx="720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200" b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1000bp</a:t>
            </a:r>
          </a:p>
        </p:txBody>
      </p:sp>
      <p:sp>
        <p:nvSpPr>
          <p:cNvPr id="3081" name="Text Box 422"/>
          <p:cNvSpPr txBox="1">
            <a:spLocks noChangeArrowheads="1"/>
          </p:cNvSpPr>
          <p:nvPr/>
        </p:nvSpPr>
        <p:spPr bwMode="auto">
          <a:xfrm>
            <a:off x="981075" y="5292328"/>
            <a:ext cx="647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200" b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300bp</a:t>
            </a:r>
          </a:p>
        </p:txBody>
      </p:sp>
      <p:sp>
        <p:nvSpPr>
          <p:cNvPr id="3082" name="Text Box 426"/>
          <p:cNvSpPr txBox="1">
            <a:spLocks noChangeArrowheads="1"/>
          </p:cNvSpPr>
          <p:nvPr/>
        </p:nvSpPr>
        <p:spPr bwMode="auto">
          <a:xfrm>
            <a:off x="908050" y="4139803"/>
            <a:ext cx="720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200" b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2000bp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72384" y="6156176"/>
            <a:ext cx="49682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2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Fig. </a:t>
            </a:r>
            <a:r>
              <a:rPr lang="en-US" sz="1200" b="1" dirty="0" smtClean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S3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The expression of 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AtPAT10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in seedlings and mature Arabidopsis plant by RT-PCR. 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AtPAT10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is expressed in 2, 3 week old seedlings (2wk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sdl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and 3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wk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sdl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), leaf, stem, flower and root of the mature plants. Total RNA was extracted from seedlings and various parts of mature wild-type plant and 1 µg was used to synthesize first strand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cDNA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with 1µl of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oligo-dT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primer. PCR reaction was run for 30 cycles with 1 µl of the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cDNA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and primer pair to amplify the full coding region of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AtPAT10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(upper gel).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GAPc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 was used as loading control (lower gel). 2wk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sdl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, 2 week old plate grown seedlings, 3wk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sdl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, 3 week old plate grown seedlings.</a:t>
            </a:r>
            <a:endParaRPr lang="en-GB" sz="1200" dirty="0"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9584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52163" y="4115591"/>
            <a:ext cx="3961162" cy="1608537"/>
            <a:chOff x="1052163" y="1402951"/>
            <a:chExt cx="3961162" cy="1608537"/>
          </a:xfrm>
        </p:grpSpPr>
        <p:pic>
          <p:nvPicPr>
            <p:cNvPr id="33" name="Picture 4" descr="with random primer for re-submission 5Feb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499" t="18863" r="496" b="45572"/>
            <a:stretch>
              <a:fillRect/>
            </a:stretch>
          </p:blipFill>
          <p:spPr bwMode="auto">
            <a:xfrm>
              <a:off x="1341438" y="1835150"/>
              <a:ext cx="3671887" cy="11763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" name="Group 33"/>
            <p:cNvGrpSpPr/>
            <p:nvPr/>
          </p:nvGrpSpPr>
          <p:grpSpPr>
            <a:xfrm>
              <a:off x="1052163" y="2134337"/>
              <a:ext cx="290721" cy="768136"/>
              <a:chOff x="1052163" y="2134337"/>
              <a:chExt cx="290721" cy="768136"/>
            </a:xfrm>
          </p:grpSpPr>
          <p:sp>
            <p:nvSpPr>
              <p:cNvPr id="35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1052163" y="2134337"/>
                <a:ext cx="288000" cy="1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>
                <a:no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 dirty="0">
                    <a:latin typeface="Times New Roman" pitchFamily="18" charset="0"/>
                  </a:rPr>
                  <a:t>2000</a:t>
                </a:r>
                <a:endParaRPr lang="en-US" sz="1000" dirty="0">
                  <a:latin typeface="Times New Roman" pitchFamily="18" charset="0"/>
                </a:endParaRPr>
              </a:p>
            </p:txBody>
          </p:sp>
          <p:sp>
            <p:nvSpPr>
              <p:cNvPr id="36" name="Text Box 17"/>
              <p:cNvSpPr txBox="1">
                <a:spLocks noChangeAspect="1" noChangeArrowheads="1"/>
              </p:cNvSpPr>
              <p:nvPr/>
            </p:nvSpPr>
            <p:spPr bwMode="auto">
              <a:xfrm>
                <a:off x="1054884" y="2318218"/>
                <a:ext cx="288000" cy="1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>
                <a:no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 dirty="0">
                    <a:latin typeface="Times New Roman" pitchFamily="18" charset="0"/>
                  </a:rPr>
                  <a:t>1000</a:t>
                </a:r>
                <a:endParaRPr lang="en-US" sz="1000" dirty="0">
                  <a:latin typeface="Times New Roman" pitchFamily="18" charset="0"/>
                </a:endParaRPr>
              </a:p>
            </p:txBody>
          </p:sp>
          <p:sp>
            <p:nvSpPr>
              <p:cNvPr id="37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1053156" y="2421738"/>
                <a:ext cx="288000" cy="1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>
                <a:no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 dirty="0" smtClean="0">
                    <a:latin typeface="Times New Roman" pitchFamily="18" charset="0"/>
                  </a:rPr>
                  <a:t> 750</a:t>
                </a:r>
                <a:endParaRPr lang="en-US" sz="1000" dirty="0">
                  <a:latin typeface="Times New Roman" pitchFamily="18" charset="0"/>
                </a:endParaRPr>
              </a:p>
            </p:txBody>
          </p:sp>
          <p:sp>
            <p:nvSpPr>
              <p:cNvPr id="38" name="Text Box 21"/>
              <p:cNvSpPr txBox="1">
                <a:spLocks noChangeAspect="1" noChangeArrowheads="1"/>
              </p:cNvSpPr>
              <p:nvPr/>
            </p:nvSpPr>
            <p:spPr bwMode="auto">
              <a:xfrm>
                <a:off x="1054884" y="2521050"/>
                <a:ext cx="288000" cy="1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>
                <a:no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 dirty="0" smtClean="0">
                    <a:latin typeface="Times New Roman" pitchFamily="18" charset="0"/>
                  </a:rPr>
                  <a:t> 500</a:t>
                </a:r>
                <a:endParaRPr lang="en-US" sz="1000" dirty="0">
                  <a:latin typeface="Times New Roman" pitchFamily="18" charset="0"/>
                </a:endParaRPr>
              </a:p>
            </p:txBody>
          </p:sp>
          <p:sp>
            <p:nvSpPr>
              <p:cNvPr id="39" name="Text Box 22"/>
              <p:cNvSpPr txBox="1">
                <a:spLocks noChangeAspect="1" noChangeArrowheads="1"/>
              </p:cNvSpPr>
              <p:nvPr/>
            </p:nvSpPr>
            <p:spPr bwMode="auto">
              <a:xfrm>
                <a:off x="1054884" y="2644071"/>
                <a:ext cx="288000" cy="1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>
                <a:no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 dirty="0" smtClean="0">
                    <a:latin typeface="Times New Roman" pitchFamily="18" charset="0"/>
                  </a:rPr>
                  <a:t> 250</a:t>
                </a:r>
                <a:endParaRPr lang="en-US" sz="1000" dirty="0">
                  <a:latin typeface="Times New Roman" pitchFamily="18" charset="0"/>
                </a:endParaRPr>
              </a:p>
            </p:txBody>
          </p:sp>
          <p:sp>
            <p:nvSpPr>
              <p:cNvPr id="40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1052163" y="2758473"/>
                <a:ext cx="288000" cy="1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>
                <a:no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 dirty="0" smtClean="0">
                    <a:latin typeface="Times New Roman" pitchFamily="18" charset="0"/>
                  </a:rPr>
                  <a:t> 100</a:t>
                </a:r>
                <a:endParaRPr lang="en-US" sz="1000" dirty="0">
                  <a:latin typeface="Times New Roman" pitchFamily="18" charset="0"/>
                </a:endParaRPr>
              </a:p>
            </p:txBody>
          </p:sp>
        </p:grpSp>
        <p:sp>
          <p:nvSpPr>
            <p:cNvPr id="41" name="Text Box 5"/>
            <p:cNvSpPr txBox="1">
              <a:spLocks noChangeArrowheads="1"/>
            </p:cNvSpPr>
            <p:nvPr/>
          </p:nvSpPr>
          <p:spPr bwMode="auto">
            <a:xfrm>
              <a:off x="2459477" y="1402951"/>
              <a:ext cx="81394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000" i="1" dirty="0" smtClean="0">
                  <a:latin typeface="Times New Roman" pitchFamily="18" charset="0"/>
                </a:rPr>
                <a:t>ZFbeg+R1</a:t>
              </a:r>
              <a:endParaRPr lang="en-US" sz="1000" i="1" dirty="0">
                <a:latin typeface="Times New Roman" pitchFamily="18" charset="0"/>
              </a:endParaRPr>
            </a:p>
          </p:txBody>
        </p:sp>
        <p:sp>
          <p:nvSpPr>
            <p:cNvPr id="42" name="Text Box 7"/>
            <p:cNvSpPr txBox="1">
              <a:spLocks noChangeArrowheads="1"/>
            </p:cNvSpPr>
            <p:nvPr/>
          </p:nvSpPr>
          <p:spPr bwMode="auto">
            <a:xfrm>
              <a:off x="1581151" y="1402951"/>
              <a:ext cx="93600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000" i="1" dirty="0" err="1" smtClean="0">
                  <a:latin typeface="Times New Roman" pitchFamily="18" charset="0"/>
                </a:rPr>
                <a:t>ZFbeg+ZFend</a:t>
              </a:r>
              <a:endParaRPr lang="en-US" sz="1000" i="1" dirty="0">
                <a:latin typeface="Times New Roman" pitchFamily="18" charset="0"/>
              </a:endParaRPr>
            </a:p>
          </p:txBody>
        </p:sp>
        <p:sp>
          <p:nvSpPr>
            <p:cNvPr id="43" name="Text Box 9"/>
            <p:cNvSpPr txBox="1">
              <a:spLocks noChangeArrowheads="1"/>
            </p:cNvSpPr>
            <p:nvPr/>
          </p:nvSpPr>
          <p:spPr bwMode="auto">
            <a:xfrm>
              <a:off x="3344732" y="1402951"/>
              <a:ext cx="70739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000" i="1" dirty="0">
                  <a:latin typeface="Times New Roman" pitchFamily="18" charset="0"/>
                </a:rPr>
                <a:t>F1+RP1</a:t>
              </a:r>
              <a:endParaRPr lang="en-US" sz="1000" i="1" dirty="0">
                <a:latin typeface="Times New Roman" pitchFamily="18" charset="0"/>
              </a:endParaRPr>
            </a:p>
          </p:txBody>
        </p:sp>
        <p:sp>
          <p:nvSpPr>
            <p:cNvPr id="44" name="Text Box 10"/>
            <p:cNvSpPr txBox="1">
              <a:spLocks noChangeArrowheads="1"/>
            </p:cNvSpPr>
            <p:nvPr/>
          </p:nvSpPr>
          <p:spPr bwMode="auto">
            <a:xfrm>
              <a:off x="4290369" y="1402951"/>
              <a:ext cx="529981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000" i="1" dirty="0" smtClean="0">
                  <a:latin typeface="Times New Roman" pitchFamily="18" charset="0"/>
                </a:rPr>
                <a:t>Actin</a:t>
              </a:r>
              <a:endParaRPr lang="en-US" sz="1000" i="1" dirty="0">
                <a:latin typeface="Times New Roman" pitchFamily="18" charset="0"/>
              </a:endParaRPr>
            </a:p>
          </p:txBody>
        </p:sp>
        <p:sp>
          <p:nvSpPr>
            <p:cNvPr id="45" name="Line 12"/>
            <p:cNvSpPr>
              <a:spLocks noChangeShapeType="1"/>
            </p:cNvSpPr>
            <p:nvPr/>
          </p:nvSpPr>
          <p:spPr bwMode="auto">
            <a:xfrm>
              <a:off x="4152583" y="1635763"/>
              <a:ext cx="7927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>
              <a:off x="3302953" y="1635763"/>
              <a:ext cx="7927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12"/>
            <p:cNvSpPr>
              <a:spLocks noChangeShapeType="1"/>
            </p:cNvSpPr>
            <p:nvPr/>
          </p:nvSpPr>
          <p:spPr bwMode="auto">
            <a:xfrm>
              <a:off x="2472373" y="1635763"/>
              <a:ext cx="7927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12"/>
            <p:cNvSpPr>
              <a:spLocks noChangeShapeType="1"/>
            </p:cNvSpPr>
            <p:nvPr/>
          </p:nvSpPr>
          <p:spPr bwMode="auto">
            <a:xfrm>
              <a:off x="1637983" y="1635763"/>
              <a:ext cx="7927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339850" y="1619250"/>
              <a:ext cx="26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en-GB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1638300" y="1619250"/>
              <a:ext cx="3314700" cy="246221"/>
              <a:chOff x="1638300" y="1619250"/>
              <a:chExt cx="3314700" cy="246221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1638300" y="1619250"/>
                <a:ext cx="812800" cy="246221"/>
                <a:chOff x="1638300" y="1619250"/>
                <a:chExt cx="812800" cy="246221"/>
              </a:xfrm>
            </p:grpSpPr>
            <p:sp>
              <p:nvSpPr>
                <p:cNvPr id="65" name="TextBox 64"/>
                <p:cNvSpPr txBox="1"/>
                <p:nvPr/>
              </p:nvSpPr>
              <p:spPr>
                <a:xfrm>
                  <a:off x="16383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19050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GB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21844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en-GB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2463800" y="1619250"/>
                <a:ext cx="812800" cy="246221"/>
                <a:chOff x="1638300" y="1619250"/>
                <a:chExt cx="812800" cy="246221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16383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19050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GB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21844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en-GB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3286125" y="1619250"/>
                <a:ext cx="812800" cy="246221"/>
                <a:chOff x="1638300" y="1619250"/>
                <a:chExt cx="812800" cy="246221"/>
              </a:xfrm>
            </p:grpSpPr>
            <p:sp>
              <p:nvSpPr>
                <p:cNvPr id="59" name="TextBox 58"/>
                <p:cNvSpPr txBox="1"/>
                <p:nvPr/>
              </p:nvSpPr>
              <p:spPr>
                <a:xfrm>
                  <a:off x="16383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19050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GB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21844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en-GB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4140200" y="1619250"/>
                <a:ext cx="812800" cy="246221"/>
                <a:chOff x="1638300" y="1619250"/>
                <a:chExt cx="812800" cy="246221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16383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19050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GB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2184400" y="1619250"/>
                  <a:ext cx="2667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en-GB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69" name="Text Box 481"/>
          <p:cNvSpPr txBox="1">
            <a:spLocks noChangeArrowheads="1"/>
          </p:cNvSpPr>
          <p:nvPr/>
        </p:nvSpPr>
        <p:spPr bwMode="auto">
          <a:xfrm rot="20081140">
            <a:off x="5032788" y="2641915"/>
            <a:ext cx="755650" cy="248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02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02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02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02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000" i="1" dirty="0" smtClean="0">
                <a:solidFill>
                  <a:srgbClr val="000000"/>
                </a:solidFill>
                <a:ea typeface="宋体" charset="-122"/>
              </a:rPr>
              <a:t>atpat10-1</a:t>
            </a:r>
            <a:endParaRPr lang="en-GB" altLang="zh-CN" sz="1000" i="1" dirty="0">
              <a:solidFill>
                <a:srgbClr val="000000"/>
              </a:solidFill>
              <a:ea typeface="宋体" charset="-122"/>
            </a:endParaRPr>
          </a:p>
        </p:txBody>
      </p:sp>
      <p:grpSp>
        <p:nvGrpSpPr>
          <p:cNvPr id="71" name="Group 8"/>
          <p:cNvGrpSpPr>
            <a:grpSpLocks/>
          </p:cNvGrpSpPr>
          <p:nvPr/>
        </p:nvGrpSpPr>
        <p:grpSpPr bwMode="auto">
          <a:xfrm>
            <a:off x="476250" y="3186732"/>
            <a:ext cx="6048375" cy="179387"/>
            <a:chOff x="476672" y="1500188"/>
            <a:chExt cx="6047953" cy="180000"/>
          </a:xfrm>
        </p:grpSpPr>
        <p:sp>
          <p:nvSpPr>
            <p:cNvPr id="72" name="Line 435"/>
            <p:cNvSpPr>
              <a:spLocks noChangeShapeType="1"/>
            </p:cNvSpPr>
            <p:nvPr/>
          </p:nvSpPr>
          <p:spPr bwMode="auto">
            <a:xfrm>
              <a:off x="1003685" y="1590984"/>
              <a:ext cx="4809789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Rectangle 433"/>
            <p:cNvSpPr>
              <a:spLocks noChangeAspect="1" noChangeArrowheads="1"/>
            </p:cNvSpPr>
            <p:nvPr/>
          </p:nvSpPr>
          <p:spPr bwMode="auto">
            <a:xfrm>
              <a:off x="476672" y="1500188"/>
              <a:ext cx="329514" cy="1800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4" name="Rectangle 434"/>
            <p:cNvSpPr>
              <a:spLocks noChangeArrowheads="1"/>
            </p:cNvSpPr>
            <p:nvPr/>
          </p:nvSpPr>
          <p:spPr bwMode="auto">
            <a:xfrm>
              <a:off x="796925" y="1500188"/>
              <a:ext cx="206375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5" name="Rectangle 436"/>
            <p:cNvSpPr>
              <a:spLocks noChangeArrowheads="1"/>
            </p:cNvSpPr>
            <p:nvPr/>
          </p:nvSpPr>
          <p:spPr bwMode="auto">
            <a:xfrm>
              <a:off x="1255713" y="1500188"/>
              <a:ext cx="274637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6" name="Rectangle 437"/>
            <p:cNvSpPr>
              <a:spLocks noChangeArrowheads="1"/>
            </p:cNvSpPr>
            <p:nvPr/>
          </p:nvSpPr>
          <p:spPr bwMode="auto">
            <a:xfrm>
              <a:off x="1668463" y="1500188"/>
              <a:ext cx="274637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7" name="Rectangle 438"/>
            <p:cNvSpPr>
              <a:spLocks noChangeArrowheads="1"/>
            </p:cNvSpPr>
            <p:nvPr/>
          </p:nvSpPr>
          <p:spPr bwMode="auto">
            <a:xfrm>
              <a:off x="2033588" y="1500188"/>
              <a:ext cx="276225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8" name="Rectangle 439"/>
            <p:cNvSpPr>
              <a:spLocks noChangeArrowheads="1"/>
            </p:cNvSpPr>
            <p:nvPr/>
          </p:nvSpPr>
          <p:spPr bwMode="auto">
            <a:xfrm>
              <a:off x="3109913" y="1500188"/>
              <a:ext cx="320675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79" name="Rectangle 440"/>
            <p:cNvSpPr>
              <a:spLocks noChangeArrowheads="1"/>
            </p:cNvSpPr>
            <p:nvPr/>
          </p:nvSpPr>
          <p:spPr bwMode="auto">
            <a:xfrm>
              <a:off x="3660775" y="1500188"/>
              <a:ext cx="114300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0" name="Rectangle 441"/>
            <p:cNvSpPr>
              <a:spLocks noChangeArrowheads="1"/>
            </p:cNvSpPr>
            <p:nvPr/>
          </p:nvSpPr>
          <p:spPr bwMode="auto">
            <a:xfrm>
              <a:off x="4049713" y="1500188"/>
              <a:ext cx="252412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1" name="Rectangle 442"/>
            <p:cNvSpPr>
              <a:spLocks noChangeArrowheads="1"/>
            </p:cNvSpPr>
            <p:nvPr/>
          </p:nvSpPr>
          <p:spPr bwMode="auto">
            <a:xfrm>
              <a:off x="4576763" y="1500188"/>
              <a:ext cx="184150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2" name="Rectangle 443"/>
            <p:cNvSpPr>
              <a:spLocks noChangeArrowheads="1"/>
            </p:cNvSpPr>
            <p:nvPr/>
          </p:nvSpPr>
          <p:spPr bwMode="auto">
            <a:xfrm>
              <a:off x="5035550" y="1500188"/>
              <a:ext cx="204788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3" name="Rectangle 444"/>
            <p:cNvSpPr>
              <a:spLocks noChangeArrowheads="1"/>
            </p:cNvSpPr>
            <p:nvPr/>
          </p:nvSpPr>
          <p:spPr bwMode="auto">
            <a:xfrm>
              <a:off x="5446713" y="1500188"/>
              <a:ext cx="160337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4" name="Rectangle 445"/>
            <p:cNvSpPr>
              <a:spLocks noChangeArrowheads="1"/>
            </p:cNvSpPr>
            <p:nvPr/>
          </p:nvSpPr>
          <p:spPr bwMode="auto">
            <a:xfrm>
              <a:off x="5791200" y="1500188"/>
              <a:ext cx="390525" cy="180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sp>
          <p:nvSpPr>
            <p:cNvPr id="85" name="Rectangle 446"/>
            <p:cNvSpPr>
              <a:spLocks noChangeArrowheads="1"/>
            </p:cNvSpPr>
            <p:nvPr/>
          </p:nvSpPr>
          <p:spPr bwMode="auto">
            <a:xfrm>
              <a:off x="6181725" y="1500188"/>
              <a:ext cx="342900" cy="1800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</p:grpSp>
      <p:sp>
        <p:nvSpPr>
          <p:cNvPr id="86" name="Text Box 461"/>
          <p:cNvSpPr txBox="1">
            <a:spLocks noChangeArrowheads="1"/>
          </p:cNvSpPr>
          <p:nvPr/>
        </p:nvSpPr>
        <p:spPr bwMode="auto">
          <a:xfrm>
            <a:off x="585788" y="2802557"/>
            <a:ext cx="481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defTabSz="4402138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altLang="zh-CN" sz="1000" b="1" kern="0" dirty="0">
                <a:solidFill>
                  <a:sysClr val="windowText" lastClr="000000"/>
                </a:solidFill>
                <a:ea typeface="宋体" pitchFamily="2" charset="-122"/>
              </a:rPr>
              <a:t>ATG</a:t>
            </a:r>
          </a:p>
        </p:txBody>
      </p:sp>
      <p:sp>
        <p:nvSpPr>
          <p:cNvPr id="87" name="Line 463"/>
          <p:cNvSpPr>
            <a:spLocks noChangeShapeType="1"/>
          </p:cNvSpPr>
          <p:nvPr/>
        </p:nvSpPr>
        <p:spPr bwMode="auto">
          <a:xfrm>
            <a:off x="796925" y="3089894"/>
            <a:ext cx="1588" cy="107950"/>
          </a:xfrm>
          <a:prstGeom prst="line">
            <a:avLst/>
          </a:prstGeom>
          <a:noFill/>
          <a:ln w="12700">
            <a:solidFill>
              <a:sysClr val="windowText" lastClr="000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ysClr val="windowText" lastClr="000000"/>
              </a:solidFill>
            </a:endParaRPr>
          </a:p>
        </p:txBody>
      </p:sp>
      <p:sp>
        <p:nvSpPr>
          <p:cNvPr id="88" name="Text Box 462"/>
          <p:cNvSpPr txBox="1">
            <a:spLocks noChangeArrowheads="1"/>
          </p:cNvSpPr>
          <p:nvPr/>
        </p:nvSpPr>
        <p:spPr bwMode="auto">
          <a:xfrm>
            <a:off x="5964238" y="2802557"/>
            <a:ext cx="460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defTabSz="4402138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altLang="zh-CN" sz="1000" b="1" kern="0" dirty="0">
                <a:solidFill>
                  <a:sysClr val="windowText" lastClr="000000"/>
                </a:solidFill>
                <a:ea typeface="宋体" pitchFamily="2" charset="-122"/>
              </a:rPr>
              <a:t>TAA</a:t>
            </a:r>
          </a:p>
        </p:txBody>
      </p:sp>
      <p:sp>
        <p:nvSpPr>
          <p:cNvPr id="89" name="Line 465"/>
          <p:cNvSpPr>
            <a:spLocks noChangeShapeType="1"/>
          </p:cNvSpPr>
          <p:nvPr/>
        </p:nvSpPr>
        <p:spPr bwMode="auto">
          <a:xfrm>
            <a:off x="6181725" y="3089894"/>
            <a:ext cx="0" cy="107950"/>
          </a:xfrm>
          <a:prstGeom prst="line">
            <a:avLst/>
          </a:prstGeom>
          <a:noFill/>
          <a:ln w="12700">
            <a:solidFill>
              <a:sysClr val="windowText" lastClr="000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ysClr val="windowText" lastClr="000000"/>
              </a:solidFill>
            </a:endParaRPr>
          </a:p>
        </p:txBody>
      </p:sp>
      <p:sp>
        <p:nvSpPr>
          <p:cNvPr id="90" name="流程图: 合并 86"/>
          <p:cNvSpPr>
            <a:spLocks noChangeArrowheads="1"/>
          </p:cNvSpPr>
          <p:nvPr/>
        </p:nvSpPr>
        <p:spPr bwMode="auto">
          <a:xfrm>
            <a:off x="5053013" y="2977183"/>
            <a:ext cx="269875" cy="150018"/>
          </a:xfrm>
          <a:prstGeom prst="flowChartMerg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/>
          <a:p>
            <a:pPr defTabSz="4402138"/>
            <a:endParaRPr lang="zh-CN" altLang="en-US" sz="1000">
              <a:solidFill>
                <a:srgbClr val="000000"/>
              </a:solidFill>
              <a:ea typeface="宋体" charset="-122"/>
            </a:endParaRPr>
          </a:p>
        </p:txBody>
      </p:sp>
      <p:grpSp>
        <p:nvGrpSpPr>
          <p:cNvPr id="91" name="Group 75"/>
          <p:cNvGrpSpPr>
            <a:grpSpLocks/>
          </p:cNvGrpSpPr>
          <p:nvPr/>
        </p:nvGrpSpPr>
        <p:grpSpPr bwMode="auto">
          <a:xfrm>
            <a:off x="5053013" y="2947019"/>
            <a:ext cx="269875" cy="26988"/>
            <a:chOff x="4309" y="847"/>
            <a:chExt cx="201" cy="22"/>
          </a:xfrm>
        </p:grpSpPr>
        <p:sp>
          <p:nvSpPr>
            <p:cNvPr id="92" name="矩形 108"/>
            <p:cNvSpPr>
              <a:spLocks noChangeArrowheads="1"/>
            </p:cNvSpPr>
            <p:nvPr/>
          </p:nvSpPr>
          <p:spPr bwMode="auto">
            <a:xfrm>
              <a:off x="4495" y="847"/>
              <a:ext cx="15" cy="22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 defTabSz="4402138"/>
              <a:endParaRPr lang="zh-CN" altLang="en-US" sz="1000">
                <a:solidFill>
                  <a:srgbClr val="000000"/>
                </a:solidFill>
                <a:ea typeface="宋体" charset="-122"/>
              </a:endParaRPr>
            </a:p>
          </p:txBody>
        </p:sp>
        <p:grpSp>
          <p:nvGrpSpPr>
            <p:cNvPr id="93" name="Group 74"/>
            <p:cNvGrpSpPr>
              <a:grpSpLocks/>
            </p:cNvGrpSpPr>
            <p:nvPr/>
          </p:nvGrpSpPr>
          <p:grpSpPr bwMode="auto">
            <a:xfrm>
              <a:off x="4309" y="847"/>
              <a:ext cx="183" cy="22"/>
              <a:chOff x="4309" y="847"/>
              <a:chExt cx="183" cy="22"/>
            </a:xfrm>
          </p:grpSpPr>
          <p:sp>
            <p:nvSpPr>
              <p:cNvPr id="94" name="矩形 107"/>
              <p:cNvSpPr>
                <a:spLocks noChangeArrowheads="1"/>
              </p:cNvSpPr>
              <p:nvPr/>
            </p:nvSpPr>
            <p:spPr bwMode="auto">
              <a:xfrm>
                <a:off x="4321" y="847"/>
                <a:ext cx="171" cy="22"/>
              </a:xfrm>
              <a:prstGeom prst="rect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/>
              <a:lstStyle/>
              <a:p>
                <a:pPr defTabSz="4402138"/>
                <a:endParaRPr lang="zh-CN" altLang="en-US" sz="1000">
                  <a:solidFill>
                    <a:srgbClr val="000000"/>
                  </a:solidFill>
                  <a:ea typeface="宋体" charset="-122"/>
                </a:endParaRPr>
              </a:p>
            </p:txBody>
          </p:sp>
          <p:sp>
            <p:nvSpPr>
              <p:cNvPr id="95" name="矩形 109"/>
              <p:cNvSpPr>
                <a:spLocks noChangeArrowheads="1"/>
              </p:cNvSpPr>
              <p:nvPr/>
            </p:nvSpPr>
            <p:spPr bwMode="auto">
              <a:xfrm>
                <a:off x="4309" y="847"/>
                <a:ext cx="15" cy="22"/>
              </a:xfrm>
              <a:prstGeom prst="rect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pPr defTabSz="4402138"/>
                <a:endParaRPr lang="zh-CN" altLang="en-US" sz="1000">
                  <a:solidFill>
                    <a:srgbClr val="000000"/>
                  </a:solidFill>
                  <a:ea typeface="宋体" charset="-122"/>
                </a:endParaRPr>
              </a:p>
            </p:txBody>
          </p:sp>
        </p:grpSp>
      </p:grpSp>
      <p:sp>
        <p:nvSpPr>
          <p:cNvPr id="96" name="TextBox 110"/>
          <p:cNvSpPr txBox="1">
            <a:spLocks noChangeArrowheads="1"/>
          </p:cNvSpPr>
          <p:nvPr/>
        </p:nvSpPr>
        <p:spPr bwMode="auto">
          <a:xfrm>
            <a:off x="4821238" y="2804144"/>
            <a:ext cx="3333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800">
                <a:solidFill>
                  <a:srgbClr val="000000"/>
                </a:solidFill>
                <a:ea typeface="宋体" charset="-122"/>
              </a:rPr>
              <a:t>RB</a:t>
            </a:r>
            <a:endParaRPr lang="zh-CN" altLang="en-US" sz="80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97" name="流程图: 合并 86"/>
          <p:cNvSpPr>
            <a:spLocks noChangeArrowheads="1"/>
          </p:cNvSpPr>
          <p:nvPr/>
        </p:nvSpPr>
        <p:spPr bwMode="auto">
          <a:xfrm>
            <a:off x="5233432" y="3084604"/>
            <a:ext cx="274399" cy="139665"/>
          </a:xfrm>
          <a:prstGeom prst="flowChartMerg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/>
          <a:p>
            <a:pPr defTabSz="4402138"/>
            <a:endParaRPr lang="zh-CN" altLang="en-US" sz="100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98" name="矩形 107"/>
          <p:cNvSpPr>
            <a:spLocks noChangeArrowheads="1"/>
          </p:cNvSpPr>
          <p:nvPr/>
        </p:nvSpPr>
        <p:spPr bwMode="auto">
          <a:xfrm>
            <a:off x="5229200" y="3058144"/>
            <a:ext cx="252000" cy="28575"/>
          </a:xfrm>
          <a:prstGeom prst="rect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/>
          <a:p>
            <a:pPr defTabSz="4402138"/>
            <a:endParaRPr lang="zh-CN" altLang="en-US" sz="100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99" name="矩形 108"/>
          <p:cNvSpPr>
            <a:spLocks noChangeArrowheads="1"/>
          </p:cNvSpPr>
          <p:nvPr/>
        </p:nvSpPr>
        <p:spPr bwMode="auto">
          <a:xfrm>
            <a:off x="5484813" y="3058144"/>
            <a:ext cx="20637" cy="28575"/>
          </a:xfrm>
          <a:prstGeom prst="rect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defTabSz="4402138"/>
            <a:endParaRPr lang="zh-CN" altLang="en-US" sz="100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00" name="矩形 109"/>
          <p:cNvSpPr>
            <a:spLocks noChangeArrowheads="1"/>
          </p:cNvSpPr>
          <p:nvPr/>
        </p:nvSpPr>
        <p:spPr bwMode="auto">
          <a:xfrm>
            <a:off x="5229200" y="3058144"/>
            <a:ext cx="20637" cy="28575"/>
          </a:xfrm>
          <a:prstGeom prst="rect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defTabSz="4402138"/>
            <a:endParaRPr lang="zh-CN" altLang="en-US" sz="100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01" name="TextBox 111"/>
          <p:cNvSpPr txBox="1">
            <a:spLocks noChangeArrowheads="1"/>
          </p:cNvSpPr>
          <p:nvPr/>
        </p:nvSpPr>
        <p:spPr bwMode="auto">
          <a:xfrm>
            <a:off x="5445125" y="2947019"/>
            <a:ext cx="3698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800">
                <a:solidFill>
                  <a:srgbClr val="000000"/>
                </a:solidFill>
                <a:ea typeface="宋体" charset="-122"/>
              </a:rPr>
              <a:t>LB</a:t>
            </a:r>
            <a:endParaRPr lang="zh-CN" altLang="en-US" sz="80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02" name="Text Box 482"/>
          <p:cNvSpPr txBox="1">
            <a:spLocks noChangeArrowheads="1"/>
          </p:cNvSpPr>
          <p:nvPr/>
        </p:nvSpPr>
        <p:spPr bwMode="auto">
          <a:xfrm rot="19807985">
            <a:off x="5245501" y="2721567"/>
            <a:ext cx="755650" cy="248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0213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02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02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02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02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000" i="1" dirty="0" smtClean="0">
                <a:solidFill>
                  <a:srgbClr val="000000"/>
                </a:solidFill>
                <a:ea typeface="宋体" charset="-122"/>
              </a:rPr>
              <a:t>atpat10-2</a:t>
            </a:r>
            <a:endParaRPr lang="en-GB" altLang="zh-CN" sz="1000" i="1" dirty="0">
              <a:solidFill>
                <a:srgbClr val="000000"/>
              </a:solidFill>
              <a:ea typeface="宋体" charset="-122"/>
            </a:endParaRPr>
          </a:p>
        </p:txBody>
      </p:sp>
      <p:grpSp>
        <p:nvGrpSpPr>
          <p:cNvPr id="103" name="Group 12"/>
          <p:cNvGrpSpPr>
            <a:grpSpLocks/>
          </p:cNvGrpSpPr>
          <p:nvPr/>
        </p:nvGrpSpPr>
        <p:grpSpPr bwMode="auto">
          <a:xfrm>
            <a:off x="3567113" y="2958132"/>
            <a:ext cx="360362" cy="338137"/>
            <a:chOff x="3573016" y="1295656"/>
            <a:chExt cx="360167" cy="339711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672974" y="1475878"/>
              <a:ext cx="123758" cy="0"/>
            </a:xfrm>
            <a:prstGeom prst="straightConnector1">
              <a:avLst/>
            </a:prstGeom>
            <a:ln>
              <a:solidFill>
                <a:schemeClr val="tx1"/>
              </a:solidFill>
              <a:headEnd w="sm" len="lg"/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1"/>
            <p:cNvSpPr txBox="1">
              <a:spLocks noChangeArrowheads="1"/>
            </p:cNvSpPr>
            <p:nvPr/>
          </p:nvSpPr>
          <p:spPr bwMode="auto">
            <a:xfrm>
              <a:off x="3573016" y="1295656"/>
              <a:ext cx="360167" cy="339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>
                  <a:latin typeface="Times New Roman" pitchFamily="16" charset="0"/>
                  <a:cs typeface="Times New Roman" pitchFamily="16" charset="0"/>
                </a:rPr>
                <a:t>LP1</a:t>
              </a:r>
            </a:p>
          </p:txBody>
        </p:sp>
      </p:grpSp>
      <p:grpSp>
        <p:nvGrpSpPr>
          <p:cNvPr id="106" name="Group 78"/>
          <p:cNvGrpSpPr>
            <a:grpSpLocks/>
          </p:cNvGrpSpPr>
          <p:nvPr/>
        </p:nvGrpSpPr>
        <p:grpSpPr bwMode="auto">
          <a:xfrm>
            <a:off x="4473575" y="2958132"/>
            <a:ext cx="323850" cy="215900"/>
            <a:chOff x="3573016" y="1295656"/>
            <a:chExt cx="324000" cy="215444"/>
          </a:xfrm>
        </p:grpSpPr>
        <p:cxnSp>
          <p:nvCxnSpPr>
            <p:cNvPr id="107" name="Straight Arrow Connector 106"/>
            <p:cNvCxnSpPr/>
            <p:nvPr/>
          </p:nvCxnSpPr>
          <p:spPr>
            <a:xfrm>
              <a:off x="3673075" y="1476249"/>
              <a:ext cx="123882" cy="0"/>
            </a:xfrm>
            <a:prstGeom prst="straightConnector1">
              <a:avLst/>
            </a:prstGeom>
            <a:ln>
              <a:solidFill>
                <a:schemeClr val="tx1"/>
              </a:solidFill>
              <a:headEnd w="sm" len="lg"/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80"/>
            <p:cNvSpPr txBox="1">
              <a:spLocks noChangeArrowheads="1"/>
            </p:cNvSpPr>
            <p:nvPr/>
          </p:nvSpPr>
          <p:spPr bwMode="auto">
            <a:xfrm>
              <a:off x="3573016" y="1295656"/>
              <a:ext cx="3240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>
                  <a:latin typeface="Times New Roman" pitchFamily="16" charset="0"/>
                  <a:cs typeface="Times New Roman" pitchFamily="16" charset="0"/>
                </a:rPr>
                <a:t>F1</a:t>
              </a:r>
            </a:p>
          </p:txBody>
        </p:sp>
      </p:grpSp>
      <p:grpSp>
        <p:nvGrpSpPr>
          <p:cNvPr id="109" name="Group 13"/>
          <p:cNvGrpSpPr>
            <a:grpSpLocks/>
          </p:cNvGrpSpPr>
          <p:nvPr/>
        </p:nvGrpSpPr>
        <p:grpSpPr bwMode="auto">
          <a:xfrm>
            <a:off x="4508500" y="3378819"/>
            <a:ext cx="323850" cy="214313"/>
            <a:chOff x="4545160" y="1763688"/>
            <a:chExt cx="324000" cy="215444"/>
          </a:xfrm>
        </p:grpSpPr>
        <p:cxnSp>
          <p:nvCxnSpPr>
            <p:cNvPr id="110" name="Straight Arrow Connector 109"/>
            <p:cNvCxnSpPr/>
            <p:nvPr/>
          </p:nvCxnSpPr>
          <p:spPr>
            <a:xfrm flipH="1">
              <a:off x="4605513" y="1800394"/>
              <a:ext cx="125471" cy="0"/>
            </a:xfrm>
            <a:prstGeom prst="straightConnector1">
              <a:avLst/>
            </a:prstGeom>
            <a:ln>
              <a:solidFill>
                <a:schemeClr val="tx1"/>
              </a:solidFill>
              <a:headEnd w="sm" len="lg"/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83"/>
            <p:cNvSpPr txBox="1">
              <a:spLocks noChangeArrowheads="1"/>
            </p:cNvSpPr>
            <p:nvPr/>
          </p:nvSpPr>
          <p:spPr bwMode="auto">
            <a:xfrm>
              <a:off x="4545160" y="1763688"/>
              <a:ext cx="3240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>
                  <a:latin typeface="Times New Roman" pitchFamily="16" charset="0"/>
                  <a:cs typeface="Times New Roman" pitchFamily="16" charset="0"/>
                </a:rPr>
                <a:t>R1</a:t>
              </a:r>
            </a:p>
          </p:txBody>
        </p:sp>
      </p:grpSp>
      <p:grpSp>
        <p:nvGrpSpPr>
          <p:cNvPr id="112" name="Group 14"/>
          <p:cNvGrpSpPr>
            <a:grpSpLocks/>
          </p:cNvGrpSpPr>
          <p:nvPr/>
        </p:nvGrpSpPr>
        <p:grpSpPr bwMode="auto">
          <a:xfrm>
            <a:off x="4652963" y="2958132"/>
            <a:ext cx="468312" cy="179387"/>
            <a:chOff x="4653136" y="1284744"/>
            <a:chExt cx="468000" cy="180000"/>
          </a:xfrm>
        </p:grpSpPr>
        <p:cxnSp>
          <p:nvCxnSpPr>
            <p:cNvPr id="113" name="Straight Arrow Connector 112"/>
            <p:cNvCxnSpPr/>
            <p:nvPr/>
          </p:nvCxnSpPr>
          <p:spPr>
            <a:xfrm>
              <a:off x="4814953" y="1464744"/>
              <a:ext cx="125328" cy="0"/>
            </a:xfrm>
            <a:prstGeom prst="straightConnector1">
              <a:avLst/>
            </a:prstGeom>
            <a:ln>
              <a:solidFill>
                <a:schemeClr val="tx1"/>
              </a:solidFill>
              <a:headEnd w="sm" len="lg"/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87"/>
            <p:cNvSpPr txBox="1">
              <a:spLocks noChangeArrowheads="1"/>
            </p:cNvSpPr>
            <p:nvPr/>
          </p:nvSpPr>
          <p:spPr bwMode="auto">
            <a:xfrm>
              <a:off x="4653136" y="1284744"/>
              <a:ext cx="468000" cy="1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 dirty="0">
                  <a:latin typeface="Times New Roman" pitchFamily="16" charset="0"/>
                  <a:cs typeface="Times New Roman" pitchFamily="16" charset="0"/>
                </a:rPr>
                <a:t>1830F</a:t>
              </a:r>
            </a:p>
          </p:txBody>
        </p:sp>
      </p:grpSp>
      <p:sp>
        <p:nvSpPr>
          <p:cNvPr id="115" name="TextBox 15"/>
          <p:cNvSpPr txBox="1">
            <a:spLocks noChangeArrowheads="1"/>
          </p:cNvSpPr>
          <p:nvPr/>
        </p:nvSpPr>
        <p:spPr bwMode="auto">
          <a:xfrm>
            <a:off x="260350" y="2972419"/>
            <a:ext cx="396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100">
                <a:latin typeface="Times New Roman" pitchFamily="16" charset="0"/>
                <a:cs typeface="Times New Roman" pitchFamily="16" charset="0"/>
              </a:rPr>
              <a:t>nt1</a:t>
            </a:r>
          </a:p>
        </p:txBody>
      </p:sp>
      <p:sp>
        <p:nvSpPr>
          <p:cNvPr id="116" name="TextBox 90"/>
          <p:cNvSpPr txBox="1">
            <a:spLocks noChangeArrowheads="1"/>
          </p:cNvSpPr>
          <p:nvPr/>
        </p:nvSpPr>
        <p:spPr bwMode="auto">
          <a:xfrm>
            <a:off x="6273800" y="2972419"/>
            <a:ext cx="6111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100" dirty="0">
                <a:latin typeface="Times New Roman" pitchFamily="16" charset="0"/>
                <a:cs typeface="Times New Roman" pitchFamily="16" charset="0"/>
              </a:rPr>
              <a:t>nt2595</a:t>
            </a:r>
          </a:p>
        </p:txBody>
      </p:sp>
      <p:cxnSp>
        <p:nvCxnSpPr>
          <p:cNvPr id="117" name="Straight Arrow Connector 116"/>
          <p:cNvCxnSpPr/>
          <p:nvPr/>
        </p:nvCxnSpPr>
        <p:spPr bwMode="auto">
          <a:xfrm flipH="1">
            <a:off x="5902325" y="3415332"/>
            <a:ext cx="125413" cy="0"/>
          </a:xfrm>
          <a:prstGeom prst="straightConnector1">
            <a:avLst/>
          </a:prstGeom>
          <a:ln>
            <a:solidFill>
              <a:schemeClr val="tx1"/>
            </a:solidFill>
            <a:headEnd w="sm" len="lg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93"/>
          <p:cNvSpPr txBox="1">
            <a:spLocks noChangeArrowheads="1"/>
          </p:cNvSpPr>
          <p:nvPr/>
        </p:nvSpPr>
        <p:spPr bwMode="auto">
          <a:xfrm>
            <a:off x="5805488" y="3400042"/>
            <a:ext cx="360362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800" dirty="0">
                <a:latin typeface="Times New Roman" pitchFamily="16" charset="0"/>
                <a:cs typeface="Times New Roman" pitchFamily="16" charset="0"/>
              </a:rPr>
              <a:t>RP1</a:t>
            </a:r>
          </a:p>
        </p:txBody>
      </p:sp>
      <p:grpSp>
        <p:nvGrpSpPr>
          <p:cNvPr id="119" name="Group 17"/>
          <p:cNvGrpSpPr>
            <a:grpSpLocks/>
          </p:cNvGrpSpPr>
          <p:nvPr/>
        </p:nvGrpSpPr>
        <p:grpSpPr bwMode="auto">
          <a:xfrm>
            <a:off x="6200775" y="3415335"/>
            <a:ext cx="468313" cy="179451"/>
            <a:chOff x="6201360" y="1744188"/>
            <a:chExt cx="468000" cy="180063"/>
          </a:xfrm>
        </p:grpSpPr>
        <p:cxnSp>
          <p:nvCxnSpPr>
            <p:cNvPr id="120" name="Straight Arrow Connector 119"/>
            <p:cNvCxnSpPr/>
            <p:nvPr/>
          </p:nvCxnSpPr>
          <p:spPr>
            <a:xfrm flipH="1">
              <a:off x="6334621" y="1744188"/>
              <a:ext cx="125329" cy="0"/>
            </a:xfrm>
            <a:prstGeom prst="straightConnector1">
              <a:avLst/>
            </a:prstGeom>
            <a:ln>
              <a:solidFill>
                <a:schemeClr val="tx1"/>
              </a:solidFill>
              <a:headEnd w="sm" len="lg"/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97"/>
            <p:cNvSpPr txBox="1">
              <a:spLocks noChangeArrowheads="1"/>
            </p:cNvSpPr>
            <p:nvPr/>
          </p:nvSpPr>
          <p:spPr bwMode="auto">
            <a:xfrm>
              <a:off x="6201360" y="1744251"/>
              <a:ext cx="468000" cy="1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 dirty="0">
                  <a:latin typeface="Times New Roman" pitchFamily="16" charset="0"/>
                  <a:cs typeface="Times New Roman" pitchFamily="16" charset="0"/>
                </a:rPr>
                <a:t>2470R</a:t>
              </a:r>
            </a:p>
          </p:txBody>
        </p:sp>
      </p:grpSp>
      <p:grpSp>
        <p:nvGrpSpPr>
          <p:cNvPr id="122" name="Group 12"/>
          <p:cNvGrpSpPr>
            <a:grpSpLocks/>
          </p:cNvGrpSpPr>
          <p:nvPr/>
        </p:nvGrpSpPr>
        <p:grpSpPr bwMode="auto">
          <a:xfrm>
            <a:off x="693738" y="2958132"/>
            <a:ext cx="466725" cy="338137"/>
            <a:chOff x="3573016" y="1295656"/>
            <a:chExt cx="468218" cy="339711"/>
          </a:xfrm>
        </p:grpSpPr>
        <p:cxnSp>
          <p:nvCxnSpPr>
            <p:cNvPr id="123" name="Straight Arrow Connector 122"/>
            <p:cNvCxnSpPr/>
            <p:nvPr/>
          </p:nvCxnSpPr>
          <p:spPr>
            <a:xfrm>
              <a:off x="3673348" y="1475878"/>
              <a:ext cx="124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w="sm" len="lg"/>
              <a:tailEnd type="stealth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1"/>
            <p:cNvSpPr txBox="1">
              <a:spLocks noChangeArrowheads="1"/>
            </p:cNvSpPr>
            <p:nvPr/>
          </p:nvSpPr>
          <p:spPr bwMode="auto">
            <a:xfrm>
              <a:off x="3573016" y="1295656"/>
              <a:ext cx="468218" cy="339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>
                  <a:latin typeface="Times New Roman" pitchFamily="16" charset="0"/>
                  <a:cs typeface="Times New Roman" pitchFamily="16" charset="0"/>
                </a:rPr>
                <a:t>ZFbeg</a:t>
              </a:r>
            </a:p>
          </p:txBody>
        </p:sp>
      </p:grpSp>
      <p:sp>
        <p:nvSpPr>
          <p:cNvPr id="125" name="TextBox 93"/>
          <p:cNvSpPr txBox="1">
            <a:spLocks noChangeArrowheads="1"/>
          </p:cNvSpPr>
          <p:nvPr/>
        </p:nvSpPr>
        <p:spPr bwMode="auto">
          <a:xfrm>
            <a:off x="5876925" y="3566069"/>
            <a:ext cx="4683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800" dirty="0" err="1">
                <a:latin typeface="Times New Roman" pitchFamily="16" charset="0"/>
                <a:cs typeface="Times New Roman" pitchFamily="16" charset="0"/>
              </a:rPr>
              <a:t>ZFend</a:t>
            </a:r>
            <a:endParaRPr lang="en-GB" sz="800" dirty="0">
              <a:latin typeface="Times New Roman" pitchFamily="16" charset="0"/>
              <a:cs typeface="Times New Roman" pitchFamily="16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 flipH="1">
            <a:off x="5187950" y="3111951"/>
            <a:ext cx="0" cy="68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5370631" y="3224269"/>
            <a:ext cx="0" cy="61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 bwMode="auto">
          <a:xfrm flipH="1">
            <a:off x="6007434" y="3585563"/>
            <a:ext cx="125413" cy="0"/>
          </a:xfrm>
          <a:prstGeom prst="straightConnector1">
            <a:avLst/>
          </a:prstGeom>
          <a:ln>
            <a:solidFill>
              <a:schemeClr val="tx1"/>
            </a:solidFill>
            <a:headEnd w="sm" len="lg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8641" y="2391870"/>
            <a:ext cx="505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(a)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23701" y="4240013"/>
            <a:ext cx="505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(b)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6522" y="6084168"/>
            <a:ext cx="56038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200" b="1" dirty="0" smtClean="0">
                <a:solidFill>
                  <a:srgbClr val="000000"/>
                </a:solidFill>
                <a:latin typeface="Times New Roman"/>
                <a:ea typeface="SimSun"/>
              </a:rPr>
              <a:t>Fig. </a:t>
            </a:r>
            <a:r>
              <a:rPr lang="en-US" sz="1200" b="1" dirty="0" smtClean="0">
                <a:solidFill>
                  <a:srgbClr val="000000"/>
                </a:solidFill>
                <a:latin typeface="Times New Roman"/>
                <a:ea typeface="SimSun"/>
              </a:rPr>
              <a:t>S4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ea typeface="SimSun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Expression of AtPAT10 from WT and the 2 mutant Arabidopsis lines detected by RT-PCR. (a) Schematic structure of the 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ea typeface="SimSun"/>
              </a:rPr>
              <a:t>AtPAT10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 gene and positions of 2 T-DNA insertions, 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</a:rPr>
              <a:t>atpat10-1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(SALK_0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18436)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, 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</a:rPr>
              <a:t>atpat10-2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(SALK_024964)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. Solid boxes represent exons, empty boxes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SimSun"/>
              </a:rPr>
              <a:t>untranslated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 regions and lines introns. (b) RT-PCR.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No full-length transcripts (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</a:rPr>
              <a:t>ZFbeg+ZFend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), or transcripts across the T-DNA insertion sites (F1+RP1), were detected from either T-DNA insertion mutant. However, truncated transcripts were detected upstream of the T-DNA insertions (ZFbeg+R1).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</a:rPr>
              <a:t>cDNA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 that was synthesized from 1 µg of total RNA prepared from leaf tissue with 1µl of each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</a:rPr>
              <a:t>oligo-dT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 and random primers was amplified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for 30 cycles with the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indicated primer pairs.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A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</a:rPr>
              <a:t>ctin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 was used for loading control. 1, WT, 2, 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</a:rPr>
              <a:t>atpat10-1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(SALK_0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18436)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, 3, 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</a:rPr>
              <a:t>atpat10-2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(SALK_024964). </a:t>
            </a:r>
            <a:endParaRPr lang="en-GB" sz="1200" dirty="0">
              <a:effectLst/>
              <a:latin typeface="Times New Roman"/>
              <a:ea typeface="SimSu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1"/>
          <p:cNvGrpSpPr>
            <a:grpSpLocks/>
          </p:cNvGrpSpPr>
          <p:nvPr/>
        </p:nvGrpSpPr>
        <p:grpSpPr bwMode="auto">
          <a:xfrm>
            <a:off x="914400" y="2174081"/>
            <a:ext cx="5111750" cy="3097212"/>
            <a:chOff x="295" y="210"/>
            <a:chExt cx="3540" cy="2226"/>
          </a:xfrm>
        </p:grpSpPr>
        <p:graphicFrame>
          <p:nvGraphicFramePr>
            <p:cNvPr id="5130" name="Object 18"/>
            <p:cNvGraphicFramePr>
              <a:graphicFrameLocks noChangeAspect="1"/>
            </p:cNvGraphicFramePr>
            <p:nvPr/>
          </p:nvGraphicFramePr>
          <p:xfrm>
            <a:off x="295" y="210"/>
            <a:ext cx="3540" cy="2226"/>
          </p:xfrm>
          <a:graphic>
            <a:graphicData uri="http://schemas.openxmlformats.org/presentationml/2006/ole">
              <p:oleObj spid="_x0000_s5171" name="Chart" r:id="rId3" imgW="5619795" imgH="3533693" progId="Excel.Sheet.8">
                <p:embed/>
              </p:oleObj>
            </a:graphicData>
          </a:graphic>
        </p:graphicFrame>
        <p:sp>
          <p:nvSpPr>
            <p:cNvPr id="5131" name="Text Box 15"/>
            <p:cNvSpPr txBox="1">
              <a:spLocks noChangeArrowheads="1"/>
            </p:cNvSpPr>
            <p:nvPr/>
          </p:nvSpPr>
          <p:spPr bwMode="auto">
            <a:xfrm>
              <a:off x="1194" y="2030"/>
              <a:ext cx="2189" cy="3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zh-CN" sz="1400" dirty="0">
                  <a:latin typeface="Times New Roman" pitchFamily="18" charset="0"/>
                  <a:ea typeface="宋体" pitchFamily="2" charset="-122"/>
                </a:rPr>
                <a:t>Col-0 		        </a:t>
              </a:r>
              <a:r>
                <a:rPr lang="en-GB" altLang="zh-CN" sz="1400" i="1" dirty="0" smtClean="0">
                  <a:latin typeface="Times New Roman" pitchFamily="18" charset="0"/>
                  <a:ea typeface="宋体" pitchFamily="2" charset="-122"/>
                </a:rPr>
                <a:t>atpat10-1</a:t>
              </a:r>
              <a:endParaRPr lang="en-GB" altLang="zh-CN" sz="1400" i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pic>
        <p:nvPicPr>
          <p:cNvPr id="5123" name="Picture 22" descr="Col 0 7d 400 seeds"/>
          <p:cNvPicPr>
            <a:picLocks noChangeAspect="1" noChangeArrowheads="1"/>
          </p:cNvPicPr>
          <p:nvPr/>
        </p:nvPicPr>
        <p:blipFill>
          <a:blip r:embed="rId4" cstate="print">
            <a:lum bright="6000" contrast="5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377" t="37251" r="46266" b="38795"/>
          <a:stretch>
            <a:fillRect/>
          </a:stretch>
        </p:blipFill>
        <p:spPr bwMode="auto">
          <a:xfrm>
            <a:off x="942975" y="5355431"/>
            <a:ext cx="2432050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24"/>
          <p:cNvSpPr txBox="1">
            <a:spLocks noChangeArrowheads="1"/>
          </p:cNvSpPr>
          <p:nvPr/>
        </p:nvSpPr>
        <p:spPr bwMode="auto">
          <a:xfrm>
            <a:off x="962025" y="5374481"/>
            <a:ext cx="5762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200" b="1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Col-0</a:t>
            </a:r>
          </a:p>
        </p:txBody>
      </p:sp>
      <p:pic>
        <p:nvPicPr>
          <p:cNvPr id="5125" name="Picture 23" descr="ZF1 7d 650 seeds"/>
          <p:cNvPicPr>
            <a:picLocks noChangeAspect="1" noChangeArrowheads="1"/>
          </p:cNvPicPr>
          <p:nvPr/>
        </p:nvPicPr>
        <p:blipFill>
          <a:blip r:embed="rId5" cstate="print">
            <a:lum contrast="5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750" t="24927" r="46951" b="51953"/>
          <a:stretch>
            <a:fillRect/>
          </a:stretch>
        </p:blipFill>
        <p:spPr bwMode="auto">
          <a:xfrm>
            <a:off x="3703638" y="5337968"/>
            <a:ext cx="2282825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25"/>
          <p:cNvSpPr txBox="1">
            <a:spLocks noChangeArrowheads="1"/>
          </p:cNvSpPr>
          <p:nvPr/>
        </p:nvSpPr>
        <p:spPr bwMode="auto">
          <a:xfrm>
            <a:off x="3668713" y="5374481"/>
            <a:ext cx="86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200" b="1" i="1" dirty="0" smtClean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Atpat10-1</a:t>
            </a:r>
            <a:endParaRPr lang="en-GB" altLang="zh-CN" sz="1200" b="1" i="1" dirty="0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28" name="Text Box 12"/>
          <p:cNvSpPr txBox="1">
            <a:spLocks noChangeArrowheads="1"/>
          </p:cNvSpPr>
          <p:nvPr/>
        </p:nvSpPr>
        <p:spPr bwMode="auto">
          <a:xfrm>
            <a:off x="404813" y="2028031"/>
            <a:ext cx="647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400" b="1">
                <a:latin typeface="Times New Roman" pitchFamily="18" charset="0"/>
                <a:ea typeface="宋体" pitchFamily="2" charset="-122"/>
              </a:rPr>
              <a:t>(a)</a:t>
            </a:r>
          </a:p>
        </p:txBody>
      </p:sp>
      <p:sp>
        <p:nvSpPr>
          <p:cNvPr id="5129" name="Text Box 13"/>
          <p:cNvSpPr txBox="1">
            <a:spLocks noChangeArrowheads="1"/>
          </p:cNvSpPr>
          <p:nvPr/>
        </p:nvSpPr>
        <p:spPr bwMode="auto">
          <a:xfrm>
            <a:off x="404813" y="5196681"/>
            <a:ext cx="647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1400" b="1">
                <a:latin typeface="Times New Roman" pitchFamily="18" charset="0"/>
                <a:ea typeface="宋体" pitchFamily="2" charset="-122"/>
              </a:rPr>
              <a:t>(b)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8663" y="7092280"/>
            <a:ext cx="5436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2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latin typeface="Times New Roman"/>
                <a:ea typeface="SimSun"/>
              </a:rPr>
              <a:t>Fig. </a:t>
            </a:r>
            <a:r>
              <a:rPr lang="en-US" sz="1200" b="1" dirty="0" smtClean="0">
                <a:solidFill>
                  <a:srgbClr val="000000"/>
                </a:solidFill>
                <a:latin typeface="Times New Roman"/>
                <a:ea typeface="SimSun"/>
              </a:rPr>
              <a:t>S5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Seed germination and early seedling development were affected in 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</a:rPr>
              <a:t>atpat10-1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 mutant Arabidopsis plants. (a) Seeds were germinated and grown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in in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environmentally controlled growth room under long days (16h light/8h dark) at 21</a:t>
            </a:r>
            <a:r>
              <a:rPr lang="en-GB" sz="1200" dirty="0">
                <a:solidFill>
                  <a:srgbClr val="000000"/>
                </a:solidFill>
                <a:latin typeface="SimSun"/>
                <a:ea typeface="SimSun"/>
              </a:rPr>
              <a:t>±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1</a:t>
            </a:r>
            <a:r>
              <a:rPr lang="en-GB" sz="1200" dirty="0">
                <a:solidFill>
                  <a:srgbClr val="000000"/>
                </a:solidFill>
                <a:latin typeface="SimSun"/>
                <a:ea typeface="SimSun"/>
              </a:rPr>
              <a:t>º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C for 72 hours for germination and further 10 days for seedling development observations.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 Values are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standard deviation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 on the means of 3x100 seeds for each genotype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. (b) Seedling phenotypes Col-0 (left) and 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ea typeface="SimSun"/>
              </a:rPr>
              <a:t>atpat10-1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 (right) after 5 days. </a:t>
            </a:r>
            <a:endParaRPr lang="en-GB" sz="1200" dirty="0">
              <a:effectLst/>
              <a:latin typeface="Times New Roman"/>
              <a:ea typeface="SimSu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4"/>
          <p:cNvGrpSpPr>
            <a:grpSpLocks/>
          </p:cNvGrpSpPr>
          <p:nvPr/>
        </p:nvGrpSpPr>
        <p:grpSpPr bwMode="auto">
          <a:xfrm>
            <a:off x="1341146" y="395536"/>
            <a:ext cx="3678059" cy="3439114"/>
            <a:chOff x="196" y="1124"/>
            <a:chExt cx="2502" cy="2388"/>
          </a:xfrm>
        </p:grpSpPr>
        <p:grpSp>
          <p:nvGrpSpPr>
            <p:cNvPr id="6154" name="组合 99"/>
            <p:cNvGrpSpPr>
              <a:grpSpLocks/>
            </p:cNvGrpSpPr>
            <p:nvPr/>
          </p:nvGrpSpPr>
          <p:grpSpPr bwMode="auto">
            <a:xfrm>
              <a:off x="196" y="1124"/>
              <a:ext cx="2502" cy="2388"/>
              <a:chOff x="1166000" y="127000"/>
              <a:chExt cx="2131288" cy="2128355"/>
            </a:xfrm>
          </p:grpSpPr>
          <p:pic>
            <p:nvPicPr>
              <p:cNvPr id="6157" name="Picture 32" descr="10x-1 brushed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16000" contrast="2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7275" r="3638"/>
              <a:stretch>
                <a:fillRect/>
              </a:stretch>
            </p:blipFill>
            <p:spPr bwMode="auto">
              <a:xfrm>
                <a:off x="1166000" y="127000"/>
                <a:ext cx="2128063" cy="1853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158" name="组合 96"/>
              <p:cNvGrpSpPr>
                <a:grpSpLocks/>
              </p:cNvGrpSpPr>
              <p:nvPr/>
            </p:nvGrpSpPr>
            <p:grpSpPr bwMode="auto">
              <a:xfrm>
                <a:off x="1169063" y="1075607"/>
                <a:ext cx="2128225" cy="1179748"/>
                <a:chOff x="1178588" y="1075607"/>
                <a:chExt cx="2128225" cy="1179748"/>
              </a:xfrm>
            </p:grpSpPr>
            <p:pic>
              <p:nvPicPr>
                <p:cNvPr id="6159" name="Picture 33" descr="10x-1-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lum bright="-22000" contrast="30000"/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 l="7302" t="33243" r="3612" b="3087"/>
                <a:stretch/>
              </p:blipFill>
              <p:spPr bwMode="auto">
                <a:xfrm>
                  <a:off x="1178588" y="1075607"/>
                  <a:ext cx="2128225" cy="11797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160" name="Line 39"/>
                <p:cNvSpPr>
                  <a:spLocks noChangeShapeType="1"/>
                </p:cNvSpPr>
                <p:nvPr/>
              </p:nvSpPr>
              <p:spPr bwMode="auto">
                <a:xfrm rot="5400000">
                  <a:off x="3037313" y="1953363"/>
                  <a:ext cx="0" cy="40290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6155" name="TextBox 33"/>
            <p:cNvSpPr txBox="1">
              <a:spLocks noChangeArrowheads="1"/>
            </p:cNvSpPr>
            <p:nvPr/>
          </p:nvSpPr>
          <p:spPr bwMode="auto">
            <a:xfrm>
              <a:off x="222" y="1163"/>
              <a:ext cx="558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>
                  <a:ea typeface="宋体" pitchFamily="2" charset="-122"/>
                </a:rPr>
                <a:t>Col-0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156" name="TextBox 34"/>
            <p:cNvSpPr txBox="1">
              <a:spLocks noChangeArrowheads="1"/>
            </p:cNvSpPr>
            <p:nvPr/>
          </p:nvSpPr>
          <p:spPr bwMode="auto">
            <a:xfrm>
              <a:off x="1266" y="2136"/>
              <a:ext cx="654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b="1">
                  <a:ea typeface="宋体" pitchFamily="2" charset="-122"/>
                </a:rPr>
                <a:t>pith</a:t>
              </a:r>
              <a:endParaRPr lang="zh-CN" altLang="en-US" b="1">
                <a:ea typeface="宋体" pitchFamily="2" charset="-122"/>
              </a:endParaRPr>
            </a:p>
          </p:txBody>
        </p:sp>
      </p:grpSp>
      <p:grpSp>
        <p:nvGrpSpPr>
          <p:cNvPr id="6147" name="Group 12"/>
          <p:cNvGrpSpPr>
            <a:grpSpLocks/>
          </p:cNvGrpSpPr>
          <p:nvPr/>
        </p:nvGrpSpPr>
        <p:grpSpPr bwMode="auto">
          <a:xfrm>
            <a:off x="1370013" y="4283323"/>
            <a:ext cx="3427412" cy="3338513"/>
            <a:chOff x="2973" y="102"/>
            <a:chExt cx="2159" cy="2103"/>
          </a:xfrm>
        </p:grpSpPr>
        <p:grpSp>
          <p:nvGrpSpPr>
            <p:cNvPr id="6150" name="Group 184"/>
            <p:cNvGrpSpPr>
              <a:grpSpLocks/>
            </p:cNvGrpSpPr>
            <p:nvPr/>
          </p:nvGrpSpPr>
          <p:grpSpPr bwMode="auto">
            <a:xfrm>
              <a:off x="2973" y="251"/>
              <a:ext cx="2159" cy="1954"/>
              <a:chOff x="2240" y="274"/>
              <a:chExt cx="1052" cy="975"/>
            </a:xfrm>
          </p:grpSpPr>
          <p:pic>
            <p:nvPicPr>
              <p:cNvPr id="6152" name="Picture 64" descr="10-1 brushed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10000" contrast="28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0" y="274"/>
                <a:ext cx="1052" cy="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53" name="Line 59"/>
              <p:cNvSpPr>
                <a:spLocks noChangeShapeType="1"/>
              </p:cNvSpPr>
              <p:nvPr/>
            </p:nvSpPr>
            <p:spPr bwMode="auto">
              <a:xfrm rot="5400000">
                <a:off x="3098" y="1088"/>
                <a:ext cx="0" cy="25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6151" name="TextBox 32"/>
            <p:cNvSpPr txBox="1">
              <a:spLocks noChangeArrowheads="1"/>
            </p:cNvSpPr>
            <p:nvPr/>
          </p:nvSpPr>
          <p:spPr bwMode="auto">
            <a:xfrm>
              <a:off x="2976" y="102"/>
              <a:ext cx="83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zh-CN" i="1" dirty="0" smtClean="0">
                  <a:ea typeface="宋体" pitchFamily="2" charset="-122"/>
                </a:rPr>
                <a:t>atpat10-1</a:t>
              </a:r>
              <a:endParaRPr lang="zh-CN" altLang="en-US" i="1" dirty="0">
                <a:ea typeface="宋体" pitchFamily="2" charset="-122"/>
              </a:endParaRPr>
            </a:p>
          </p:txBody>
        </p:sp>
      </p:grpSp>
      <p:sp>
        <p:nvSpPr>
          <p:cNvPr id="6148" name="TextBox 35"/>
          <p:cNvSpPr txBox="1">
            <a:spLocks noChangeArrowheads="1"/>
          </p:cNvSpPr>
          <p:nvPr/>
        </p:nvSpPr>
        <p:spPr bwMode="auto">
          <a:xfrm>
            <a:off x="2698750" y="5845423"/>
            <a:ext cx="9128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b="1">
                <a:ea typeface="宋体" pitchFamily="2" charset="-122"/>
              </a:rPr>
              <a:t>pith</a:t>
            </a:r>
            <a:endParaRPr lang="zh-CN" altLang="en-US" b="1">
              <a:ea typeface="宋体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2514" y="782042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20"/>
              </a:spcBef>
              <a:spcAft>
                <a:spcPts val="0"/>
              </a:spcAft>
            </a:pPr>
            <a:r>
              <a:rPr lang="en-GB" sz="1200" b="1" dirty="0">
                <a:solidFill>
                  <a:srgbClr val="000000"/>
                </a:solidFill>
                <a:latin typeface="Times New Roman"/>
                <a:ea typeface="SimSun"/>
              </a:rPr>
              <a:t>Fig. </a:t>
            </a:r>
            <a:r>
              <a:rPr lang="en-GB" sz="1200" b="1" dirty="0" smtClean="0">
                <a:solidFill>
                  <a:srgbClr val="000000"/>
                </a:solidFill>
                <a:latin typeface="Times New Roman"/>
                <a:ea typeface="SimSun"/>
              </a:rPr>
              <a:t>S6</a:t>
            </a:r>
            <a:r>
              <a:rPr lang="en-GB" sz="1200" dirty="0" smtClean="0">
                <a:solidFill>
                  <a:srgbClr val="000000"/>
                </a:solidFill>
                <a:latin typeface="Times New Roman"/>
                <a:ea typeface="SimSun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Light microscopy images of Toluidine blue-stained hand cut sections taken from the base of the primary inflorescence stem of 30 day old Arabidopsis plants. Scale bars = 100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µm. </a:t>
            </a:r>
            <a:endParaRPr lang="en-GB" sz="1200" dirty="0">
              <a:effectLst/>
              <a:latin typeface="Times New Roman"/>
              <a:ea typeface="SimSu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404" t="37068" r="1102" b="26897"/>
          <a:stretch>
            <a:fillRect/>
          </a:stretch>
        </p:blipFill>
        <p:spPr bwMode="auto">
          <a:xfrm>
            <a:off x="1231900" y="2215430"/>
            <a:ext cx="197961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16"/>
          <p:cNvSpPr txBox="1">
            <a:spLocks noChangeArrowheads="1"/>
          </p:cNvSpPr>
          <p:nvPr/>
        </p:nvSpPr>
        <p:spPr bwMode="auto">
          <a:xfrm>
            <a:off x="1196975" y="2161455"/>
            <a:ext cx="10429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zh-CN" sz="1400" b="1" dirty="0" smtClean="0">
                <a:solidFill>
                  <a:srgbClr val="FFFFFF"/>
                </a:solidFill>
                <a:latin typeface="Times New Roman" pitchFamily="18" charset="0"/>
                <a:ea typeface="宋体" pitchFamily="2" charset="-122"/>
              </a:rPr>
              <a:t>AtPAT10-YFP</a:t>
            </a:r>
            <a:endParaRPr lang="en-GB" altLang="zh-CN" sz="1400" b="1" dirty="0">
              <a:solidFill>
                <a:srgbClr val="FFFFFF"/>
              </a:solidFill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8197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402" t="37405" r="1105" b="26559"/>
          <a:stretch>
            <a:fillRect/>
          </a:stretch>
        </p:blipFill>
        <p:spPr bwMode="auto">
          <a:xfrm>
            <a:off x="1231900" y="3518768"/>
            <a:ext cx="197961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16"/>
          <p:cNvSpPr txBox="1">
            <a:spLocks noChangeArrowheads="1"/>
          </p:cNvSpPr>
          <p:nvPr/>
        </p:nvSpPr>
        <p:spPr bwMode="auto">
          <a:xfrm>
            <a:off x="1223963" y="3447330"/>
            <a:ext cx="9715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zh-CN" sz="1400" b="1">
                <a:solidFill>
                  <a:srgbClr val="FFFFFF"/>
                </a:solidFill>
                <a:latin typeface="Times New Roman" pitchFamily="18" charset="0"/>
                <a:ea typeface="宋体" pitchFamily="2" charset="-122"/>
              </a:rPr>
              <a:t>MEMB12-mCherry</a:t>
            </a:r>
          </a:p>
        </p:txBody>
      </p:sp>
      <p:pic>
        <p:nvPicPr>
          <p:cNvPr id="8199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402" t="36852" r="1105" b="27087"/>
          <a:stretch>
            <a:fillRect/>
          </a:stretch>
        </p:blipFill>
        <p:spPr bwMode="auto">
          <a:xfrm>
            <a:off x="1231900" y="4826868"/>
            <a:ext cx="197961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 Box 16"/>
          <p:cNvSpPr txBox="1">
            <a:spLocks noChangeArrowheads="1"/>
          </p:cNvSpPr>
          <p:nvPr/>
        </p:nvSpPr>
        <p:spPr bwMode="auto">
          <a:xfrm>
            <a:off x="1079500" y="4755430"/>
            <a:ext cx="11350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zh-CN" sz="1400" b="1">
                <a:solidFill>
                  <a:srgbClr val="FFFFFF"/>
                </a:solidFill>
                <a:latin typeface="Times New Roman" pitchFamily="18" charset="0"/>
                <a:ea typeface="宋体" pitchFamily="2" charset="-122"/>
              </a:rPr>
              <a:t>overlay</a:t>
            </a:r>
          </a:p>
        </p:txBody>
      </p:sp>
      <p:pic>
        <p:nvPicPr>
          <p:cNvPr id="8201" name="Picture 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-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81" t="31779" r="8258" b="27348"/>
          <a:stretch>
            <a:fillRect/>
          </a:stretch>
        </p:blipFill>
        <p:spPr bwMode="auto">
          <a:xfrm>
            <a:off x="3416300" y="2215430"/>
            <a:ext cx="214471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harpenSoften amount="-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79" t="31781" r="8260" b="27188"/>
          <a:stretch>
            <a:fillRect/>
          </a:stretch>
        </p:blipFill>
        <p:spPr bwMode="auto">
          <a:xfrm>
            <a:off x="3416300" y="3564805"/>
            <a:ext cx="2144713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3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sharpenSoften amount="-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493" t="31763" r="8046" b="27695"/>
          <a:stretch>
            <a:fillRect/>
          </a:stretch>
        </p:blipFill>
        <p:spPr bwMode="auto">
          <a:xfrm>
            <a:off x="3416300" y="4882430"/>
            <a:ext cx="2144713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Text Box 16"/>
          <p:cNvSpPr txBox="1">
            <a:spLocks noChangeArrowheads="1"/>
          </p:cNvSpPr>
          <p:nvPr/>
        </p:nvSpPr>
        <p:spPr bwMode="auto">
          <a:xfrm>
            <a:off x="3394075" y="2161455"/>
            <a:ext cx="10429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zh-CN" sz="1400" b="1" dirty="0" smtClean="0">
                <a:solidFill>
                  <a:srgbClr val="FFFFFF"/>
                </a:solidFill>
                <a:latin typeface="Times New Roman" pitchFamily="18" charset="0"/>
                <a:ea typeface="宋体" pitchFamily="2" charset="-122"/>
              </a:rPr>
              <a:t>AtPAT10-YFP</a:t>
            </a:r>
            <a:endParaRPr lang="en-GB" altLang="zh-CN" sz="1400" b="1" dirty="0">
              <a:solidFill>
                <a:srgbClr val="FFFF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205" name="Text Box 16"/>
          <p:cNvSpPr txBox="1">
            <a:spLocks noChangeArrowheads="1"/>
          </p:cNvSpPr>
          <p:nvPr/>
        </p:nvSpPr>
        <p:spPr bwMode="auto">
          <a:xfrm>
            <a:off x="3284538" y="4844330"/>
            <a:ext cx="1135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zh-CN" sz="1400" b="1">
                <a:solidFill>
                  <a:srgbClr val="FFFFFF"/>
                </a:solidFill>
                <a:latin typeface="Times New Roman" pitchFamily="18" charset="0"/>
                <a:ea typeface="宋体" pitchFamily="2" charset="-122"/>
              </a:rPr>
              <a:t>overlay</a:t>
            </a:r>
          </a:p>
        </p:txBody>
      </p:sp>
      <p:sp>
        <p:nvSpPr>
          <p:cNvPr id="8206" name="Text Box 16"/>
          <p:cNvSpPr txBox="1">
            <a:spLocks noChangeArrowheads="1"/>
          </p:cNvSpPr>
          <p:nvPr/>
        </p:nvSpPr>
        <p:spPr bwMode="auto">
          <a:xfrm>
            <a:off x="3429000" y="3493368"/>
            <a:ext cx="900113" cy="522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zh-CN" sz="1400" b="1">
                <a:solidFill>
                  <a:srgbClr val="FFFFFF"/>
                </a:solidFill>
                <a:latin typeface="Times New Roman" pitchFamily="18" charset="0"/>
                <a:ea typeface="宋体" pitchFamily="2" charset="-122"/>
              </a:rPr>
              <a:t>Syp32-mCherry</a:t>
            </a:r>
          </a:p>
        </p:txBody>
      </p:sp>
      <p:sp>
        <p:nvSpPr>
          <p:cNvPr id="8207" name="Line 46"/>
          <p:cNvSpPr>
            <a:spLocks noChangeShapeType="1"/>
          </p:cNvSpPr>
          <p:nvPr/>
        </p:nvSpPr>
        <p:spPr bwMode="auto">
          <a:xfrm>
            <a:off x="5229225" y="6012730"/>
            <a:ext cx="193675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8" name="Line 46"/>
          <p:cNvSpPr>
            <a:spLocks noChangeShapeType="1"/>
          </p:cNvSpPr>
          <p:nvPr/>
        </p:nvSpPr>
        <p:spPr bwMode="auto">
          <a:xfrm>
            <a:off x="2924175" y="6012730"/>
            <a:ext cx="193675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7791" y="6372200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720"/>
              </a:spcBef>
              <a:spcAft>
                <a:spcPts val="0"/>
              </a:spcAft>
            </a:pPr>
            <a:r>
              <a:rPr lang="en-GB" sz="1200" b="1" dirty="0">
                <a:solidFill>
                  <a:srgbClr val="000000"/>
                </a:solidFill>
                <a:latin typeface="Times New Roman"/>
                <a:ea typeface="SimSun"/>
              </a:rPr>
              <a:t>Fig. </a:t>
            </a:r>
            <a:r>
              <a:rPr lang="en-GB" sz="1200" b="1" smtClean="0">
                <a:solidFill>
                  <a:srgbClr val="000000"/>
                </a:solidFill>
                <a:latin typeface="Times New Roman"/>
                <a:ea typeface="SimSun"/>
              </a:rPr>
              <a:t>S7</a:t>
            </a:r>
            <a:r>
              <a:rPr lang="en-GB" sz="1200" smtClean="0">
                <a:solidFill>
                  <a:srgbClr val="000000"/>
                </a:solidFill>
                <a:latin typeface="Times New Roman"/>
                <a:ea typeface="SimSun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AtPAT10 of Arabidopsis is co-localized with Golgi markers MEMB12 and SYP32. </a:t>
            </a:r>
            <a:r>
              <a:rPr lang="en-GB" sz="1200" i="1" dirty="0">
                <a:solidFill>
                  <a:srgbClr val="000000"/>
                </a:solidFill>
                <a:latin typeface="Times New Roman"/>
                <a:ea typeface="SimSun"/>
              </a:rPr>
              <a:t>35S:AtPAT10-YFP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 complemented mutant plants were crossed with Golgi markers MEMB12 and SPY32 Wave lines (Wave127R and Wave22R, fusion with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  <a:ea typeface="SimSun"/>
              </a:rPr>
              <a:t>mCherry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). Primary r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SimSun"/>
              </a:rPr>
              <a:t>oots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 from 5 day old vertically grown seedlings of this double transgenic line were observed under the laser scanning confocal microscope. Scale bars = </a:t>
            </a:r>
            <a:r>
              <a:rPr lang="en-GB" sz="1200" dirty="0">
                <a:solidFill>
                  <a:srgbClr val="000000"/>
                </a:solidFill>
                <a:latin typeface="Times New Roman"/>
                <a:ea typeface="SimSun"/>
              </a:rPr>
              <a:t>20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SimSun"/>
              </a:rPr>
              <a:t>µm.</a:t>
            </a:r>
            <a:endParaRPr lang="en-GB" sz="1200" dirty="0">
              <a:effectLst/>
              <a:latin typeface="Times New Roman"/>
              <a:ea typeface="SimSu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</TotalTime>
  <Words>1118</Words>
  <Application>Microsoft Office PowerPoint</Application>
  <PresentationFormat>On-screen Show (4:3)</PresentationFormat>
  <Paragraphs>499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Default Design</vt:lpstr>
      <vt:lpstr>1_Default Design</vt:lpstr>
      <vt:lpstr>Chart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bxqi</dc:creator>
  <cp:lastModifiedBy>Alistair</cp:lastModifiedBy>
  <cp:revision>134</cp:revision>
  <dcterms:created xsi:type="dcterms:W3CDTF">2011-09-15T13:51:34Z</dcterms:created>
  <dcterms:modified xsi:type="dcterms:W3CDTF">2013-05-31T09:47:25Z</dcterms:modified>
</cp:coreProperties>
</file>