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656" y="-1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06E66-8B0F-794D-B4B1-C9EA3F169E60}" type="datetimeFigureOut">
              <a:rPr lang="en-US" smtClean="0"/>
              <a:pPr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F905D-BD7B-B442-AC30-9BE78C130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Z stack FN 15-1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84" y="381000"/>
            <a:ext cx="4129177" cy="6181427"/>
          </a:xfrm>
          <a:prstGeom prst="rect">
            <a:avLst/>
          </a:prstGeom>
        </p:spPr>
      </p:pic>
      <p:pic>
        <p:nvPicPr>
          <p:cNvPr id="6" name="Picture 5" descr="Z stack FN 9-4 NN WT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461" y="406400"/>
            <a:ext cx="4154955" cy="614120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435100" y="1270000"/>
            <a:ext cx="336550" cy="425450"/>
            <a:chOff x="1435100" y="1270000"/>
            <a:chExt cx="336550" cy="425450"/>
          </a:xfrm>
        </p:grpSpPr>
        <p:sp>
          <p:nvSpPr>
            <p:cNvPr id="7" name="Isosceles Triangle 6"/>
            <p:cNvSpPr/>
            <p:nvPr/>
          </p:nvSpPr>
          <p:spPr>
            <a:xfrm rot="12386790">
              <a:off x="1612900" y="1270000"/>
              <a:ext cx="158750" cy="889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 rot="658787">
              <a:off x="1435100" y="1606550"/>
              <a:ext cx="158750" cy="889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453736" y="1271605"/>
            <a:ext cx="336550" cy="425450"/>
            <a:chOff x="1435100" y="1270000"/>
            <a:chExt cx="336550" cy="425450"/>
          </a:xfrm>
        </p:grpSpPr>
        <p:sp>
          <p:nvSpPr>
            <p:cNvPr id="11" name="Isosceles Triangle 10"/>
            <p:cNvSpPr/>
            <p:nvPr/>
          </p:nvSpPr>
          <p:spPr>
            <a:xfrm rot="12386790">
              <a:off x="1612900" y="1270000"/>
              <a:ext cx="158750" cy="889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 rot="658787">
              <a:off x="1435100" y="1606550"/>
              <a:ext cx="158750" cy="889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428086" y="3281345"/>
            <a:ext cx="336550" cy="425450"/>
            <a:chOff x="1435100" y="1270000"/>
            <a:chExt cx="336550" cy="425450"/>
          </a:xfrm>
        </p:grpSpPr>
        <p:sp>
          <p:nvSpPr>
            <p:cNvPr id="14" name="Isosceles Triangle 13"/>
            <p:cNvSpPr/>
            <p:nvPr/>
          </p:nvSpPr>
          <p:spPr>
            <a:xfrm rot="12386790">
              <a:off x="1612900" y="1270000"/>
              <a:ext cx="158750" cy="889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 rot="658787">
              <a:off x="1435100" y="1606550"/>
              <a:ext cx="158750" cy="889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988747" y="5334000"/>
            <a:ext cx="813029" cy="626533"/>
            <a:chOff x="2988747" y="5334000"/>
            <a:chExt cx="813029" cy="626533"/>
          </a:xfrm>
        </p:grpSpPr>
        <p:cxnSp>
          <p:nvCxnSpPr>
            <p:cNvPr id="17" name="Straight Arrow Connector 16"/>
            <p:cNvCxnSpPr/>
            <p:nvPr/>
          </p:nvCxnSpPr>
          <p:spPr>
            <a:xfrm rot="16200000" flipH="1">
              <a:off x="3583638" y="5369862"/>
              <a:ext cx="254000" cy="18227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988747" y="5952067"/>
              <a:ext cx="355600" cy="846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5088467" y="1239301"/>
            <a:ext cx="813029" cy="626533"/>
            <a:chOff x="2988747" y="5334000"/>
            <a:chExt cx="813029" cy="626533"/>
          </a:xfrm>
        </p:grpSpPr>
        <p:cxnSp>
          <p:nvCxnSpPr>
            <p:cNvPr id="23" name="Straight Arrow Connector 22"/>
            <p:cNvCxnSpPr/>
            <p:nvPr/>
          </p:nvCxnSpPr>
          <p:spPr>
            <a:xfrm rot="16200000" flipH="1">
              <a:off x="3583638" y="5369862"/>
              <a:ext cx="254000" cy="18227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2988747" y="5952067"/>
              <a:ext cx="355600" cy="846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7124168" y="1278978"/>
            <a:ext cx="813029" cy="626533"/>
            <a:chOff x="2988747" y="5334000"/>
            <a:chExt cx="813029" cy="626533"/>
          </a:xfrm>
        </p:grpSpPr>
        <p:cxnSp>
          <p:nvCxnSpPr>
            <p:cNvPr id="26" name="Straight Arrow Connector 25"/>
            <p:cNvCxnSpPr/>
            <p:nvPr/>
          </p:nvCxnSpPr>
          <p:spPr>
            <a:xfrm rot="16200000" flipH="1">
              <a:off x="3583638" y="5369862"/>
              <a:ext cx="254000" cy="18227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2988747" y="5952067"/>
              <a:ext cx="355600" cy="846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Medical Univ. of South Carolina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 Bradshaw</dc:creator>
  <cp:lastModifiedBy>Amy Bradshaw</cp:lastModifiedBy>
  <cp:revision>2</cp:revision>
  <dcterms:created xsi:type="dcterms:W3CDTF">2013-09-12T13:04:34Z</dcterms:created>
  <dcterms:modified xsi:type="dcterms:W3CDTF">2013-09-12T13:08:11Z</dcterms:modified>
</cp:coreProperties>
</file>