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tiff" ContentType="image/tif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936" y="-5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B7BAA-3DA7-584A-BD19-DBEBAF2895C9}" type="datetimeFigureOut">
              <a:rPr lang="en-US" smtClean="0"/>
              <a:t>9/12/13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59874-6D8B-8D47-BCDF-4FA1CEF62C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59874-6D8B-8D47-BCDF-4FA1CEF62CB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573A-1BEB-5744-93B4-CFF8D77E60EA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DE250-5C98-004F-93E1-291A309B80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pplementA Fig2 Col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577" y="235556"/>
            <a:ext cx="4215224" cy="6438096"/>
          </a:xfrm>
          <a:prstGeom prst="rect">
            <a:avLst/>
          </a:prstGeom>
        </p:spPr>
      </p:pic>
      <p:pic>
        <p:nvPicPr>
          <p:cNvPr id="5" name="Picture 4" descr="SupplementB Fig2 Col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385" y="235556"/>
            <a:ext cx="4219813" cy="431910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1727200" y="3708400"/>
            <a:ext cx="266700" cy="1778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1727200" y="3079750"/>
            <a:ext cx="292100" cy="127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4921250" y="1127125"/>
            <a:ext cx="317500" cy="1206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6245225" y="1196975"/>
            <a:ext cx="273050" cy="1905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7178675" y="1044575"/>
            <a:ext cx="349250" cy="25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Isosceles Triangle 16"/>
          <p:cNvSpPr/>
          <p:nvPr/>
        </p:nvSpPr>
        <p:spPr>
          <a:xfrm rot="20040000">
            <a:off x="7337425" y="1485900"/>
            <a:ext cx="146050" cy="1270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4662487" y="3325812"/>
            <a:ext cx="349250" cy="13652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/>
          <p:cNvSpPr/>
          <p:nvPr/>
        </p:nvSpPr>
        <p:spPr>
          <a:xfrm rot="21240000">
            <a:off x="5140325" y="3663950"/>
            <a:ext cx="146050" cy="1270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6902450" y="3422650"/>
            <a:ext cx="279400" cy="444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Macintosh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Medical Univ. of South Carolina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 Bradshaw</dc:creator>
  <cp:lastModifiedBy>Amy Bradshaw</cp:lastModifiedBy>
  <cp:revision>3</cp:revision>
  <dcterms:created xsi:type="dcterms:W3CDTF">2013-09-12T12:28:26Z</dcterms:created>
  <dcterms:modified xsi:type="dcterms:W3CDTF">2013-09-12T12:40:40Z</dcterms:modified>
</cp:coreProperties>
</file>