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7" r:id="rId4"/>
    <p:sldId id="258" r:id="rId5"/>
    <p:sldId id="268" r:id="rId6"/>
  </p:sldIdLst>
  <p:sldSz cx="9144000" cy="6858000" type="screen4x3"/>
  <p:notesSz cx="6858000" cy="9296400"/>
  <p:defaultTextStyle>
    <a:defPPr>
      <a:defRPr lang="en-US"/>
    </a:defPPr>
    <a:lvl1pPr marL="0" algn="l" defTabSz="91439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97" algn="l" defTabSz="91439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94" algn="l" defTabSz="91439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91" algn="l" defTabSz="91439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89" algn="l" defTabSz="91439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86" algn="l" defTabSz="91439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83" algn="l" defTabSz="91439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80" algn="l" defTabSz="91439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77" algn="l" defTabSz="91439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411" autoAdjust="0"/>
    <p:restoredTop sz="94660"/>
  </p:normalViewPr>
  <p:slideViewPr>
    <p:cSldViewPr>
      <p:cViewPr varScale="1">
        <p:scale>
          <a:sx n="89" d="100"/>
          <a:sy n="89" d="100"/>
        </p:scale>
        <p:origin x="-16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482B17-4A26-4175-A01D-D846ECE03C0B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2AA81-19D5-4407-ADA0-E4E6AD8FCF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39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97" algn="l" defTabSz="91439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94" algn="l" defTabSz="91439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91" algn="l" defTabSz="91439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89" algn="l" defTabSz="91439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86" algn="l" defTabSz="91439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83" algn="l" defTabSz="91439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80" algn="l" defTabSz="91439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77" algn="l" defTabSz="91439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49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2AA81-19D5-4407-ADA0-E4E6AD8FCFA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9A5F-796C-428E-B0E1-06B6873B138D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20295-1CF9-445C-98B3-0C4F5F8BF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9A5F-796C-428E-B0E1-06B6873B138D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20295-1CF9-445C-98B3-0C4F5F8BF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9A5F-796C-428E-B0E1-06B6873B138D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20295-1CF9-445C-98B3-0C4F5F8BF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9A5F-796C-428E-B0E1-06B6873B138D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20295-1CF9-445C-98B3-0C4F5F8BF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9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9A5F-796C-428E-B0E1-06B6873B138D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20295-1CF9-445C-98B3-0C4F5F8BF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9A5F-796C-428E-B0E1-06B6873B138D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20295-1CF9-445C-98B3-0C4F5F8BF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7" indent="0">
              <a:buNone/>
              <a:defRPr sz="2000" b="1"/>
            </a:lvl2pPr>
            <a:lvl3pPr marL="914394" indent="0">
              <a:buNone/>
              <a:defRPr sz="1800" b="1"/>
            </a:lvl3pPr>
            <a:lvl4pPr marL="1371591" indent="0">
              <a:buNone/>
              <a:defRPr sz="1600" b="1"/>
            </a:lvl4pPr>
            <a:lvl5pPr marL="1828789" indent="0">
              <a:buNone/>
              <a:defRPr sz="1600" b="1"/>
            </a:lvl5pPr>
            <a:lvl6pPr marL="2285986" indent="0">
              <a:buNone/>
              <a:defRPr sz="1600" b="1"/>
            </a:lvl6pPr>
            <a:lvl7pPr marL="2743183" indent="0">
              <a:buNone/>
              <a:defRPr sz="1600" b="1"/>
            </a:lvl7pPr>
            <a:lvl8pPr marL="3200380" indent="0">
              <a:buNone/>
              <a:defRPr sz="1600" b="1"/>
            </a:lvl8pPr>
            <a:lvl9pPr marL="365757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7" indent="0">
              <a:buNone/>
              <a:defRPr sz="2000" b="1"/>
            </a:lvl2pPr>
            <a:lvl3pPr marL="914394" indent="0">
              <a:buNone/>
              <a:defRPr sz="1800" b="1"/>
            </a:lvl3pPr>
            <a:lvl4pPr marL="1371591" indent="0">
              <a:buNone/>
              <a:defRPr sz="1600" b="1"/>
            </a:lvl4pPr>
            <a:lvl5pPr marL="1828789" indent="0">
              <a:buNone/>
              <a:defRPr sz="1600" b="1"/>
            </a:lvl5pPr>
            <a:lvl6pPr marL="2285986" indent="0">
              <a:buNone/>
              <a:defRPr sz="1600" b="1"/>
            </a:lvl6pPr>
            <a:lvl7pPr marL="2743183" indent="0">
              <a:buNone/>
              <a:defRPr sz="1600" b="1"/>
            </a:lvl7pPr>
            <a:lvl8pPr marL="3200380" indent="0">
              <a:buNone/>
              <a:defRPr sz="1600" b="1"/>
            </a:lvl8pPr>
            <a:lvl9pPr marL="365757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9A5F-796C-428E-B0E1-06B6873B138D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20295-1CF9-445C-98B3-0C4F5F8BF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9A5F-796C-428E-B0E1-06B6873B138D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20295-1CF9-445C-98B3-0C4F5F8BF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9A5F-796C-428E-B0E1-06B6873B138D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20295-1CF9-445C-98B3-0C4F5F8BF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97" indent="0">
              <a:buNone/>
              <a:defRPr sz="1200"/>
            </a:lvl2pPr>
            <a:lvl3pPr marL="914394" indent="0">
              <a:buNone/>
              <a:defRPr sz="1000"/>
            </a:lvl3pPr>
            <a:lvl4pPr marL="1371591" indent="0">
              <a:buNone/>
              <a:defRPr sz="900"/>
            </a:lvl4pPr>
            <a:lvl5pPr marL="1828789" indent="0">
              <a:buNone/>
              <a:defRPr sz="900"/>
            </a:lvl5pPr>
            <a:lvl6pPr marL="2285986" indent="0">
              <a:buNone/>
              <a:defRPr sz="900"/>
            </a:lvl6pPr>
            <a:lvl7pPr marL="2743183" indent="0">
              <a:buNone/>
              <a:defRPr sz="900"/>
            </a:lvl7pPr>
            <a:lvl8pPr marL="3200380" indent="0">
              <a:buNone/>
              <a:defRPr sz="900"/>
            </a:lvl8pPr>
            <a:lvl9pPr marL="365757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9A5F-796C-428E-B0E1-06B6873B138D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20295-1CF9-445C-98B3-0C4F5F8BF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97" indent="0">
              <a:buNone/>
              <a:defRPr sz="2800"/>
            </a:lvl2pPr>
            <a:lvl3pPr marL="914394" indent="0">
              <a:buNone/>
              <a:defRPr sz="2400"/>
            </a:lvl3pPr>
            <a:lvl4pPr marL="1371591" indent="0">
              <a:buNone/>
              <a:defRPr sz="2000"/>
            </a:lvl4pPr>
            <a:lvl5pPr marL="1828789" indent="0">
              <a:buNone/>
              <a:defRPr sz="2000"/>
            </a:lvl5pPr>
            <a:lvl6pPr marL="2285986" indent="0">
              <a:buNone/>
              <a:defRPr sz="2000"/>
            </a:lvl6pPr>
            <a:lvl7pPr marL="2743183" indent="0">
              <a:buNone/>
              <a:defRPr sz="2000"/>
            </a:lvl7pPr>
            <a:lvl8pPr marL="3200380" indent="0">
              <a:buNone/>
              <a:defRPr sz="2000"/>
            </a:lvl8pPr>
            <a:lvl9pPr marL="365757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97" indent="0">
              <a:buNone/>
              <a:defRPr sz="1200"/>
            </a:lvl2pPr>
            <a:lvl3pPr marL="914394" indent="0">
              <a:buNone/>
              <a:defRPr sz="1000"/>
            </a:lvl3pPr>
            <a:lvl4pPr marL="1371591" indent="0">
              <a:buNone/>
              <a:defRPr sz="900"/>
            </a:lvl4pPr>
            <a:lvl5pPr marL="1828789" indent="0">
              <a:buNone/>
              <a:defRPr sz="900"/>
            </a:lvl5pPr>
            <a:lvl6pPr marL="2285986" indent="0">
              <a:buNone/>
              <a:defRPr sz="900"/>
            </a:lvl6pPr>
            <a:lvl7pPr marL="2743183" indent="0">
              <a:buNone/>
              <a:defRPr sz="900"/>
            </a:lvl7pPr>
            <a:lvl8pPr marL="3200380" indent="0">
              <a:buNone/>
              <a:defRPr sz="900"/>
            </a:lvl8pPr>
            <a:lvl9pPr marL="365757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9A5F-796C-428E-B0E1-06B6873B138D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20295-1CF9-445C-98B3-0C4F5F8BF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9" tIns="45720" rIns="91439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39" tIns="45720" rIns="91439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9" tIns="45720" rIns="91439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C9A5F-796C-428E-B0E1-06B6873B138D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9" tIns="45720" rIns="91439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9" tIns="45720" rIns="91439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20295-1CF9-445C-98B3-0C4F5F8BF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9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8" indent="-342898" algn="l" defTabSz="914394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45" indent="-285748" algn="l" defTabSz="914394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93" indent="-228599" algn="l" defTabSz="914394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90" indent="-228599" algn="l" defTabSz="914394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87" indent="-228599" algn="l" defTabSz="914394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84" indent="-228599" algn="l" defTabSz="91439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81" indent="-228599" algn="l" defTabSz="91439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78" indent="-228599" algn="l" defTabSz="91439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76" indent="-228599" algn="l" defTabSz="91439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7" algn="l" defTabSz="9143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4" algn="l" defTabSz="9143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1" algn="l" defTabSz="9143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9" algn="l" defTabSz="9143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86" algn="l" defTabSz="9143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83" algn="l" defTabSz="9143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80" algn="l" defTabSz="9143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77" algn="l" defTabSz="9143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41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18" Type="http://schemas.openxmlformats.org/officeDocument/2006/relationships/image" Target="../media/image59.png"/><Relationship Id="rId26" Type="http://schemas.openxmlformats.org/officeDocument/2006/relationships/image" Target="../media/image67.png"/><Relationship Id="rId3" Type="http://schemas.openxmlformats.org/officeDocument/2006/relationships/image" Target="../media/image44.png"/><Relationship Id="rId21" Type="http://schemas.openxmlformats.org/officeDocument/2006/relationships/image" Target="../media/image62.pn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17" Type="http://schemas.openxmlformats.org/officeDocument/2006/relationships/image" Target="../media/image58.png"/><Relationship Id="rId25" Type="http://schemas.openxmlformats.org/officeDocument/2006/relationships/image" Target="../media/image66.png"/><Relationship Id="rId2" Type="http://schemas.openxmlformats.org/officeDocument/2006/relationships/image" Target="../media/image43.png"/><Relationship Id="rId16" Type="http://schemas.openxmlformats.org/officeDocument/2006/relationships/image" Target="../media/image57.png"/><Relationship Id="rId20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24" Type="http://schemas.openxmlformats.org/officeDocument/2006/relationships/image" Target="../media/image65.png"/><Relationship Id="rId5" Type="http://schemas.openxmlformats.org/officeDocument/2006/relationships/image" Target="../media/image46.png"/><Relationship Id="rId15" Type="http://schemas.openxmlformats.org/officeDocument/2006/relationships/image" Target="../media/image56.png"/><Relationship Id="rId23" Type="http://schemas.openxmlformats.org/officeDocument/2006/relationships/image" Target="../media/image64.png"/><Relationship Id="rId10" Type="http://schemas.openxmlformats.org/officeDocument/2006/relationships/image" Target="../media/image51.png"/><Relationship Id="rId19" Type="http://schemas.openxmlformats.org/officeDocument/2006/relationships/image" Target="../media/image60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Relationship Id="rId14" Type="http://schemas.openxmlformats.org/officeDocument/2006/relationships/image" Target="../media/image55.png"/><Relationship Id="rId22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9.png"/><Relationship Id="rId18" Type="http://schemas.openxmlformats.org/officeDocument/2006/relationships/image" Target="../media/image84.png"/><Relationship Id="rId26" Type="http://schemas.openxmlformats.org/officeDocument/2006/relationships/image" Target="../media/image92.png"/><Relationship Id="rId3" Type="http://schemas.openxmlformats.org/officeDocument/2006/relationships/image" Target="../media/image69.png"/><Relationship Id="rId21" Type="http://schemas.openxmlformats.org/officeDocument/2006/relationships/image" Target="../media/image87.png"/><Relationship Id="rId34" Type="http://schemas.openxmlformats.org/officeDocument/2006/relationships/image" Target="../media/image100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17" Type="http://schemas.openxmlformats.org/officeDocument/2006/relationships/image" Target="../media/image83.png"/><Relationship Id="rId25" Type="http://schemas.openxmlformats.org/officeDocument/2006/relationships/image" Target="../media/image91.png"/><Relationship Id="rId33" Type="http://schemas.openxmlformats.org/officeDocument/2006/relationships/image" Target="../media/image99.png"/><Relationship Id="rId2" Type="http://schemas.openxmlformats.org/officeDocument/2006/relationships/image" Target="../media/image68.png"/><Relationship Id="rId16" Type="http://schemas.openxmlformats.org/officeDocument/2006/relationships/image" Target="../media/image82.png"/><Relationship Id="rId20" Type="http://schemas.openxmlformats.org/officeDocument/2006/relationships/image" Target="../media/image86.png"/><Relationship Id="rId29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11" Type="http://schemas.openxmlformats.org/officeDocument/2006/relationships/image" Target="../media/image77.png"/><Relationship Id="rId24" Type="http://schemas.openxmlformats.org/officeDocument/2006/relationships/image" Target="../media/image90.png"/><Relationship Id="rId32" Type="http://schemas.openxmlformats.org/officeDocument/2006/relationships/image" Target="../media/image98.png"/><Relationship Id="rId5" Type="http://schemas.openxmlformats.org/officeDocument/2006/relationships/image" Target="../media/image71.png"/><Relationship Id="rId15" Type="http://schemas.openxmlformats.org/officeDocument/2006/relationships/image" Target="../media/image81.png"/><Relationship Id="rId23" Type="http://schemas.openxmlformats.org/officeDocument/2006/relationships/image" Target="../media/image89.png"/><Relationship Id="rId28" Type="http://schemas.openxmlformats.org/officeDocument/2006/relationships/image" Target="../media/image94.png"/><Relationship Id="rId10" Type="http://schemas.openxmlformats.org/officeDocument/2006/relationships/image" Target="../media/image76.png"/><Relationship Id="rId19" Type="http://schemas.openxmlformats.org/officeDocument/2006/relationships/image" Target="../media/image85.png"/><Relationship Id="rId31" Type="http://schemas.openxmlformats.org/officeDocument/2006/relationships/image" Target="../media/image97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Relationship Id="rId14" Type="http://schemas.openxmlformats.org/officeDocument/2006/relationships/image" Target="../media/image80.png"/><Relationship Id="rId22" Type="http://schemas.openxmlformats.org/officeDocument/2006/relationships/image" Target="../media/image88.png"/><Relationship Id="rId27" Type="http://schemas.openxmlformats.org/officeDocument/2006/relationships/image" Target="../media/image93.png"/><Relationship Id="rId30" Type="http://schemas.openxmlformats.org/officeDocument/2006/relationships/image" Target="../media/image9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13" Type="http://schemas.openxmlformats.org/officeDocument/2006/relationships/image" Target="../media/image111.png"/><Relationship Id="rId18" Type="http://schemas.openxmlformats.org/officeDocument/2006/relationships/image" Target="../media/image116.png"/><Relationship Id="rId3" Type="http://schemas.openxmlformats.org/officeDocument/2006/relationships/image" Target="../media/image101.png"/><Relationship Id="rId21" Type="http://schemas.openxmlformats.org/officeDocument/2006/relationships/image" Target="../media/image119.png"/><Relationship Id="rId7" Type="http://schemas.openxmlformats.org/officeDocument/2006/relationships/image" Target="../media/image105.png"/><Relationship Id="rId12" Type="http://schemas.openxmlformats.org/officeDocument/2006/relationships/image" Target="../media/image110.png"/><Relationship Id="rId17" Type="http://schemas.openxmlformats.org/officeDocument/2006/relationships/image" Target="../media/image1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14.png"/><Relationship Id="rId20" Type="http://schemas.openxmlformats.org/officeDocument/2006/relationships/image" Target="../media/image1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4.png"/><Relationship Id="rId11" Type="http://schemas.openxmlformats.org/officeDocument/2006/relationships/image" Target="../media/image109.png"/><Relationship Id="rId24" Type="http://schemas.openxmlformats.org/officeDocument/2006/relationships/image" Target="../media/image122.png"/><Relationship Id="rId5" Type="http://schemas.openxmlformats.org/officeDocument/2006/relationships/image" Target="../media/image103.png"/><Relationship Id="rId15" Type="http://schemas.openxmlformats.org/officeDocument/2006/relationships/image" Target="../media/image113.png"/><Relationship Id="rId23" Type="http://schemas.openxmlformats.org/officeDocument/2006/relationships/image" Target="../media/image121.png"/><Relationship Id="rId10" Type="http://schemas.openxmlformats.org/officeDocument/2006/relationships/image" Target="../media/image108.png"/><Relationship Id="rId19" Type="http://schemas.openxmlformats.org/officeDocument/2006/relationships/image" Target="../media/image117.png"/><Relationship Id="rId4" Type="http://schemas.openxmlformats.org/officeDocument/2006/relationships/image" Target="../media/image102.png"/><Relationship Id="rId9" Type="http://schemas.openxmlformats.org/officeDocument/2006/relationships/image" Target="../media/image107.png"/><Relationship Id="rId14" Type="http://schemas.openxmlformats.org/officeDocument/2006/relationships/image" Target="../media/image112.png"/><Relationship Id="rId22" Type="http://schemas.openxmlformats.org/officeDocument/2006/relationships/image" Target="../media/image1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png"/><Relationship Id="rId13" Type="http://schemas.openxmlformats.org/officeDocument/2006/relationships/image" Target="../media/image133.png"/><Relationship Id="rId18" Type="http://schemas.openxmlformats.org/officeDocument/2006/relationships/image" Target="../media/image138.png"/><Relationship Id="rId26" Type="http://schemas.openxmlformats.org/officeDocument/2006/relationships/image" Target="../media/image146.png"/><Relationship Id="rId3" Type="http://schemas.openxmlformats.org/officeDocument/2006/relationships/image" Target="../media/image124.png"/><Relationship Id="rId21" Type="http://schemas.openxmlformats.org/officeDocument/2006/relationships/image" Target="../media/image141.png"/><Relationship Id="rId34" Type="http://schemas.openxmlformats.org/officeDocument/2006/relationships/image" Target="../media/image154.png"/><Relationship Id="rId7" Type="http://schemas.openxmlformats.org/officeDocument/2006/relationships/image" Target="../media/image128.png"/><Relationship Id="rId12" Type="http://schemas.openxmlformats.org/officeDocument/2006/relationships/image" Target="../media/image132.png"/><Relationship Id="rId17" Type="http://schemas.openxmlformats.org/officeDocument/2006/relationships/image" Target="../media/image137.png"/><Relationship Id="rId25" Type="http://schemas.openxmlformats.org/officeDocument/2006/relationships/image" Target="../media/image145.png"/><Relationship Id="rId33" Type="http://schemas.openxmlformats.org/officeDocument/2006/relationships/image" Target="../media/image153.png"/><Relationship Id="rId38" Type="http://schemas.openxmlformats.org/officeDocument/2006/relationships/image" Target="../media/image158.png"/><Relationship Id="rId2" Type="http://schemas.openxmlformats.org/officeDocument/2006/relationships/image" Target="../media/image123.png"/><Relationship Id="rId16" Type="http://schemas.openxmlformats.org/officeDocument/2006/relationships/image" Target="../media/image136.png"/><Relationship Id="rId20" Type="http://schemas.openxmlformats.org/officeDocument/2006/relationships/image" Target="../media/image140.png"/><Relationship Id="rId29" Type="http://schemas.openxmlformats.org/officeDocument/2006/relationships/image" Target="../media/image1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7.png"/><Relationship Id="rId11" Type="http://schemas.openxmlformats.org/officeDocument/2006/relationships/image" Target="../media/image131.png"/><Relationship Id="rId24" Type="http://schemas.openxmlformats.org/officeDocument/2006/relationships/image" Target="../media/image144.png"/><Relationship Id="rId32" Type="http://schemas.openxmlformats.org/officeDocument/2006/relationships/image" Target="../media/image152.png"/><Relationship Id="rId37" Type="http://schemas.openxmlformats.org/officeDocument/2006/relationships/image" Target="../media/image157.png"/><Relationship Id="rId5" Type="http://schemas.openxmlformats.org/officeDocument/2006/relationships/image" Target="../media/image126.png"/><Relationship Id="rId15" Type="http://schemas.openxmlformats.org/officeDocument/2006/relationships/image" Target="../media/image135.png"/><Relationship Id="rId23" Type="http://schemas.openxmlformats.org/officeDocument/2006/relationships/image" Target="../media/image143.png"/><Relationship Id="rId28" Type="http://schemas.openxmlformats.org/officeDocument/2006/relationships/image" Target="../media/image148.png"/><Relationship Id="rId36" Type="http://schemas.openxmlformats.org/officeDocument/2006/relationships/image" Target="../media/image156.png"/><Relationship Id="rId10" Type="http://schemas.openxmlformats.org/officeDocument/2006/relationships/image" Target="../media/image130.png"/><Relationship Id="rId19" Type="http://schemas.openxmlformats.org/officeDocument/2006/relationships/image" Target="../media/image139.png"/><Relationship Id="rId31" Type="http://schemas.openxmlformats.org/officeDocument/2006/relationships/image" Target="../media/image151.png"/><Relationship Id="rId4" Type="http://schemas.openxmlformats.org/officeDocument/2006/relationships/image" Target="../media/image125.png"/><Relationship Id="rId9" Type="http://schemas.openxmlformats.org/officeDocument/2006/relationships/image" Target="../media/image100.png"/><Relationship Id="rId14" Type="http://schemas.openxmlformats.org/officeDocument/2006/relationships/image" Target="../media/image134.png"/><Relationship Id="rId22" Type="http://schemas.openxmlformats.org/officeDocument/2006/relationships/image" Target="../media/image142.png"/><Relationship Id="rId27" Type="http://schemas.openxmlformats.org/officeDocument/2006/relationships/image" Target="../media/image147.png"/><Relationship Id="rId30" Type="http://schemas.openxmlformats.org/officeDocument/2006/relationships/image" Target="../media/image150.png"/><Relationship Id="rId35" Type="http://schemas.openxmlformats.org/officeDocument/2006/relationships/image" Target="../media/image15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Group 118"/>
          <p:cNvGrpSpPr/>
          <p:nvPr/>
        </p:nvGrpSpPr>
        <p:grpSpPr>
          <a:xfrm>
            <a:off x="304801" y="228600"/>
            <a:ext cx="8382000" cy="6629400"/>
            <a:chOff x="304800" y="0"/>
            <a:chExt cx="8493487" cy="6858000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24200" y="640080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9" name="Picture 25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19800" y="640080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0" name="Rectangle 109"/>
            <p:cNvSpPr/>
            <p:nvPr/>
          </p:nvSpPr>
          <p:spPr>
            <a:xfrm>
              <a:off x="7485494" y="6488668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At1G80660</a:t>
              </a:r>
              <a:endParaRPr lang="en-US" dirty="0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1752600" y="6488668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At1G32060</a:t>
              </a:r>
              <a:endParaRPr lang="en-US" dirty="0"/>
            </a:p>
          </p:txBody>
        </p:sp>
        <p:pic>
          <p:nvPicPr>
            <p:cNvPr id="134" name="Picture 7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640080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18" name="Group 117"/>
            <p:cNvGrpSpPr/>
            <p:nvPr/>
          </p:nvGrpSpPr>
          <p:grpSpPr>
            <a:xfrm>
              <a:off x="304800" y="0"/>
              <a:ext cx="8493487" cy="6770132"/>
              <a:chOff x="304800" y="0"/>
              <a:chExt cx="8493487" cy="6770132"/>
            </a:xfrm>
          </p:grpSpPr>
          <p:pic>
            <p:nvPicPr>
              <p:cNvPr id="1027" name="Picture 3"/>
              <p:cNvPicPr>
                <a:picLocks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124200" y="488515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4495800" y="562708"/>
                <a:ext cx="1236811" cy="369332"/>
              </a:xfrm>
              <a:prstGeom prst="rect">
                <a:avLst/>
              </a:prstGeom>
              <a:noFill/>
            </p:spPr>
            <p:txBody>
              <a:bodyPr wrap="none" lIns="91439" tIns="45720" rIns="91439" bIns="45720" rtlCol="0">
                <a:spAutoFit/>
              </a:bodyPr>
              <a:lstStyle/>
              <a:p>
                <a:r>
                  <a:rPr lang="en-US" dirty="0" smtClean="0"/>
                  <a:t>At1G35720</a:t>
                </a:r>
                <a:endParaRPr lang="en-US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752600" y="4492152"/>
                <a:ext cx="1236811" cy="369332"/>
              </a:xfrm>
              <a:prstGeom prst="rect">
                <a:avLst/>
              </a:prstGeom>
              <a:noFill/>
            </p:spPr>
            <p:txBody>
              <a:bodyPr wrap="none" lIns="91439" tIns="45720" rIns="91439" bIns="45720" rtlCol="0">
                <a:spAutoFit/>
              </a:bodyPr>
              <a:lstStyle/>
              <a:p>
                <a:r>
                  <a:rPr lang="en-US" dirty="0" smtClean="0"/>
                  <a:t>At1G20620</a:t>
                </a:r>
                <a:endParaRPr lang="en-US" dirty="0"/>
              </a:p>
            </p:txBody>
          </p:sp>
          <p:pic>
            <p:nvPicPr>
              <p:cNvPr id="1030" name="Picture 6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124200" y="4396635"/>
                <a:ext cx="1371600" cy="507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4495800" y="4454772"/>
                <a:ext cx="1236811" cy="369332"/>
              </a:xfrm>
              <a:prstGeom prst="rect">
                <a:avLst/>
              </a:prstGeom>
              <a:noFill/>
            </p:spPr>
            <p:txBody>
              <a:bodyPr wrap="none" lIns="91439" tIns="45720" rIns="91439" bIns="45720" rtlCol="0">
                <a:spAutoFit/>
              </a:bodyPr>
              <a:lstStyle/>
              <a:p>
                <a:r>
                  <a:rPr lang="en-US" dirty="0" smtClean="0"/>
                  <a:t>At1G54410</a:t>
                </a:r>
                <a:endParaRPr lang="en-US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495800" y="6400800"/>
                <a:ext cx="1236811" cy="369332"/>
              </a:xfrm>
              <a:prstGeom prst="rect">
                <a:avLst/>
              </a:prstGeom>
              <a:noFill/>
            </p:spPr>
            <p:txBody>
              <a:bodyPr wrap="none" lIns="91439" tIns="45720" rIns="91439" bIns="45720" rtlCol="0">
                <a:spAutoFit/>
              </a:bodyPr>
              <a:lstStyle/>
              <a:p>
                <a:r>
                  <a:rPr lang="en-US" dirty="0" smtClean="0"/>
                  <a:t>At1G65960</a:t>
                </a:r>
                <a:endParaRPr lang="en-US" dirty="0"/>
              </a:p>
            </p:txBody>
          </p:sp>
          <p:pic>
            <p:nvPicPr>
              <p:cNvPr id="1032" name="Picture 8"/>
              <p:cNvPicPr>
                <a:picLocks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6019800" y="489172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7485494" y="499128"/>
                <a:ext cx="1236811" cy="369332"/>
              </a:xfrm>
              <a:prstGeom prst="rect">
                <a:avLst/>
              </a:prstGeom>
              <a:noFill/>
            </p:spPr>
            <p:txBody>
              <a:bodyPr wrap="none" lIns="91439" tIns="45720" rIns="91439" bIns="45720" rtlCol="0">
                <a:spAutoFit/>
              </a:bodyPr>
              <a:lstStyle/>
              <a:p>
                <a:r>
                  <a:rPr lang="en-US" dirty="0" smtClean="0"/>
                  <a:t>At1G69530</a:t>
                </a:r>
                <a:endParaRPr lang="en-US" dirty="0"/>
              </a:p>
            </p:txBody>
          </p:sp>
          <p:pic>
            <p:nvPicPr>
              <p:cNvPr id="1033" name="Picture 9"/>
              <p:cNvPicPr>
                <a:picLocks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6019800" y="1467516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7485494" y="1497384"/>
                <a:ext cx="1236811" cy="369332"/>
              </a:xfrm>
              <a:prstGeom prst="rect">
                <a:avLst/>
              </a:prstGeom>
              <a:noFill/>
            </p:spPr>
            <p:txBody>
              <a:bodyPr wrap="none" lIns="91439" tIns="45720" rIns="91439" bIns="45720" rtlCol="0">
                <a:spAutoFit/>
              </a:bodyPr>
              <a:lstStyle/>
              <a:p>
                <a:r>
                  <a:rPr lang="en-US" dirty="0" smtClean="0"/>
                  <a:t>At1G72150</a:t>
                </a:r>
                <a:endParaRPr lang="en-US" dirty="0"/>
              </a:p>
            </p:txBody>
          </p:sp>
          <p:pic>
            <p:nvPicPr>
              <p:cNvPr id="1034" name="Picture 10"/>
              <p:cNvPicPr>
                <a:picLocks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019800" y="2445860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" name="TextBox 19"/>
              <p:cNvSpPr txBox="1"/>
              <p:nvPr/>
            </p:nvSpPr>
            <p:spPr>
              <a:xfrm>
                <a:off x="7485494" y="2495640"/>
                <a:ext cx="1236811" cy="369332"/>
              </a:xfrm>
              <a:prstGeom prst="rect">
                <a:avLst/>
              </a:prstGeom>
              <a:noFill/>
            </p:spPr>
            <p:txBody>
              <a:bodyPr wrap="none" lIns="91439" tIns="45720" rIns="91439" bIns="45720" rtlCol="0">
                <a:spAutoFit/>
              </a:bodyPr>
              <a:lstStyle/>
              <a:p>
                <a:r>
                  <a:rPr lang="en-US" dirty="0" smtClean="0"/>
                  <a:t>At1G73370</a:t>
                </a:r>
                <a:endParaRPr lang="en-US" dirty="0"/>
              </a:p>
            </p:txBody>
          </p:sp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304800" y="4414365"/>
                <a:ext cx="1371600" cy="4816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" name="Picture 3"/>
              <p:cNvPicPr>
                <a:picLocks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6019800" y="4933284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28" name="Picture 4"/>
              <p:cNvPicPr>
                <a:picLocks noChangeArrowheads="1"/>
              </p:cNvPicPr>
              <p:nvPr/>
            </p:nvPicPr>
            <p:blipFill>
              <a:blip r:embed="rId12" cstate="print">
                <a:lum contrast="36000"/>
              </a:blip>
              <a:srcRect/>
              <a:stretch>
                <a:fillRect/>
              </a:stretch>
            </p:blipFill>
            <p:spPr bwMode="auto">
              <a:xfrm>
                <a:off x="3124200" y="1954060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9" name="TextBox 68"/>
              <p:cNvSpPr txBox="1"/>
              <p:nvPr/>
            </p:nvSpPr>
            <p:spPr>
              <a:xfrm>
                <a:off x="7485494" y="4991280"/>
                <a:ext cx="1259895" cy="369332"/>
              </a:xfrm>
              <a:prstGeom prst="rect">
                <a:avLst/>
              </a:prstGeom>
              <a:noFill/>
            </p:spPr>
            <p:txBody>
              <a:bodyPr wrap="none" lIns="91439" tIns="45720" rIns="91439" bIns="45720" rtlCol="0">
                <a:spAutoFit/>
              </a:bodyPr>
              <a:lstStyle/>
              <a:p>
                <a:r>
                  <a:rPr lang="en-US" dirty="0" smtClean="0"/>
                  <a:t>At1G78900</a:t>
                </a:r>
                <a:endParaRPr lang="en-US" dirty="0"/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4495800" y="2022232"/>
                <a:ext cx="1259895" cy="369332"/>
              </a:xfrm>
              <a:prstGeom prst="rect">
                <a:avLst/>
              </a:prstGeom>
              <a:noFill/>
            </p:spPr>
            <p:txBody>
              <a:bodyPr wrap="none" lIns="91439" tIns="45720" rIns="91439" bIns="45720" rtlCol="0">
                <a:spAutoFit/>
              </a:bodyPr>
              <a:lstStyle/>
              <a:p>
                <a:r>
                  <a:rPr lang="en-US" dirty="0" smtClean="0"/>
                  <a:t>At1G48850</a:t>
                </a:r>
                <a:endParaRPr lang="en-US" dirty="0"/>
              </a:p>
            </p:txBody>
          </p:sp>
          <p:pic>
            <p:nvPicPr>
              <p:cNvPr id="74" name="Picture 2"/>
              <p:cNvPicPr>
                <a:picLocks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304800" y="0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5" name="Picture 3"/>
              <p:cNvPicPr>
                <a:picLocks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6019800" y="978344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6" name="Picture 5"/>
              <p:cNvPicPr>
                <a:picLocks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304800" y="3923880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8" name="Picture 8"/>
              <p:cNvPicPr>
                <a:picLocks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3124200" y="1465545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9" name="TextBox 78"/>
              <p:cNvSpPr txBox="1"/>
              <p:nvPr/>
            </p:nvSpPr>
            <p:spPr>
              <a:xfrm>
                <a:off x="4495800" y="1535724"/>
                <a:ext cx="1259895" cy="369332"/>
              </a:xfrm>
              <a:prstGeom prst="rect">
                <a:avLst/>
              </a:prstGeom>
              <a:noFill/>
            </p:spPr>
            <p:txBody>
              <a:bodyPr wrap="none" lIns="91439" tIns="45720" rIns="91439" bIns="45720" rtlCol="0">
                <a:spAutoFit/>
              </a:bodyPr>
              <a:lstStyle/>
              <a:p>
                <a:r>
                  <a:rPr lang="en-US" dirty="0" smtClean="0"/>
                  <a:t>At1G43170</a:t>
                </a:r>
                <a:endParaRPr lang="en-US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1752600" y="0"/>
                <a:ext cx="1259895" cy="369332"/>
              </a:xfrm>
              <a:prstGeom prst="rect">
                <a:avLst/>
              </a:prstGeom>
              <a:noFill/>
            </p:spPr>
            <p:txBody>
              <a:bodyPr wrap="none" lIns="91439" tIns="45720" rIns="91439" bIns="45720" rtlCol="0">
                <a:spAutoFit/>
              </a:bodyPr>
              <a:lstStyle/>
              <a:p>
                <a:r>
                  <a:rPr lang="en-US" dirty="0" smtClean="0"/>
                  <a:t>At1G04410</a:t>
                </a:r>
                <a:endParaRPr lang="en-US" dirty="0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7485494" y="998256"/>
                <a:ext cx="1312793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At1G70490 </a:t>
                </a:r>
                <a:endParaRPr lang="en-US" dirty="0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1752600" y="3993024"/>
                <a:ext cx="1236811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At1G20450</a:t>
                </a:r>
                <a:endParaRPr lang="en-US" dirty="0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7485494" y="4492152"/>
                <a:ext cx="1259895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At1G77120</a:t>
                </a:r>
                <a:endParaRPr lang="en-US" dirty="0"/>
              </a:p>
            </p:txBody>
          </p:sp>
          <p:pic>
            <p:nvPicPr>
              <p:cNvPr id="85" name="Picture 11"/>
              <p:cNvPicPr>
                <a:picLocks noChangeArrowheads="1"/>
              </p:cNvPicPr>
              <p:nvPr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304800" y="3433395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6" name="Rectangle 85"/>
              <p:cNvSpPr/>
              <p:nvPr/>
            </p:nvSpPr>
            <p:spPr>
              <a:xfrm>
                <a:off x="1752600" y="3493896"/>
                <a:ext cx="1259895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At1G20440</a:t>
                </a:r>
                <a:endParaRPr lang="en-US" dirty="0"/>
              </a:p>
            </p:txBody>
          </p:sp>
          <p:pic>
            <p:nvPicPr>
              <p:cNvPr id="87" name="Picture 12"/>
              <p:cNvPicPr>
                <a:picLocks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304800" y="490485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8" name="Rectangle 87"/>
              <p:cNvSpPr/>
              <p:nvPr/>
            </p:nvSpPr>
            <p:spPr>
              <a:xfrm>
                <a:off x="1752600" y="499128"/>
                <a:ext cx="1259895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At1G04750</a:t>
                </a:r>
                <a:endParaRPr lang="en-US" dirty="0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1752600" y="1996512"/>
                <a:ext cx="1259895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At1G11840</a:t>
                </a:r>
                <a:endParaRPr lang="en-US" dirty="0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4495800" y="2508740"/>
                <a:ext cx="1259895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At1G51760</a:t>
                </a:r>
                <a:endParaRPr lang="en-US" dirty="0"/>
              </a:p>
            </p:txBody>
          </p:sp>
          <p:pic>
            <p:nvPicPr>
              <p:cNvPr id="91" name="Picture 3"/>
              <p:cNvPicPr>
                <a:picLocks noChangeArrowheads="1"/>
              </p:cNvPicPr>
              <p:nvPr/>
            </p:nvPicPr>
            <p:blipFill>
              <a:blip r:embed="rId19" cstate="print"/>
              <a:srcRect/>
              <a:stretch>
                <a:fillRect/>
              </a:stretch>
            </p:blipFill>
            <p:spPr bwMode="auto">
              <a:xfrm>
                <a:off x="3124200" y="2442575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2" name="Picture 2"/>
              <p:cNvPicPr>
                <a:picLocks noChangeAspect="1" noChangeArrowheads="1"/>
              </p:cNvPicPr>
              <p:nvPr/>
            </p:nvPicPr>
            <p:blipFill>
              <a:blip r:embed="rId20" cstate="print"/>
              <a:srcRect/>
              <a:stretch>
                <a:fillRect/>
              </a:stretch>
            </p:blipFill>
            <p:spPr bwMode="auto">
              <a:xfrm>
                <a:off x="6019800" y="4402548"/>
                <a:ext cx="1371600" cy="4987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3" name="Picture 3"/>
              <p:cNvPicPr>
                <a:picLocks noChangeArrowheads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304800" y="1961940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4" name="Picture 18"/>
              <p:cNvPicPr>
                <a:picLocks noChangeArrowheads="1"/>
              </p:cNvPicPr>
              <p:nvPr/>
            </p:nvPicPr>
            <p:blipFill>
              <a:blip r:embed="rId22" cstate="print"/>
              <a:srcRect/>
              <a:stretch>
                <a:fillRect/>
              </a:stretch>
            </p:blipFill>
            <p:spPr bwMode="auto">
              <a:xfrm>
                <a:off x="304800" y="980970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5" name="Rectangle 94"/>
              <p:cNvSpPr/>
              <p:nvPr/>
            </p:nvSpPr>
            <p:spPr>
              <a:xfrm>
                <a:off x="1752600" y="998256"/>
                <a:ext cx="1259895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At1G06680</a:t>
                </a:r>
                <a:endParaRPr lang="en-US" dirty="0"/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7467600" y="0"/>
                <a:ext cx="1259895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At1G67280</a:t>
                </a:r>
                <a:endParaRPr lang="en-US" dirty="0"/>
              </a:p>
            </p:txBody>
          </p:sp>
          <p:pic>
            <p:nvPicPr>
              <p:cNvPr id="97" name="Picture 2"/>
              <p:cNvPicPr>
                <a:picLocks noChangeArrowheads="1"/>
              </p:cNvPicPr>
              <p:nvPr/>
            </p:nvPicPr>
            <p:blipFill>
              <a:blip r:embed="rId23" cstate="print"/>
              <a:srcRect/>
              <a:stretch>
                <a:fillRect/>
              </a:stretch>
            </p:blipFill>
            <p:spPr bwMode="auto">
              <a:xfrm>
                <a:off x="6019800" y="0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8" name="Picture 5"/>
              <p:cNvPicPr>
                <a:picLocks noChangeArrowheads="1"/>
              </p:cNvPicPr>
              <p:nvPr/>
            </p:nvPicPr>
            <p:blipFill>
              <a:blip r:embed="rId24" cstate="print"/>
              <a:srcRect/>
              <a:stretch>
                <a:fillRect/>
              </a:stretch>
            </p:blipFill>
            <p:spPr bwMode="auto">
              <a:xfrm>
                <a:off x="304800" y="1471455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9" name="Rectangle 98"/>
              <p:cNvSpPr/>
              <p:nvPr/>
            </p:nvSpPr>
            <p:spPr>
              <a:xfrm>
                <a:off x="1752600" y="1497384"/>
                <a:ext cx="1236811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At1G07930</a:t>
                </a:r>
                <a:endParaRPr lang="en-US" dirty="0"/>
              </a:p>
            </p:txBody>
          </p:sp>
          <p:pic>
            <p:nvPicPr>
              <p:cNvPr id="100" name="Picture 19"/>
              <p:cNvPicPr>
                <a:picLocks noChangeArrowheads="1"/>
              </p:cNvPicPr>
              <p:nvPr/>
            </p:nvPicPr>
            <p:blipFill>
              <a:blip r:embed="rId25" cstate="print"/>
              <a:srcRect/>
              <a:stretch>
                <a:fillRect/>
              </a:stretch>
            </p:blipFill>
            <p:spPr bwMode="auto">
              <a:xfrm>
                <a:off x="304800" y="4929346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1" name="Rectangle 100"/>
              <p:cNvSpPr/>
              <p:nvPr/>
            </p:nvSpPr>
            <p:spPr>
              <a:xfrm>
                <a:off x="1752600" y="4991280"/>
                <a:ext cx="1259895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At1G22530</a:t>
                </a:r>
                <a:endParaRPr lang="en-US" dirty="0"/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4495800" y="4941280"/>
                <a:ext cx="1236811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At1G56070</a:t>
                </a:r>
                <a:endParaRPr lang="en-US" dirty="0"/>
              </a:p>
            </p:txBody>
          </p:sp>
          <p:pic>
            <p:nvPicPr>
              <p:cNvPr id="103" name="Picture 21"/>
              <p:cNvPicPr>
                <a:picLocks noChangeArrowheads="1"/>
              </p:cNvPicPr>
              <p:nvPr/>
            </p:nvPicPr>
            <p:blipFill>
              <a:blip r:embed="rId26" cstate="print"/>
              <a:srcRect/>
              <a:stretch>
                <a:fillRect/>
              </a:stretch>
            </p:blipFill>
            <p:spPr bwMode="auto">
              <a:xfrm>
                <a:off x="6019800" y="5911628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4" name="Rectangle 103"/>
              <p:cNvSpPr/>
              <p:nvPr/>
            </p:nvSpPr>
            <p:spPr>
              <a:xfrm>
                <a:off x="7485494" y="5989536"/>
                <a:ext cx="1259895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At1G79550</a:t>
                </a:r>
                <a:endParaRPr lang="en-US" dirty="0"/>
              </a:p>
            </p:txBody>
          </p:sp>
          <p:pic>
            <p:nvPicPr>
              <p:cNvPr id="105" name="Picture 23"/>
              <p:cNvPicPr>
                <a:picLocks noChangeArrowheads="1"/>
              </p:cNvPicPr>
              <p:nvPr/>
            </p:nvPicPr>
            <p:blipFill>
              <a:blip r:embed="rId27" cstate="print"/>
              <a:srcRect/>
              <a:stretch>
                <a:fillRect/>
              </a:stretch>
            </p:blipFill>
            <p:spPr bwMode="auto">
              <a:xfrm>
                <a:off x="304800" y="2452425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6" name="Rectangle 105"/>
              <p:cNvSpPr/>
              <p:nvPr/>
            </p:nvSpPr>
            <p:spPr>
              <a:xfrm>
                <a:off x="1752600" y="2495640"/>
                <a:ext cx="1259895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At1G11910</a:t>
                </a:r>
                <a:endParaRPr lang="en-US" dirty="0"/>
              </a:p>
            </p:txBody>
          </p:sp>
          <p:pic>
            <p:nvPicPr>
              <p:cNvPr id="107" name="Picture 24"/>
              <p:cNvPicPr>
                <a:picLocks noChangeArrowheads="1"/>
              </p:cNvPicPr>
              <p:nvPr/>
            </p:nvPicPr>
            <p:blipFill>
              <a:blip r:embed="rId28" cstate="print"/>
              <a:srcRect/>
              <a:stretch>
                <a:fillRect/>
              </a:stretch>
            </p:blipFill>
            <p:spPr bwMode="auto">
              <a:xfrm>
                <a:off x="3124200" y="5423769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8" name="Rectangle 107"/>
              <p:cNvSpPr/>
              <p:nvPr/>
            </p:nvSpPr>
            <p:spPr>
              <a:xfrm>
                <a:off x="4495800" y="5427788"/>
                <a:ext cx="1259895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At1G56340</a:t>
                </a:r>
                <a:endParaRPr lang="en-US" dirty="0"/>
              </a:p>
            </p:txBody>
          </p:sp>
          <p:pic>
            <p:nvPicPr>
              <p:cNvPr id="111" name="Picture 4"/>
              <p:cNvPicPr>
                <a:picLocks noChangeArrowheads="1"/>
              </p:cNvPicPr>
              <p:nvPr/>
            </p:nvPicPr>
            <p:blipFill>
              <a:blip r:embed="rId29" cstate="print"/>
              <a:srcRect/>
              <a:stretch>
                <a:fillRect/>
              </a:stretch>
            </p:blipFill>
            <p:spPr bwMode="auto">
              <a:xfrm>
                <a:off x="3124200" y="4935254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2" name="Rectangle 111"/>
              <p:cNvSpPr/>
              <p:nvPr/>
            </p:nvSpPr>
            <p:spPr>
              <a:xfrm>
                <a:off x="1752600" y="2994768"/>
                <a:ext cx="1259895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At1G18080</a:t>
                </a:r>
                <a:endParaRPr lang="en-US" dirty="0"/>
              </a:p>
            </p:txBody>
          </p:sp>
          <p:pic>
            <p:nvPicPr>
              <p:cNvPr id="113" name="Picture 11"/>
              <p:cNvPicPr>
                <a:picLocks noChangeArrowheads="1"/>
              </p:cNvPicPr>
              <p:nvPr/>
            </p:nvPicPr>
            <p:blipFill>
              <a:blip r:embed="rId30" cstate="print"/>
              <a:srcRect/>
              <a:stretch>
                <a:fillRect/>
              </a:stretch>
            </p:blipFill>
            <p:spPr bwMode="auto">
              <a:xfrm>
                <a:off x="304800" y="2942910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4" name="Picture 113"/>
              <p:cNvPicPr>
                <a:picLocks noChangeArrowheads="1"/>
              </p:cNvPicPr>
              <p:nvPr/>
            </p:nvPicPr>
            <p:blipFill>
              <a:blip r:embed="rId31" cstate="print"/>
              <a:srcRect/>
              <a:stretch>
                <a:fillRect/>
              </a:stretch>
            </p:blipFill>
            <p:spPr bwMode="auto">
              <a:xfrm>
                <a:off x="304800" y="5419831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5" name="Rectangle 114"/>
              <p:cNvSpPr/>
              <p:nvPr/>
            </p:nvSpPr>
            <p:spPr>
              <a:xfrm>
                <a:off x="1752600" y="5490408"/>
                <a:ext cx="1259895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At1G23290</a:t>
                </a:r>
                <a:endParaRPr lang="en-US" dirty="0"/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1752600" y="5989536"/>
                <a:ext cx="1259895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At1G26770</a:t>
                </a:r>
                <a:endParaRPr lang="en-US" dirty="0"/>
              </a:p>
            </p:txBody>
          </p:sp>
          <p:pic>
            <p:nvPicPr>
              <p:cNvPr id="117" name="Picture 116"/>
              <p:cNvPicPr>
                <a:picLocks noChangeArrowheads="1"/>
              </p:cNvPicPr>
              <p:nvPr/>
            </p:nvPicPr>
            <p:blipFill>
              <a:blip r:embed="rId32" cstate="print"/>
              <a:srcRect/>
              <a:stretch>
                <a:fillRect/>
              </a:stretch>
            </p:blipFill>
            <p:spPr bwMode="auto">
              <a:xfrm>
                <a:off x="304800" y="5910316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9" name="Picture 5"/>
              <p:cNvPicPr>
                <a:picLocks noChangeArrowheads="1"/>
              </p:cNvPicPr>
              <p:nvPr/>
            </p:nvPicPr>
            <p:blipFill>
              <a:blip r:embed="rId33" cstate="print"/>
              <a:srcRect/>
              <a:stretch>
                <a:fillRect/>
              </a:stretch>
            </p:blipFill>
            <p:spPr bwMode="auto">
              <a:xfrm>
                <a:off x="3124200" y="3419605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0" name="Rectangle 129"/>
              <p:cNvSpPr/>
              <p:nvPr/>
            </p:nvSpPr>
            <p:spPr>
              <a:xfrm>
                <a:off x="4495800" y="3481756"/>
                <a:ext cx="1259895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At1G53070</a:t>
                </a:r>
                <a:endParaRPr lang="en-US" dirty="0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4495800" y="76200"/>
                <a:ext cx="1259895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At1G32470</a:t>
                </a:r>
                <a:endParaRPr lang="en-US" dirty="0"/>
              </a:p>
            </p:txBody>
          </p:sp>
          <p:pic>
            <p:nvPicPr>
              <p:cNvPr id="132" name="Picture 131"/>
              <p:cNvPicPr>
                <a:picLocks noChangeArrowheads="1"/>
              </p:cNvPicPr>
              <p:nvPr/>
            </p:nvPicPr>
            <p:blipFill>
              <a:blip r:embed="rId34" cstate="print"/>
              <a:srcRect/>
              <a:stretch>
                <a:fillRect/>
              </a:stretch>
            </p:blipFill>
            <p:spPr bwMode="auto">
              <a:xfrm>
                <a:off x="3124200" y="0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8" name="Picture 3"/>
              <p:cNvPicPr>
                <a:picLocks noChangeArrowheads="1"/>
              </p:cNvPicPr>
              <p:nvPr/>
            </p:nvPicPr>
            <p:blipFill>
              <a:blip r:embed="rId35" cstate="print"/>
              <a:srcRect/>
              <a:stretch>
                <a:fillRect/>
              </a:stretch>
            </p:blipFill>
            <p:spPr bwMode="auto">
              <a:xfrm>
                <a:off x="3124200" y="977030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9" name="Rectangle 138"/>
              <p:cNvSpPr/>
              <p:nvPr/>
            </p:nvSpPr>
            <p:spPr>
              <a:xfrm>
                <a:off x="4495800" y="1049216"/>
                <a:ext cx="1259895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At1G41830</a:t>
                </a:r>
                <a:endParaRPr lang="en-US" dirty="0"/>
              </a:p>
            </p:txBody>
          </p:sp>
          <p:pic>
            <p:nvPicPr>
              <p:cNvPr id="140" name="Picture 139"/>
              <p:cNvPicPr>
                <a:picLocks noChangeArrowheads="1"/>
              </p:cNvPicPr>
              <p:nvPr/>
            </p:nvPicPr>
            <p:blipFill>
              <a:blip r:embed="rId36" cstate="print"/>
              <a:srcRect/>
              <a:stretch>
                <a:fillRect/>
              </a:stretch>
            </p:blipFill>
            <p:spPr bwMode="auto">
              <a:xfrm>
                <a:off x="3124200" y="3908120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41" name="Rectangle 140"/>
              <p:cNvSpPr/>
              <p:nvPr/>
            </p:nvSpPr>
            <p:spPr>
              <a:xfrm>
                <a:off x="4495800" y="3968264"/>
                <a:ext cx="1259895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At1G53240</a:t>
                </a:r>
                <a:endParaRPr lang="en-US" dirty="0"/>
              </a:p>
            </p:txBody>
          </p:sp>
          <p:pic>
            <p:nvPicPr>
              <p:cNvPr id="142" name="Picture 4"/>
              <p:cNvPicPr>
                <a:picLocks noChangeArrowheads="1"/>
              </p:cNvPicPr>
              <p:nvPr/>
            </p:nvPicPr>
            <p:blipFill>
              <a:blip r:embed="rId37" cstate="print"/>
              <a:srcRect/>
              <a:stretch>
                <a:fillRect/>
              </a:stretch>
            </p:blipFill>
            <p:spPr bwMode="auto">
              <a:xfrm>
                <a:off x="3124200" y="2931090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43" name="Rectangle 142"/>
              <p:cNvSpPr/>
              <p:nvPr/>
            </p:nvSpPr>
            <p:spPr>
              <a:xfrm>
                <a:off x="4495800" y="2995248"/>
                <a:ext cx="1259895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At1G52400</a:t>
                </a:r>
                <a:endParaRPr lang="en-US" dirty="0"/>
              </a:p>
            </p:txBody>
          </p:sp>
          <p:pic>
            <p:nvPicPr>
              <p:cNvPr id="144" name="Picture 143"/>
              <p:cNvPicPr>
                <a:picLocks noChangeArrowheads="1"/>
              </p:cNvPicPr>
              <p:nvPr/>
            </p:nvPicPr>
            <p:blipFill>
              <a:blip r:embed="rId38" cstate="print"/>
              <a:srcRect/>
              <a:stretch>
                <a:fillRect/>
              </a:stretch>
            </p:blipFill>
            <p:spPr bwMode="auto">
              <a:xfrm>
                <a:off x="3124200" y="5912284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45" name="Rectangle 144"/>
              <p:cNvSpPr/>
              <p:nvPr/>
            </p:nvSpPr>
            <p:spPr>
              <a:xfrm>
                <a:off x="4495800" y="5914296"/>
                <a:ext cx="1259895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At1G65930</a:t>
                </a:r>
                <a:endParaRPr lang="en-US" dirty="0"/>
              </a:p>
            </p:txBody>
          </p:sp>
          <p:pic>
            <p:nvPicPr>
              <p:cNvPr id="147" name="Picture 6"/>
              <p:cNvPicPr>
                <a:picLocks noChangeArrowheads="1"/>
              </p:cNvPicPr>
              <p:nvPr/>
            </p:nvPicPr>
            <p:blipFill>
              <a:blip r:embed="rId39" cstate="print">
                <a:lum bright="27000" contrast="48000"/>
              </a:blip>
              <a:srcRect/>
              <a:stretch>
                <a:fillRect/>
              </a:stretch>
            </p:blipFill>
            <p:spPr bwMode="auto">
              <a:xfrm>
                <a:off x="6019800" y="1956688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48" name="Rectangle 147"/>
              <p:cNvSpPr/>
              <p:nvPr/>
            </p:nvSpPr>
            <p:spPr>
              <a:xfrm>
                <a:off x="7485494" y="1996512"/>
                <a:ext cx="125989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At1G72160</a:t>
                </a:r>
                <a:endParaRPr lang="en-US" dirty="0"/>
              </a:p>
            </p:txBody>
          </p:sp>
          <p:pic>
            <p:nvPicPr>
              <p:cNvPr id="149" name="Picture 8"/>
              <p:cNvPicPr>
                <a:picLocks noChangeArrowheads="1"/>
              </p:cNvPicPr>
              <p:nvPr/>
            </p:nvPicPr>
            <p:blipFill>
              <a:blip r:embed="rId40" cstate="print"/>
              <a:srcRect/>
              <a:stretch>
                <a:fillRect/>
              </a:stretch>
            </p:blipFill>
            <p:spPr bwMode="auto">
              <a:xfrm>
                <a:off x="6019800" y="2935032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0" name="Rectangle 149"/>
              <p:cNvSpPr/>
              <p:nvPr/>
            </p:nvSpPr>
            <p:spPr>
              <a:xfrm>
                <a:off x="7485494" y="2994768"/>
                <a:ext cx="1259895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At1G75780</a:t>
                </a:r>
                <a:endParaRPr lang="en-US" dirty="0"/>
              </a:p>
            </p:txBody>
          </p:sp>
          <p:pic>
            <p:nvPicPr>
              <p:cNvPr id="151" name="Picture 150"/>
              <p:cNvPicPr>
                <a:picLocks noChangeArrowheads="1"/>
              </p:cNvPicPr>
              <p:nvPr/>
            </p:nvPicPr>
            <p:blipFill>
              <a:blip r:embed="rId41" cstate="print"/>
              <a:srcRect/>
              <a:stretch>
                <a:fillRect/>
              </a:stretch>
            </p:blipFill>
            <p:spPr bwMode="auto">
              <a:xfrm>
                <a:off x="6019800" y="3424204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2" name="Rectangle 151"/>
              <p:cNvSpPr/>
              <p:nvPr/>
            </p:nvSpPr>
            <p:spPr>
              <a:xfrm>
                <a:off x="7485494" y="3493896"/>
                <a:ext cx="1259895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At1G76030</a:t>
                </a:r>
                <a:endParaRPr lang="en-US" dirty="0"/>
              </a:p>
            </p:txBody>
          </p:sp>
          <p:sp>
            <p:nvSpPr>
              <p:cNvPr id="153" name="Rectangle 152"/>
              <p:cNvSpPr/>
              <p:nvPr/>
            </p:nvSpPr>
            <p:spPr>
              <a:xfrm>
                <a:off x="7485494" y="3993024"/>
                <a:ext cx="1259895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At1G76180</a:t>
                </a:r>
                <a:endParaRPr lang="en-US" dirty="0"/>
              </a:p>
            </p:txBody>
          </p:sp>
          <p:pic>
            <p:nvPicPr>
              <p:cNvPr id="154" name="Picture 10"/>
              <p:cNvPicPr>
                <a:picLocks noChangeArrowheads="1"/>
              </p:cNvPicPr>
              <p:nvPr/>
            </p:nvPicPr>
            <p:blipFill>
              <a:blip r:embed="rId42" cstate="print"/>
              <a:srcRect/>
              <a:stretch>
                <a:fillRect/>
              </a:stretch>
            </p:blipFill>
            <p:spPr bwMode="auto">
              <a:xfrm>
                <a:off x="6019800" y="3913376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5" name="Picture 4"/>
              <p:cNvPicPr>
                <a:picLocks noChangeArrowheads="1"/>
              </p:cNvPicPr>
              <p:nvPr/>
            </p:nvPicPr>
            <p:blipFill>
              <a:blip r:embed="rId43" cstate="print"/>
              <a:srcRect/>
              <a:stretch>
                <a:fillRect/>
              </a:stretch>
            </p:blipFill>
            <p:spPr bwMode="auto">
              <a:xfrm>
                <a:off x="6019800" y="5422456"/>
                <a:ext cx="1371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6" name="Rectangle 155"/>
              <p:cNvSpPr/>
              <p:nvPr/>
            </p:nvSpPr>
            <p:spPr>
              <a:xfrm>
                <a:off x="7485494" y="5490408"/>
                <a:ext cx="1259895" cy="369332"/>
              </a:xfrm>
              <a:prstGeom prst="rect">
                <a:avLst/>
              </a:prstGeom>
            </p:spPr>
            <p:txBody>
              <a:bodyPr wrap="none" lIns="91439" tIns="45720" rIns="91439" bIns="45720">
                <a:spAutoFit/>
              </a:bodyPr>
              <a:lstStyle/>
              <a:p>
                <a:r>
                  <a:rPr lang="en-US" dirty="0" smtClean="0"/>
                  <a:t>At1G79340</a:t>
                </a:r>
                <a:endParaRPr lang="en-US" dirty="0"/>
              </a:p>
            </p:txBody>
          </p:sp>
        </p:grpSp>
      </p:grpSp>
      <p:grpSp>
        <p:nvGrpSpPr>
          <p:cNvPr id="122" name="Group 121"/>
          <p:cNvGrpSpPr/>
          <p:nvPr/>
        </p:nvGrpSpPr>
        <p:grpSpPr>
          <a:xfrm>
            <a:off x="457200" y="-76200"/>
            <a:ext cx="1061968" cy="369332"/>
            <a:chOff x="457200" y="-76200"/>
            <a:chExt cx="1061968" cy="369332"/>
          </a:xfrm>
        </p:grpSpPr>
        <p:sp>
          <p:nvSpPr>
            <p:cNvPr id="120" name="TextBox 119"/>
            <p:cNvSpPr txBox="1"/>
            <p:nvPr/>
          </p:nvSpPr>
          <p:spPr>
            <a:xfrm>
              <a:off x="457200" y="-76200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</a:t>
              </a:r>
              <a:endParaRPr lang="en-US" dirty="0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066800" y="-76200"/>
              <a:ext cx="4523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NP</a:t>
              </a:r>
              <a:endParaRPr lang="en-US" dirty="0"/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276600" y="-76200"/>
            <a:ext cx="1061968" cy="369332"/>
            <a:chOff x="457200" y="-76200"/>
            <a:chExt cx="1061968" cy="369332"/>
          </a:xfrm>
        </p:grpSpPr>
        <p:sp>
          <p:nvSpPr>
            <p:cNvPr id="124" name="TextBox 123"/>
            <p:cNvSpPr txBox="1"/>
            <p:nvPr/>
          </p:nvSpPr>
          <p:spPr>
            <a:xfrm>
              <a:off x="457200" y="-76200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</a:t>
              </a:r>
              <a:endParaRPr lang="en-US" dirty="0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066800" y="-76200"/>
              <a:ext cx="4523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NP</a:t>
              </a:r>
              <a:endParaRPr lang="en-US" dirty="0"/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6100832" y="-76200"/>
            <a:ext cx="1061968" cy="369332"/>
            <a:chOff x="457200" y="-76200"/>
            <a:chExt cx="1061968" cy="369332"/>
          </a:xfrm>
        </p:grpSpPr>
        <p:sp>
          <p:nvSpPr>
            <p:cNvPr id="127" name="TextBox 126"/>
            <p:cNvSpPr txBox="1"/>
            <p:nvPr/>
          </p:nvSpPr>
          <p:spPr>
            <a:xfrm>
              <a:off x="457200" y="-76200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</a:t>
              </a:r>
              <a:endParaRPr lang="en-US" dirty="0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066800" y="-76200"/>
              <a:ext cx="4523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NP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152401" y="228600"/>
            <a:ext cx="5486400" cy="6629400"/>
            <a:chOff x="152400" y="0"/>
            <a:chExt cx="5679495" cy="6858000"/>
          </a:xfrm>
        </p:grpSpPr>
        <p:sp>
          <p:nvSpPr>
            <p:cNvPr id="36" name="Rectangle 35"/>
            <p:cNvSpPr/>
            <p:nvPr/>
          </p:nvSpPr>
          <p:spPr>
            <a:xfrm>
              <a:off x="1600201" y="1992924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At2G18020</a:t>
              </a:r>
              <a:endParaRPr lang="en-US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600201" y="2989386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At2G20140</a:t>
              </a:r>
              <a:endParaRPr lang="en-US" dirty="0"/>
            </a:p>
          </p:txBody>
        </p:sp>
        <p:pic>
          <p:nvPicPr>
            <p:cNvPr id="2074" name="Picture 26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2400" y="3446583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6" name="Rectangle 55"/>
            <p:cNvSpPr/>
            <p:nvPr/>
          </p:nvSpPr>
          <p:spPr>
            <a:xfrm>
              <a:off x="1600201" y="3487617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At2G21170</a:t>
              </a:r>
              <a:endParaRPr lang="en-US" dirty="0"/>
            </a:p>
          </p:txBody>
        </p:sp>
        <p:pic>
          <p:nvPicPr>
            <p:cNvPr id="1026" name="Picture 2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2400" y="1969476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0" name="Picture 6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>
              <a:off x="152400" y="2954214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1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2400" y="2461845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5" name="TextBox 44"/>
            <p:cNvSpPr txBox="1"/>
            <p:nvPr/>
          </p:nvSpPr>
          <p:spPr>
            <a:xfrm>
              <a:off x="1600201" y="2491155"/>
              <a:ext cx="1236811" cy="369332"/>
            </a:xfrm>
            <a:prstGeom prst="rect">
              <a:avLst/>
            </a:prstGeom>
            <a:noFill/>
          </p:spPr>
          <p:txBody>
            <a:bodyPr wrap="none" lIns="91439" tIns="45720" rIns="91439" bIns="45720" rtlCol="0">
              <a:spAutoFit/>
            </a:bodyPr>
            <a:lstStyle/>
            <a:p>
              <a:r>
                <a:rPr lang="en-US" dirty="0" smtClean="0"/>
                <a:t>At2G19760</a:t>
              </a:r>
              <a:endParaRPr lang="en-US" dirty="0"/>
            </a:p>
          </p:txBody>
        </p:sp>
        <p:pic>
          <p:nvPicPr>
            <p:cNvPr id="47" name="Picture 12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2400" y="3938952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" name="TextBox 48"/>
            <p:cNvSpPr txBox="1"/>
            <p:nvPr/>
          </p:nvSpPr>
          <p:spPr>
            <a:xfrm>
              <a:off x="1600201" y="3985848"/>
              <a:ext cx="1236811" cy="369332"/>
            </a:xfrm>
            <a:prstGeom prst="rect">
              <a:avLst/>
            </a:prstGeom>
            <a:noFill/>
          </p:spPr>
          <p:txBody>
            <a:bodyPr wrap="none" lIns="91439" tIns="45720" rIns="91439" bIns="45720" rtlCol="0">
              <a:spAutoFit/>
            </a:bodyPr>
            <a:lstStyle/>
            <a:p>
              <a:r>
                <a:rPr lang="en-US" dirty="0" smtClean="0"/>
                <a:t>At2G21330</a:t>
              </a:r>
              <a:endParaRPr lang="en-US" dirty="0"/>
            </a:p>
          </p:txBody>
        </p:sp>
        <p:pic>
          <p:nvPicPr>
            <p:cNvPr id="68" name="Picture 6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52400" y="492369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9" name="Rectangle 68"/>
            <p:cNvSpPr/>
            <p:nvPr/>
          </p:nvSpPr>
          <p:spPr>
            <a:xfrm>
              <a:off x="1600201" y="4982310"/>
              <a:ext cx="1236811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At2G21660</a:t>
              </a:r>
              <a:endParaRPr lang="en-US" dirty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1600201" y="5480541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At2G22170</a:t>
              </a:r>
              <a:endParaRPr lang="en-US" dirty="0"/>
            </a:p>
          </p:txBody>
        </p:sp>
        <p:pic>
          <p:nvPicPr>
            <p:cNvPr id="71" name="Picture 9"/>
            <p:cNvPicPr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52400" y="5416059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2" name="Rectangle 71"/>
            <p:cNvSpPr/>
            <p:nvPr/>
          </p:nvSpPr>
          <p:spPr>
            <a:xfrm>
              <a:off x="1600201" y="5978772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At2G24200</a:t>
              </a:r>
              <a:endParaRPr lang="en-US" dirty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600201" y="498231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At2G05920</a:t>
              </a:r>
              <a:endParaRPr lang="en-US" dirty="0"/>
            </a:p>
          </p:txBody>
        </p:sp>
        <p:pic>
          <p:nvPicPr>
            <p:cNvPr id="74" name="Picture 8"/>
            <p:cNvPicPr>
              <a:picLocks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52400" y="5908428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" name="Picture 74"/>
            <p:cNvPicPr>
              <a:picLocks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52400" y="492369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6" name="Rectangle 75"/>
            <p:cNvSpPr/>
            <p:nvPr/>
          </p:nvSpPr>
          <p:spPr>
            <a:xfrm>
              <a:off x="1600201" y="647700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At2G25970</a:t>
              </a:r>
              <a:endParaRPr lang="en-US" dirty="0"/>
            </a:p>
          </p:txBody>
        </p:sp>
        <p:pic>
          <p:nvPicPr>
            <p:cNvPr id="77" name="Picture 3"/>
            <p:cNvPicPr>
              <a:picLocks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048000" y="1964856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8" name="Rectangle 77"/>
            <p:cNvSpPr/>
            <p:nvPr/>
          </p:nvSpPr>
          <p:spPr>
            <a:xfrm>
              <a:off x="4572000" y="198120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At2G36530</a:t>
              </a:r>
              <a:endParaRPr lang="en-US" dirty="0"/>
            </a:p>
          </p:txBody>
        </p:sp>
        <p:pic>
          <p:nvPicPr>
            <p:cNvPr id="79" name="Picture 3"/>
            <p:cNvPicPr>
              <a:picLocks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52400" y="640080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0" name="Picture 6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52400" y="984738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1" name="Rectangle 80"/>
            <p:cNvSpPr/>
            <p:nvPr/>
          </p:nvSpPr>
          <p:spPr>
            <a:xfrm>
              <a:off x="1600201" y="996462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At2G05990</a:t>
              </a:r>
              <a:endParaRPr lang="en-US" dirty="0"/>
            </a:p>
          </p:txBody>
        </p:sp>
        <p:pic>
          <p:nvPicPr>
            <p:cNvPr id="82" name="Picture 3"/>
            <p:cNvPicPr>
              <a:picLocks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3048000" y="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3" name="Rectangle 82"/>
            <p:cNvSpPr/>
            <p:nvPr/>
          </p:nvSpPr>
          <p:spPr>
            <a:xfrm>
              <a:off x="4572000" y="0"/>
              <a:ext cx="1236811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At2G26100</a:t>
              </a:r>
              <a:endParaRPr lang="en-US" dirty="0"/>
            </a:p>
          </p:txBody>
        </p:sp>
        <p:pic>
          <p:nvPicPr>
            <p:cNvPr id="84" name="Picture 5"/>
            <p:cNvPicPr>
              <a:picLocks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3048000" y="491214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5" name="Rectangle 84"/>
            <p:cNvSpPr/>
            <p:nvPr/>
          </p:nvSpPr>
          <p:spPr>
            <a:xfrm>
              <a:off x="4572000" y="49530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At2G27860</a:t>
              </a:r>
              <a:endParaRPr lang="en-US" dirty="0"/>
            </a:p>
          </p:txBody>
        </p:sp>
        <p:pic>
          <p:nvPicPr>
            <p:cNvPr id="86" name="Picture 6"/>
            <p:cNvPicPr>
              <a:picLocks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3048000" y="245607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7" name="Rectangle 86"/>
            <p:cNvSpPr/>
            <p:nvPr/>
          </p:nvSpPr>
          <p:spPr>
            <a:xfrm>
              <a:off x="4572000" y="247650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At2G37270</a:t>
              </a:r>
              <a:endParaRPr lang="en-US" dirty="0"/>
            </a:p>
          </p:txBody>
        </p:sp>
        <p:pic>
          <p:nvPicPr>
            <p:cNvPr id="88" name="Picture 16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3048000" y="2947284"/>
              <a:ext cx="1371600" cy="498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9" name="Rectangle 88"/>
            <p:cNvSpPr/>
            <p:nvPr/>
          </p:nvSpPr>
          <p:spPr>
            <a:xfrm>
              <a:off x="4572000" y="297180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At2G39460</a:t>
              </a:r>
              <a:endParaRPr lang="en-US" dirty="0"/>
            </a:p>
          </p:txBody>
        </p:sp>
        <p:pic>
          <p:nvPicPr>
            <p:cNvPr id="90" name="Picture 2"/>
            <p:cNvPicPr>
              <a:picLocks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3048000" y="3479362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1" name="Rectangle 90"/>
            <p:cNvSpPr/>
            <p:nvPr/>
          </p:nvSpPr>
          <p:spPr>
            <a:xfrm>
              <a:off x="4572000" y="99060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At2G28950</a:t>
              </a:r>
              <a:endParaRPr lang="en-US" dirty="0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4572000" y="346710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At2G41530</a:t>
              </a:r>
              <a:endParaRPr lang="en-US" dirty="0"/>
            </a:p>
          </p:txBody>
        </p:sp>
        <p:pic>
          <p:nvPicPr>
            <p:cNvPr id="94" name="Picture 13"/>
            <p:cNvPicPr>
              <a:picLocks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3048000" y="3970576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5" name="Rectangle 94"/>
            <p:cNvSpPr/>
            <p:nvPr/>
          </p:nvSpPr>
          <p:spPr>
            <a:xfrm>
              <a:off x="4572000" y="396240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At2G41740</a:t>
              </a:r>
              <a:endParaRPr lang="en-US" dirty="0"/>
            </a:p>
          </p:txBody>
        </p:sp>
        <p:pic>
          <p:nvPicPr>
            <p:cNvPr id="96" name="Picture 2"/>
            <p:cNvPicPr>
              <a:picLocks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152400" y="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7" name="Rectangle 96"/>
            <p:cNvSpPr/>
            <p:nvPr/>
          </p:nvSpPr>
          <p:spPr>
            <a:xfrm>
              <a:off x="1600201" y="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At2G01140</a:t>
              </a:r>
              <a:endParaRPr lang="en-US" dirty="0"/>
            </a:p>
          </p:txBody>
        </p:sp>
        <p:pic>
          <p:nvPicPr>
            <p:cNvPr id="98" name="Picture 3"/>
            <p:cNvPicPr>
              <a:picLocks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152400" y="4431321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9" name="Rectangle 98"/>
            <p:cNvSpPr/>
            <p:nvPr/>
          </p:nvSpPr>
          <p:spPr>
            <a:xfrm>
              <a:off x="1600201" y="4484079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At2G21430</a:t>
              </a:r>
              <a:endParaRPr lang="en-US" dirty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4572000" y="495300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At2G47900</a:t>
              </a:r>
              <a:endParaRPr lang="en-US" dirty="0"/>
            </a:p>
          </p:txBody>
        </p:sp>
        <p:pic>
          <p:nvPicPr>
            <p:cNvPr id="101" name="Picture 2"/>
            <p:cNvPicPr>
              <a:picLocks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3048000" y="495300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" name="Rectangle 101"/>
            <p:cNvSpPr/>
            <p:nvPr/>
          </p:nvSpPr>
          <p:spPr>
            <a:xfrm>
              <a:off x="4572000" y="445770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At2G45470</a:t>
              </a:r>
              <a:endParaRPr lang="en-US" dirty="0"/>
            </a:p>
          </p:txBody>
        </p:sp>
        <p:pic>
          <p:nvPicPr>
            <p:cNvPr id="103" name="Picture 6"/>
            <p:cNvPicPr>
              <a:picLocks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3048000" y="446179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7" name="Rectangle 106"/>
            <p:cNvSpPr/>
            <p:nvPr/>
          </p:nvSpPr>
          <p:spPr>
            <a:xfrm>
              <a:off x="4572000" y="148590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At2G30860</a:t>
              </a:r>
              <a:endParaRPr lang="en-US" dirty="0"/>
            </a:p>
          </p:txBody>
        </p:sp>
        <p:pic>
          <p:nvPicPr>
            <p:cNvPr id="108" name="Picture 8"/>
            <p:cNvPicPr>
              <a:picLocks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3048000" y="1473642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9" name="Picture 2"/>
            <p:cNvPicPr>
              <a:picLocks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152400" y="1477107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0" name="TextBox 109"/>
            <p:cNvSpPr txBox="1"/>
            <p:nvPr/>
          </p:nvSpPr>
          <p:spPr>
            <a:xfrm>
              <a:off x="1600201" y="1494693"/>
              <a:ext cx="1259895" cy="369332"/>
            </a:xfrm>
            <a:prstGeom prst="rect">
              <a:avLst/>
            </a:prstGeom>
            <a:noFill/>
          </p:spPr>
          <p:txBody>
            <a:bodyPr wrap="none" lIns="91439" tIns="45720" rIns="91439" bIns="45720" rtlCol="0">
              <a:spAutoFit/>
            </a:bodyPr>
            <a:lstStyle/>
            <a:p>
              <a:r>
                <a:rPr lang="en-US" dirty="0" smtClean="0"/>
                <a:t>At2G17130</a:t>
              </a:r>
              <a:endParaRPr lang="en-US" dirty="0"/>
            </a:p>
          </p:txBody>
        </p:sp>
        <p:pic>
          <p:nvPicPr>
            <p:cNvPr id="111" name="Picture 7"/>
            <p:cNvPicPr>
              <a:picLocks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3048000" y="99060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3" name="Group 52"/>
          <p:cNvGrpSpPr/>
          <p:nvPr/>
        </p:nvGrpSpPr>
        <p:grpSpPr>
          <a:xfrm>
            <a:off x="381000" y="-76200"/>
            <a:ext cx="1061968" cy="369332"/>
            <a:chOff x="457200" y="-76200"/>
            <a:chExt cx="1061968" cy="369332"/>
          </a:xfrm>
        </p:grpSpPr>
        <p:sp>
          <p:nvSpPr>
            <p:cNvPr id="54" name="TextBox 53"/>
            <p:cNvSpPr txBox="1"/>
            <p:nvPr/>
          </p:nvSpPr>
          <p:spPr>
            <a:xfrm>
              <a:off x="457200" y="-76200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</a:t>
              </a:r>
              <a:endParaRPr lang="en-US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066800" y="-76200"/>
              <a:ext cx="4523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NP</a:t>
              </a:r>
              <a:endParaRPr lang="en-US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052832" y="-76200"/>
            <a:ext cx="1061968" cy="369332"/>
            <a:chOff x="457200" y="-76200"/>
            <a:chExt cx="1061968" cy="369332"/>
          </a:xfrm>
        </p:grpSpPr>
        <p:sp>
          <p:nvSpPr>
            <p:cNvPr id="58" name="TextBox 57"/>
            <p:cNvSpPr txBox="1"/>
            <p:nvPr/>
          </p:nvSpPr>
          <p:spPr>
            <a:xfrm>
              <a:off x="457200" y="-76200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</a:t>
              </a:r>
              <a:endParaRPr lang="en-US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066800" y="-76200"/>
              <a:ext cx="4523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NP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304800" y="228600"/>
            <a:ext cx="8382000" cy="6629400"/>
            <a:chOff x="304800" y="0"/>
            <a:chExt cx="8575096" cy="6858000"/>
          </a:xfrm>
        </p:grpSpPr>
        <p:pic>
          <p:nvPicPr>
            <p:cNvPr id="4" name="Picture 1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1477107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Box 4"/>
            <p:cNvSpPr txBox="1"/>
            <p:nvPr/>
          </p:nvSpPr>
          <p:spPr>
            <a:xfrm>
              <a:off x="1676401" y="1494693"/>
              <a:ext cx="1236811" cy="369332"/>
            </a:xfrm>
            <a:prstGeom prst="rect">
              <a:avLst/>
            </a:prstGeom>
            <a:noFill/>
          </p:spPr>
          <p:txBody>
            <a:bodyPr wrap="none" lIns="91439" tIns="45720" rIns="91439" bIns="45720" rtlCol="0">
              <a:spAutoFit/>
            </a:bodyPr>
            <a:lstStyle/>
            <a:p>
              <a:r>
                <a:rPr lang="en-US" dirty="0" smtClean="0"/>
                <a:t>At3G03780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724400" y="2461845"/>
              <a:ext cx="1236811" cy="369332"/>
            </a:xfrm>
            <a:prstGeom prst="rect">
              <a:avLst/>
            </a:prstGeom>
            <a:noFill/>
          </p:spPr>
          <p:txBody>
            <a:bodyPr wrap="none" lIns="91439" tIns="45720" rIns="91439" bIns="45720" rtlCol="0">
              <a:spAutoFit/>
            </a:bodyPr>
            <a:lstStyle/>
            <a:p>
              <a:r>
                <a:rPr lang="en-US" dirty="0" smtClean="0"/>
                <a:t>At3G21770</a:t>
              </a:r>
              <a:endParaRPr lang="en-US" dirty="0"/>
            </a:p>
          </p:txBody>
        </p:sp>
        <p:pic>
          <p:nvPicPr>
            <p:cNvPr id="7" name="Picture 16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76600" y="246094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4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1676401" y="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At3G01280</a:t>
              </a:r>
              <a:endParaRPr lang="en-US" dirty="0"/>
            </a:p>
          </p:txBody>
        </p:sp>
        <p:pic>
          <p:nvPicPr>
            <p:cNvPr id="10" name="Picture 5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76600" y="1968752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4724400" y="1969476"/>
              <a:ext cx="1236811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At3G21100</a:t>
              </a:r>
              <a:endParaRPr lang="en-US" dirty="0"/>
            </a:p>
          </p:txBody>
        </p:sp>
        <p:pic>
          <p:nvPicPr>
            <p:cNvPr id="12" name="Picture 2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248400" y="102870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12"/>
            <p:cNvSpPr/>
            <p:nvPr/>
          </p:nvSpPr>
          <p:spPr>
            <a:xfrm>
              <a:off x="7620001" y="106680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At3G57020</a:t>
              </a:r>
              <a:endParaRPr lang="en-US" dirty="0"/>
            </a:p>
          </p:txBody>
        </p:sp>
        <p:pic>
          <p:nvPicPr>
            <p:cNvPr id="14" name="Picture 4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04800" y="640080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14"/>
            <p:cNvSpPr/>
            <p:nvPr/>
          </p:nvSpPr>
          <p:spPr>
            <a:xfrm>
              <a:off x="1676401" y="647700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At3G16640</a:t>
              </a:r>
              <a:endParaRPr lang="en-US" dirty="0"/>
            </a:p>
          </p:txBody>
        </p:sp>
        <p:pic>
          <p:nvPicPr>
            <p:cNvPr id="16" name="Picture 9"/>
            <p:cNvPicPr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04800" y="2954214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Rectangle 16"/>
            <p:cNvSpPr/>
            <p:nvPr/>
          </p:nvSpPr>
          <p:spPr>
            <a:xfrm>
              <a:off x="1676401" y="2989386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At3G09840</a:t>
              </a:r>
              <a:endParaRPr lang="en-US" dirty="0"/>
            </a:p>
          </p:txBody>
        </p:sp>
        <p:pic>
          <p:nvPicPr>
            <p:cNvPr id="18" name="Picture 10"/>
            <p:cNvPicPr>
              <a:picLocks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276600" y="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Rectangle 18"/>
            <p:cNvSpPr/>
            <p:nvPr/>
          </p:nvSpPr>
          <p:spPr>
            <a:xfrm>
              <a:off x="4724400" y="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At3G17240</a:t>
              </a:r>
              <a:endParaRPr lang="en-US" dirty="0"/>
            </a:p>
          </p:txBody>
        </p:sp>
        <p:pic>
          <p:nvPicPr>
            <p:cNvPr id="20" name="Picture 13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276600" y="5414068"/>
              <a:ext cx="1371600" cy="459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Rectangle 20"/>
            <p:cNvSpPr/>
            <p:nvPr/>
          </p:nvSpPr>
          <p:spPr>
            <a:xfrm>
              <a:off x="4724400" y="5416059"/>
              <a:ext cx="1236811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At3G50820</a:t>
              </a:r>
              <a:endParaRPr lang="en-US" dirty="0"/>
            </a:p>
          </p:txBody>
        </p:sp>
        <p:pic>
          <p:nvPicPr>
            <p:cNvPr id="22" name="Picture 17"/>
            <p:cNvPicPr>
              <a:picLocks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04800" y="984738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Rectangle 22"/>
            <p:cNvSpPr/>
            <p:nvPr/>
          </p:nvSpPr>
          <p:spPr>
            <a:xfrm>
              <a:off x="1676401" y="996462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At3G02090</a:t>
              </a:r>
              <a:endParaRPr lang="en-US" dirty="0"/>
            </a:p>
          </p:txBody>
        </p:sp>
        <p:pic>
          <p:nvPicPr>
            <p:cNvPr id="24" name="Picture 18"/>
            <p:cNvPicPr>
              <a:picLocks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04800" y="3446583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Rectangle 24"/>
            <p:cNvSpPr/>
            <p:nvPr/>
          </p:nvSpPr>
          <p:spPr>
            <a:xfrm>
              <a:off x="1676401" y="3487617"/>
              <a:ext cx="1236811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At3G10740</a:t>
              </a:r>
              <a:endParaRPr lang="en-US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724400" y="5908428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At3G51880</a:t>
              </a:r>
              <a:endParaRPr lang="en-US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620001" y="156210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At3G61260</a:t>
              </a:r>
              <a:endParaRPr lang="en-US" dirty="0"/>
            </a:p>
          </p:txBody>
        </p:sp>
        <p:pic>
          <p:nvPicPr>
            <p:cNvPr id="31" name="Picture 8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04800" y="3938952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Rectangle 31"/>
            <p:cNvSpPr/>
            <p:nvPr/>
          </p:nvSpPr>
          <p:spPr>
            <a:xfrm>
              <a:off x="1676401" y="3985848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At3G11130</a:t>
              </a:r>
              <a:endParaRPr lang="en-US" dirty="0"/>
            </a:p>
          </p:txBody>
        </p:sp>
        <p:pic>
          <p:nvPicPr>
            <p:cNvPr id="33" name="Picture 11"/>
            <p:cNvPicPr>
              <a:picLocks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3276600" y="492188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Rectangle 33"/>
            <p:cNvSpPr/>
            <p:nvPr/>
          </p:nvSpPr>
          <p:spPr>
            <a:xfrm>
              <a:off x="4724400" y="492369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At3G17820</a:t>
              </a:r>
              <a:endParaRPr lang="en-US" dirty="0"/>
            </a:p>
          </p:txBody>
        </p:sp>
        <p:pic>
          <p:nvPicPr>
            <p:cNvPr id="35" name="Picture 12"/>
            <p:cNvPicPr>
              <a:picLocks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6248400" y="205740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Rectangle 35"/>
            <p:cNvSpPr/>
            <p:nvPr/>
          </p:nvSpPr>
          <p:spPr>
            <a:xfrm>
              <a:off x="7620001" y="205740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At3G61430</a:t>
              </a:r>
              <a:endParaRPr lang="en-US" dirty="0"/>
            </a:p>
          </p:txBody>
        </p:sp>
        <p:pic>
          <p:nvPicPr>
            <p:cNvPr id="37" name="Picture 15"/>
            <p:cNvPicPr>
              <a:picLocks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304800" y="4431321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Rectangle 37"/>
            <p:cNvSpPr/>
            <p:nvPr/>
          </p:nvSpPr>
          <p:spPr>
            <a:xfrm>
              <a:off x="1676401" y="4484079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At3G12020</a:t>
              </a:r>
              <a:endParaRPr lang="en-US" dirty="0"/>
            </a:p>
          </p:txBody>
        </p:sp>
        <p:pic>
          <p:nvPicPr>
            <p:cNvPr id="39" name="Picture 17"/>
            <p:cNvPicPr>
              <a:picLocks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3276600" y="2953128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Rectangle 39"/>
            <p:cNvSpPr/>
            <p:nvPr/>
          </p:nvSpPr>
          <p:spPr>
            <a:xfrm>
              <a:off x="4724400" y="2954214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At3G25230</a:t>
              </a:r>
              <a:endParaRPr lang="en-US" dirty="0"/>
            </a:p>
          </p:txBody>
        </p:sp>
        <p:pic>
          <p:nvPicPr>
            <p:cNvPr id="41" name="Picture 2"/>
            <p:cNvPicPr>
              <a:picLocks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6248400" y="154305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" name="Rectangle 41"/>
            <p:cNvSpPr/>
            <p:nvPr/>
          </p:nvSpPr>
          <p:spPr>
            <a:xfrm>
              <a:off x="4724400" y="640080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At3G52880</a:t>
              </a:r>
              <a:endParaRPr lang="en-US" dirty="0"/>
            </a:p>
          </p:txBody>
        </p:sp>
        <p:pic>
          <p:nvPicPr>
            <p:cNvPr id="43" name="Picture 3"/>
            <p:cNvPicPr>
              <a:picLocks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304800" y="492369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" name="Rectangle 43"/>
            <p:cNvSpPr/>
            <p:nvPr/>
          </p:nvSpPr>
          <p:spPr>
            <a:xfrm>
              <a:off x="1676401" y="498231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At3G12390</a:t>
              </a:r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724400" y="984738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At3G18780</a:t>
              </a:r>
              <a:endParaRPr lang="en-US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724400" y="3446583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At3G26340</a:t>
              </a:r>
              <a:endParaRPr lang="en-US" dirty="0"/>
            </a:p>
          </p:txBody>
        </p:sp>
        <p:pic>
          <p:nvPicPr>
            <p:cNvPr id="47" name="Picture 4"/>
            <p:cNvPicPr>
              <a:picLocks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3276600" y="984376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" name="Picture 5"/>
            <p:cNvPicPr>
              <a:picLocks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3276600" y="3445316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2"/>
            <p:cNvPicPr>
              <a:picLocks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3276600" y="640080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" name="Picture 2"/>
            <p:cNvPicPr>
              <a:picLocks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304800" y="1969476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" name="Rectangle 50"/>
            <p:cNvSpPr/>
            <p:nvPr/>
          </p:nvSpPr>
          <p:spPr>
            <a:xfrm>
              <a:off x="1676401" y="1992924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At3G07930</a:t>
              </a:r>
              <a:endParaRPr lang="en-US" dirty="0"/>
            </a:p>
          </p:txBody>
        </p:sp>
        <p:pic>
          <p:nvPicPr>
            <p:cNvPr id="52" name="Picture 3"/>
            <p:cNvPicPr>
              <a:picLocks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304800" y="5908428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" name="Rectangle 52"/>
            <p:cNvSpPr/>
            <p:nvPr/>
          </p:nvSpPr>
          <p:spPr>
            <a:xfrm>
              <a:off x="1676401" y="5978772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At3G14990</a:t>
              </a:r>
              <a:endParaRPr lang="en-US" dirty="0"/>
            </a:p>
          </p:txBody>
        </p:sp>
        <p:pic>
          <p:nvPicPr>
            <p:cNvPr id="54" name="Picture 4"/>
            <p:cNvPicPr>
              <a:picLocks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3276600" y="1476564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" name="Rectangle 54"/>
            <p:cNvSpPr/>
            <p:nvPr/>
          </p:nvSpPr>
          <p:spPr>
            <a:xfrm>
              <a:off x="4724400" y="1477107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At3G20820</a:t>
              </a:r>
              <a:endParaRPr lang="en-US" dirty="0"/>
            </a:p>
          </p:txBody>
        </p:sp>
        <p:pic>
          <p:nvPicPr>
            <p:cNvPr id="56" name="Picture 5"/>
            <p:cNvPicPr>
              <a:picLocks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3276600" y="492188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7" name="Rectangle 56"/>
            <p:cNvSpPr/>
            <p:nvPr/>
          </p:nvSpPr>
          <p:spPr>
            <a:xfrm>
              <a:off x="4724400" y="492369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At3G48930</a:t>
              </a:r>
              <a:endParaRPr lang="en-US" dirty="0"/>
            </a:p>
          </p:txBody>
        </p:sp>
        <p:pic>
          <p:nvPicPr>
            <p:cNvPr id="58" name="Picture 6"/>
            <p:cNvPicPr>
              <a:picLocks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6248400" y="51435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" name="Rectangle 58"/>
            <p:cNvSpPr/>
            <p:nvPr/>
          </p:nvSpPr>
          <p:spPr>
            <a:xfrm>
              <a:off x="7620001" y="57150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At3G55440</a:t>
              </a:r>
              <a:endParaRPr lang="en-US" dirty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676401" y="498231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At3G02230</a:t>
              </a:r>
              <a:endParaRPr lang="en-US" dirty="0"/>
            </a:p>
          </p:txBody>
        </p:sp>
        <p:pic>
          <p:nvPicPr>
            <p:cNvPr id="61" name="Picture 3"/>
            <p:cNvPicPr>
              <a:picLocks noChangeArrowheads="1"/>
            </p:cNvPicPr>
            <p:nvPr/>
          </p:nvPicPr>
          <p:blipFill>
            <a:blip r:embed="rId28" cstate="print"/>
            <a:srcRect/>
            <a:stretch>
              <a:fillRect/>
            </a:stretch>
          </p:blipFill>
          <p:spPr bwMode="auto">
            <a:xfrm>
              <a:off x="304800" y="492369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" name="Rectangle 61"/>
            <p:cNvSpPr/>
            <p:nvPr/>
          </p:nvSpPr>
          <p:spPr>
            <a:xfrm>
              <a:off x="7620001" y="7620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At3G52930</a:t>
              </a:r>
              <a:endParaRPr lang="en-US" dirty="0"/>
            </a:p>
          </p:txBody>
        </p:sp>
        <p:pic>
          <p:nvPicPr>
            <p:cNvPr id="63" name="Picture 5"/>
            <p:cNvPicPr>
              <a:picLocks noChangeArrowheads="1"/>
            </p:cNvPicPr>
            <p:nvPr/>
          </p:nvPicPr>
          <p:blipFill>
            <a:blip r:embed="rId29" cstate="print"/>
            <a:srcRect/>
            <a:stretch>
              <a:fillRect/>
            </a:stretch>
          </p:blipFill>
          <p:spPr bwMode="auto">
            <a:xfrm>
              <a:off x="6248400" y="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5" name="Rectangle 64"/>
            <p:cNvSpPr/>
            <p:nvPr/>
          </p:nvSpPr>
          <p:spPr>
            <a:xfrm>
              <a:off x="4724400" y="4431321"/>
              <a:ext cx="125989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At3G32980</a:t>
              </a:r>
              <a:endParaRPr lang="en-US" dirty="0"/>
            </a:p>
          </p:txBody>
        </p:sp>
        <p:pic>
          <p:nvPicPr>
            <p:cNvPr id="66" name="Picture 7"/>
            <p:cNvPicPr>
              <a:picLocks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3276600" y="4429692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3" name="Picture 7"/>
            <p:cNvPicPr>
              <a:picLocks noChangeArrowheads="1"/>
            </p:cNvPicPr>
            <p:nvPr/>
          </p:nvPicPr>
          <p:blipFill>
            <a:blip r:embed="rId31" cstate="print"/>
            <a:srcRect/>
            <a:stretch>
              <a:fillRect/>
            </a:stretch>
          </p:blipFill>
          <p:spPr bwMode="auto">
            <a:xfrm>
              <a:off x="304800" y="5416059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4" name="Rectangle 73"/>
            <p:cNvSpPr/>
            <p:nvPr/>
          </p:nvSpPr>
          <p:spPr>
            <a:xfrm>
              <a:off x="1676401" y="5480541"/>
              <a:ext cx="1236811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At3G14310</a:t>
              </a:r>
              <a:endParaRPr lang="en-US" dirty="0"/>
            </a:p>
          </p:txBody>
        </p:sp>
        <p:pic>
          <p:nvPicPr>
            <p:cNvPr id="75" name="Picture 8"/>
            <p:cNvPicPr>
              <a:picLocks noChangeArrowheads="1"/>
            </p:cNvPicPr>
            <p:nvPr/>
          </p:nvPicPr>
          <p:blipFill>
            <a:blip r:embed="rId32" cstate="print"/>
            <a:srcRect/>
            <a:stretch>
              <a:fillRect/>
            </a:stretch>
          </p:blipFill>
          <p:spPr bwMode="auto">
            <a:xfrm>
              <a:off x="304800" y="2461845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6" name="Rectangle 75"/>
            <p:cNvSpPr/>
            <p:nvPr/>
          </p:nvSpPr>
          <p:spPr>
            <a:xfrm>
              <a:off x="1676401" y="2491155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At3G08030</a:t>
              </a:r>
              <a:endParaRPr lang="en-US" dirty="0"/>
            </a:p>
          </p:txBody>
        </p:sp>
        <p:pic>
          <p:nvPicPr>
            <p:cNvPr id="77" name="Picture 9"/>
            <p:cNvPicPr>
              <a:picLocks noChangeArrowheads="1"/>
            </p:cNvPicPr>
            <p:nvPr/>
          </p:nvPicPr>
          <p:blipFill>
            <a:blip r:embed="rId33" cstate="print"/>
            <a:srcRect/>
            <a:stretch>
              <a:fillRect/>
            </a:stretch>
          </p:blipFill>
          <p:spPr bwMode="auto">
            <a:xfrm>
              <a:off x="3276600" y="3937504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8" name="Rectangle 77"/>
            <p:cNvSpPr/>
            <p:nvPr/>
          </p:nvSpPr>
          <p:spPr>
            <a:xfrm>
              <a:off x="4724400" y="3938952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At3G29360</a:t>
              </a:r>
              <a:endParaRPr lang="en-US" dirty="0"/>
            </a:p>
          </p:txBody>
        </p:sp>
        <p:pic>
          <p:nvPicPr>
            <p:cNvPr id="70" name="Picture 6"/>
            <p:cNvPicPr>
              <a:picLocks noChangeArrowheads="1"/>
            </p:cNvPicPr>
            <p:nvPr/>
          </p:nvPicPr>
          <p:blipFill>
            <a:blip r:embed="rId34" cstate="print"/>
            <a:srcRect/>
            <a:stretch>
              <a:fillRect/>
            </a:stretch>
          </p:blipFill>
          <p:spPr bwMode="auto">
            <a:xfrm rot="10800000">
              <a:off x="3276600" y="590861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9" name="Group 68"/>
          <p:cNvGrpSpPr/>
          <p:nvPr/>
        </p:nvGrpSpPr>
        <p:grpSpPr>
          <a:xfrm>
            <a:off x="457200" y="-76200"/>
            <a:ext cx="1061968" cy="369332"/>
            <a:chOff x="457200" y="-76200"/>
            <a:chExt cx="1061968" cy="369332"/>
          </a:xfrm>
        </p:grpSpPr>
        <p:sp>
          <p:nvSpPr>
            <p:cNvPr id="71" name="TextBox 70"/>
            <p:cNvSpPr txBox="1"/>
            <p:nvPr/>
          </p:nvSpPr>
          <p:spPr>
            <a:xfrm>
              <a:off x="457200" y="-76200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</a:t>
              </a:r>
              <a:endParaRPr lang="en-US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066800" y="-76200"/>
              <a:ext cx="4523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NP</a:t>
              </a:r>
              <a:endParaRPr lang="en-US" dirty="0"/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3357632" y="-76200"/>
            <a:ext cx="1061968" cy="369332"/>
            <a:chOff x="457200" y="-76200"/>
            <a:chExt cx="1061968" cy="369332"/>
          </a:xfrm>
        </p:grpSpPr>
        <p:sp>
          <p:nvSpPr>
            <p:cNvPr id="80" name="TextBox 79"/>
            <p:cNvSpPr txBox="1"/>
            <p:nvPr/>
          </p:nvSpPr>
          <p:spPr>
            <a:xfrm>
              <a:off x="457200" y="-76200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</a:t>
              </a:r>
              <a:endParaRPr lang="en-US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066800" y="-76200"/>
              <a:ext cx="4523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NP</a:t>
              </a:r>
              <a:endParaRPr lang="en-US" dirty="0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6329432" y="-76200"/>
            <a:ext cx="1061968" cy="369332"/>
            <a:chOff x="457200" y="-76200"/>
            <a:chExt cx="1061968" cy="369332"/>
          </a:xfrm>
        </p:grpSpPr>
        <p:sp>
          <p:nvSpPr>
            <p:cNvPr id="83" name="TextBox 82"/>
            <p:cNvSpPr txBox="1"/>
            <p:nvPr/>
          </p:nvSpPr>
          <p:spPr>
            <a:xfrm>
              <a:off x="457200" y="-76200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</a:t>
              </a:r>
              <a:endParaRPr lang="en-US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066800" y="-76200"/>
              <a:ext cx="4523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NP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152400" y="152400"/>
            <a:ext cx="5562600" cy="6705600"/>
            <a:chOff x="152400" y="-76200"/>
            <a:chExt cx="5603296" cy="6934200"/>
          </a:xfrm>
        </p:grpSpPr>
        <p:pic>
          <p:nvPicPr>
            <p:cNvPr id="65" name="Picture 7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2400" y="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6" name="Rectangle 65"/>
            <p:cNvSpPr/>
            <p:nvPr/>
          </p:nvSpPr>
          <p:spPr>
            <a:xfrm>
              <a:off x="1600200" y="76201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At4G11010</a:t>
              </a:r>
              <a:endParaRPr lang="en-US" dirty="0"/>
            </a:p>
          </p:txBody>
        </p:sp>
        <p:pic>
          <p:nvPicPr>
            <p:cNvPr id="67" name="Picture 8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0" y="342900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8" name="Rectangle 67"/>
            <p:cNvSpPr/>
            <p:nvPr/>
          </p:nvSpPr>
          <p:spPr>
            <a:xfrm>
              <a:off x="4495801" y="3440668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At4G34490</a:t>
              </a:r>
              <a:endParaRPr lang="en-US" dirty="0"/>
            </a:p>
          </p:txBody>
        </p:sp>
        <p:pic>
          <p:nvPicPr>
            <p:cNvPr id="69" name="Picture 10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2400" y="492369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" name="Picture 11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2400" y="640080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" name="Rectangle 70"/>
            <p:cNvSpPr/>
            <p:nvPr/>
          </p:nvSpPr>
          <p:spPr>
            <a:xfrm>
              <a:off x="1600200" y="562709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At4G11150</a:t>
              </a:r>
              <a:endParaRPr lang="en-US" dirty="0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1600200" y="640080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At4G21770</a:t>
              </a:r>
              <a:endParaRPr lang="en-US" dirty="0"/>
            </a:p>
          </p:txBody>
        </p:sp>
        <p:pic>
          <p:nvPicPr>
            <p:cNvPr id="73" name="Picture 15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52400" y="984738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4" name="Rectangle 73"/>
            <p:cNvSpPr/>
            <p:nvPr/>
          </p:nvSpPr>
          <p:spPr>
            <a:xfrm>
              <a:off x="1600200" y="1049217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At4G11290</a:t>
              </a:r>
              <a:endParaRPr lang="en-US" dirty="0"/>
            </a:p>
          </p:txBody>
        </p:sp>
        <p:pic>
          <p:nvPicPr>
            <p:cNvPr id="75" name="Picture 2"/>
            <p:cNvPicPr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048000" y="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6" name="Rectangle 75"/>
            <p:cNvSpPr/>
            <p:nvPr/>
          </p:nvSpPr>
          <p:spPr>
            <a:xfrm>
              <a:off x="4495801" y="-7620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At4G23590</a:t>
              </a:r>
              <a:endParaRPr lang="en-US" dirty="0"/>
            </a:p>
          </p:txBody>
        </p:sp>
        <p:pic>
          <p:nvPicPr>
            <p:cNvPr id="77" name="Picture 4"/>
            <p:cNvPicPr>
              <a:picLocks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048000" y="489857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8" name="Rectangle 77"/>
            <p:cNvSpPr/>
            <p:nvPr/>
          </p:nvSpPr>
          <p:spPr>
            <a:xfrm>
              <a:off x="4495801" y="42621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At4G24190</a:t>
              </a:r>
              <a:endParaRPr lang="en-US" dirty="0"/>
            </a:p>
          </p:txBody>
        </p:sp>
        <p:pic>
          <p:nvPicPr>
            <p:cNvPr id="79" name="Picture 4"/>
            <p:cNvPicPr>
              <a:picLocks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52400" y="2954214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0" name="Rectangle 79"/>
            <p:cNvSpPr/>
            <p:nvPr/>
          </p:nvSpPr>
          <p:spPr>
            <a:xfrm>
              <a:off x="1600200" y="2995249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At4G13940</a:t>
              </a:r>
              <a:endParaRPr lang="en-US" dirty="0"/>
            </a:p>
          </p:txBody>
        </p:sp>
        <p:pic>
          <p:nvPicPr>
            <p:cNvPr id="81" name="Picture 5"/>
            <p:cNvPicPr>
              <a:picLocks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048000" y="979714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" name="Rectangle 81"/>
            <p:cNvSpPr/>
            <p:nvPr/>
          </p:nvSpPr>
          <p:spPr>
            <a:xfrm>
              <a:off x="4495801" y="92862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At4G25630</a:t>
              </a:r>
              <a:endParaRPr lang="en-US" dirty="0"/>
            </a:p>
          </p:txBody>
        </p:sp>
        <p:pic>
          <p:nvPicPr>
            <p:cNvPr id="83" name="Picture 8"/>
            <p:cNvPicPr>
              <a:picLocks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52400" y="3446583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4" name="Rectangle 83"/>
            <p:cNvSpPr/>
            <p:nvPr/>
          </p:nvSpPr>
          <p:spPr>
            <a:xfrm>
              <a:off x="1600200" y="3481757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At4G14880</a:t>
              </a:r>
              <a:endParaRPr lang="en-US" dirty="0"/>
            </a:p>
          </p:txBody>
        </p:sp>
        <p:pic>
          <p:nvPicPr>
            <p:cNvPr id="85" name="Picture 9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048000" y="1469571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7" name="Rectangle 86"/>
            <p:cNvSpPr/>
            <p:nvPr/>
          </p:nvSpPr>
          <p:spPr>
            <a:xfrm>
              <a:off x="4495801" y="143103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At4G26270</a:t>
              </a:r>
              <a:endParaRPr lang="en-US" dirty="0"/>
            </a:p>
          </p:txBody>
        </p:sp>
        <p:pic>
          <p:nvPicPr>
            <p:cNvPr id="88" name="Picture 10"/>
            <p:cNvPicPr>
              <a:picLocks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52400" y="492369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9" name="Rectangle 88"/>
            <p:cNvSpPr/>
            <p:nvPr/>
          </p:nvSpPr>
          <p:spPr>
            <a:xfrm>
              <a:off x="1600200" y="4941281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At4G18030</a:t>
              </a:r>
              <a:endParaRPr lang="en-US" dirty="0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1600200" y="4454773"/>
              <a:ext cx="1236811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At4G17260</a:t>
              </a:r>
              <a:endParaRPr lang="en-US" dirty="0"/>
            </a:p>
          </p:txBody>
        </p:sp>
        <p:pic>
          <p:nvPicPr>
            <p:cNvPr id="96" name="Picture 7"/>
            <p:cNvPicPr>
              <a:picLocks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3048000" y="1959428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7" name="Rectangle 96"/>
            <p:cNvSpPr/>
            <p:nvPr/>
          </p:nvSpPr>
          <p:spPr>
            <a:xfrm>
              <a:off x="4495801" y="193344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At4G29700</a:t>
              </a:r>
              <a:endParaRPr lang="en-US" dirty="0"/>
            </a:p>
          </p:txBody>
        </p:sp>
        <p:pic>
          <p:nvPicPr>
            <p:cNvPr id="98" name="Picture 4"/>
            <p:cNvPicPr>
              <a:picLocks noChangeArrowheads="1"/>
            </p:cNvPicPr>
            <p:nvPr/>
          </p:nvPicPr>
          <p:blipFill>
            <a:blip r:embed="rId16" cstate="print">
              <a:lum bright="37000" contrast="54000"/>
            </a:blip>
            <a:srcRect/>
            <a:stretch>
              <a:fillRect/>
            </a:stretch>
          </p:blipFill>
          <p:spPr bwMode="auto">
            <a:xfrm>
              <a:off x="152400" y="4431321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9" name="Picture 2"/>
            <p:cNvPicPr>
              <a:picLocks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152400" y="3938952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0" name="Rectangle 99"/>
            <p:cNvSpPr/>
            <p:nvPr/>
          </p:nvSpPr>
          <p:spPr>
            <a:xfrm>
              <a:off x="1600200" y="3968265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At4G14960</a:t>
              </a:r>
              <a:endParaRPr lang="en-US" dirty="0"/>
            </a:p>
          </p:txBody>
        </p:sp>
        <p:pic>
          <p:nvPicPr>
            <p:cNvPr id="101" name="Picture 4"/>
            <p:cNvPicPr>
              <a:picLocks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152400" y="5908428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" name="Rectangle 101"/>
            <p:cNvSpPr/>
            <p:nvPr/>
          </p:nvSpPr>
          <p:spPr>
            <a:xfrm>
              <a:off x="1600200" y="5914297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At4G20440</a:t>
              </a:r>
              <a:endParaRPr lang="en-US" dirty="0"/>
            </a:p>
          </p:txBody>
        </p:sp>
        <p:pic>
          <p:nvPicPr>
            <p:cNvPr id="103" name="Picture 5"/>
            <p:cNvPicPr>
              <a:picLocks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3048000" y="2939142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4" name="Rectangle 103"/>
            <p:cNvSpPr/>
            <p:nvPr/>
          </p:nvSpPr>
          <p:spPr>
            <a:xfrm>
              <a:off x="4495801" y="293826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At4G33680</a:t>
              </a:r>
              <a:endParaRPr lang="en-US" dirty="0"/>
            </a:p>
          </p:txBody>
        </p:sp>
        <p:pic>
          <p:nvPicPr>
            <p:cNvPr id="106" name="Picture 2"/>
            <p:cNvPicPr>
              <a:picLocks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152400" y="1477107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7" name="Rectangle 106"/>
            <p:cNvSpPr/>
            <p:nvPr/>
          </p:nvSpPr>
          <p:spPr>
            <a:xfrm>
              <a:off x="1600200" y="1535725"/>
              <a:ext cx="12368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At4G12730</a:t>
              </a:r>
              <a:endParaRPr lang="en-US" dirty="0"/>
            </a:p>
          </p:txBody>
        </p:sp>
        <p:pic>
          <p:nvPicPr>
            <p:cNvPr id="108" name="Picture 2"/>
            <p:cNvPicPr>
              <a:picLocks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152400" y="5416059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9" name="Rectangle 108"/>
            <p:cNvSpPr/>
            <p:nvPr/>
          </p:nvSpPr>
          <p:spPr>
            <a:xfrm>
              <a:off x="1600200" y="5427789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At4G19410</a:t>
              </a:r>
              <a:endParaRPr lang="en-US" dirty="0"/>
            </a:p>
          </p:txBody>
        </p:sp>
        <p:pic>
          <p:nvPicPr>
            <p:cNvPr id="110" name="Picture 17"/>
            <p:cNvPicPr>
              <a:picLocks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152400" y="1969476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1" name="TextBox 110"/>
            <p:cNvSpPr txBox="1"/>
            <p:nvPr/>
          </p:nvSpPr>
          <p:spPr>
            <a:xfrm>
              <a:off x="1600200" y="2022233"/>
              <a:ext cx="1236811" cy="369332"/>
            </a:xfrm>
            <a:prstGeom prst="rect">
              <a:avLst/>
            </a:prstGeom>
            <a:noFill/>
          </p:spPr>
          <p:txBody>
            <a:bodyPr wrap="none" lIns="91439" tIns="45720" rIns="91439" bIns="45720" rtlCol="0">
              <a:spAutoFit/>
            </a:bodyPr>
            <a:lstStyle/>
            <a:p>
              <a:r>
                <a:rPr lang="en-US" dirty="0" smtClean="0"/>
                <a:t>At4G12880</a:t>
              </a:r>
              <a:endParaRPr lang="en-US" dirty="0"/>
            </a:p>
          </p:txBody>
        </p:sp>
        <p:pic>
          <p:nvPicPr>
            <p:cNvPr id="112" name="Picture 18"/>
            <p:cNvPicPr>
              <a:picLocks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152400" y="2461845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3" name="TextBox 112"/>
            <p:cNvSpPr txBox="1"/>
            <p:nvPr/>
          </p:nvSpPr>
          <p:spPr>
            <a:xfrm>
              <a:off x="1600200" y="2508741"/>
              <a:ext cx="1236811" cy="369332"/>
            </a:xfrm>
            <a:prstGeom prst="rect">
              <a:avLst/>
            </a:prstGeom>
            <a:noFill/>
          </p:spPr>
          <p:txBody>
            <a:bodyPr wrap="none" lIns="91439" tIns="45720" rIns="91439" bIns="45720" rtlCol="0">
              <a:spAutoFit/>
            </a:bodyPr>
            <a:lstStyle/>
            <a:p>
              <a:r>
                <a:rPr lang="en-US" dirty="0" smtClean="0"/>
                <a:t>At4G13340</a:t>
              </a:r>
              <a:endParaRPr lang="en-US" dirty="0"/>
            </a:p>
          </p:txBody>
        </p:sp>
        <p:pic>
          <p:nvPicPr>
            <p:cNvPr id="114" name="Picture 19"/>
            <p:cNvPicPr>
              <a:picLocks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3048000" y="2449285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5" name="TextBox 114"/>
            <p:cNvSpPr txBox="1"/>
            <p:nvPr/>
          </p:nvSpPr>
          <p:spPr>
            <a:xfrm>
              <a:off x="4495801" y="2435850"/>
              <a:ext cx="1236811" cy="369332"/>
            </a:xfrm>
            <a:prstGeom prst="rect">
              <a:avLst/>
            </a:prstGeom>
            <a:noFill/>
          </p:spPr>
          <p:txBody>
            <a:bodyPr wrap="none" lIns="91439" tIns="45720" rIns="91439" bIns="45720" rtlCol="0">
              <a:spAutoFit/>
            </a:bodyPr>
            <a:lstStyle/>
            <a:p>
              <a:r>
                <a:rPr lang="en-US" dirty="0" smtClean="0"/>
                <a:t>At4G31300</a:t>
              </a:r>
              <a:endParaRPr lang="en-US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381000" y="-76200"/>
            <a:ext cx="1061968" cy="369332"/>
            <a:chOff x="457200" y="-76200"/>
            <a:chExt cx="1061968" cy="369332"/>
          </a:xfrm>
        </p:grpSpPr>
        <p:sp>
          <p:nvSpPr>
            <p:cNvPr id="48" name="TextBox 47"/>
            <p:cNvSpPr txBox="1"/>
            <p:nvPr/>
          </p:nvSpPr>
          <p:spPr>
            <a:xfrm>
              <a:off x="457200" y="-76200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</a:t>
              </a:r>
              <a:endParaRPr lang="en-US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066800" y="-76200"/>
              <a:ext cx="4523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NP</a:t>
              </a:r>
              <a:endParaRPr lang="en-US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3205232" y="-76200"/>
            <a:ext cx="1061968" cy="369332"/>
            <a:chOff x="457200" y="-76200"/>
            <a:chExt cx="1061968" cy="369332"/>
          </a:xfrm>
        </p:grpSpPr>
        <p:sp>
          <p:nvSpPr>
            <p:cNvPr id="51" name="TextBox 50"/>
            <p:cNvSpPr txBox="1"/>
            <p:nvPr/>
          </p:nvSpPr>
          <p:spPr>
            <a:xfrm>
              <a:off x="457200" y="-76200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</a:t>
              </a:r>
              <a:endParaRPr lang="en-US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066800" y="-76200"/>
              <a:ext cx="4523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NP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roup 82"/>
          <p:cNvGrpSpPr/>
          <p:nvPr/>
        </p:nvGrpSpPr>
        <p:grpSpPr>
          <a:xfrm>
            <a:off x="152401" y="228600"/>
            <a:ext cx="8763000" cy="6617732"/>
            <a:chOff x="152400" y="0"/>
            <a:chExt cx="8803695" cy="6846332"/>
          </a:xfrm>
        </p:grpSpPr>
        <p:pic>
          <p:nvPicPr>
            <p:cNvPr id="4" name="Picture 9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2400" y="632460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>
            <a:xfrm>
              <a:off x="1524001" y="632460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At5G19760</a:t>
              </a:r>
              <a:endParaRPr lang="en-US" dirty="0"/>
            </a:p>
          </p:txBody>
        </p:sp>
        <p:pic>
          <p:nvPicPr>
            <p:cNvPr id="6" name="Picture 13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2400" y="2919048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1524001" y="2919048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At5G11770</a:t>
              </a:r>
              <a:endParaRPr lang="en-US" dirty="0"/>
            </a:p>
          </p:txBody>
        </p:sp>
        <p:pic>
          <p:nvPicPr>
            <p:cNvPr id="8" name="Picture 14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35010" y="3405556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4455104" y="3487617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At5G39570</a:t>
              </a:r>
              <a:endParaRPr lang="en-US" dirty="0"/>
            </a:p>
          </p:txBody>
        </p:sp>
        <p:pic>
          <p:nvPicPr>
            <p:cNvPr id="10" name="Picture 16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35010" y="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4455104" y="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At5G20080</a:t>
              </a:r>
              <a:endParaRPr lang="en-US" dirty="0"/>
            </a:p>
          </p:txBody>
        </p:sp>
        <p:pic>
          <p:nvPicPr>
            <p:cNvPr id="14" name="Picture 3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2400" y="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14"/>
            <p:cNvSpPr/>
            <p:nvPr/>
          </p:nvSpPr>
          <p:spPr>
            <a:xfrm>
              <a:off x="1524001" y="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At5G07030</a:t>
              </a:r>
              <a:endParaRPr lang="en-US" dirty="0"/>
            </a:p>
          </p:txBody>
        </p:sp>
        <p:pic>
          <p:nvPicPr>
            <p:cNvPr id="16" name="Picture 2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52400" y="973016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Rectangle 16"/>
            <p:cNvSpPr/>
            <p:nvPr/>
          </p:nvSpPr>
          <p:spPr>
            <a:xfrm>
              <a:off x="1524001" y="973016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At5G07440</a:t>
              </a:r>
              <a:endParaRPr lang="en-US" dirty="0"/>
            </a:p>
          </p:txBody>
        </p:sp>
        <p:pic>
          <p:nvPicPr>
            <p:cNvPr id="18" name="Picture 3"/>
            <p:cNvPicPr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035010" y="486508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Rectangle 18"/>
            <p:cNvSpPr/>
            <p:nvPr/>
          </p:nvSpPr>
          <p:spPr>
            <a:xfrm>
              <a:off x="4455104" y="498231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At5G20830</a:t>
              </a:r>
              <a:endParaRPr lang="en-US" dirty="0"/>
            </a:p>
          </p:txBody>
        </p:sp>
        <p:pic>
          <p:nvPicPr>
            <p:cNvPr id="20" name="Picture 6"/>
            <p:cNvPicPr>
              <a:picLocks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52400" y="3405556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Rectangle 20"/>
            <p:cNvSpPr/>
            <p:nvPr/>
          </p:nvSpPr>
          <p:spPr>
            <a:xfrm>
              <a:off x="1524001" y="3405556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At5G15650</a:t>
              </a:r>
              <a:endParaRPr lang="en-US" dirty="0"/>
            </a:p>
          </p:txBody>
        </p:sp>
        <p:pic>
          <p:nvPicPr>
            <p:cNvPr id="22" name="Picture 7"/>
            <p:cNvPicPr>
              <a:picLocks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035010" y="4378572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Rectangle 22"/>
            <p:cNvSpPr/>
            <p:nvPr/>
          </p:nvSpPr>
          <p:spPr>
            <a:xfrm>
              <a:off x="4455104" y="4484079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At5G43830</a:t>
              </a:r>
              <a:endParaRPr lang="en-US" dirty="0"/>
            </a:p>
          </p:txBody>
        </p:sp>
        <p:pic>
          <p:nvPicPr>
            <p:cNvPr id="24" name="Picture 10"/>
            <p:cNvPicPr>
              <a:picLocks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52400" y="3892064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Rectangle 24"/>
            <p:cNvSpPr/>
            <p:nvPr/>
          </p:nvSpPr>
          <p:spPr>
            <a:xfrm>
              <a:off x="1524001" y="3892064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At5G16450</a:t>
              </a:r>
              <a:endParaRPr lang="en-US" dirty="0"/>
            </a:p>
          </p:txBody>
        </p:sp>
        <p:pic>
          <p:nvPicPr>
            <p:cNvPr id="26" name="Picture 11"/>
            <p:cNvPicPr>
              <a:picLocks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035010" y="1946032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Rectangle 26"/>
            <p:cNvSpPr/>
            <p:nvPr/>
          </p:nvSpPr>
          <p:spPr>
            <a:xfrm>
              <a:off x="4473539" y="1992924"/>
              <a:ext cx="1353830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smtClean="0"/>
                <a:t>At5G238430</a:t>
              </a:r>
              <a:endParaRPr lang="en-US" dirty="0"/>
            </a:p>
          </p:txBody>
        </p:sp>
        <p:pic>
          <p:nvPicPr>
            <p:cNvPr id="28" name="Picture 3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52400" y="486508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Rectangle 28"/>
            <p:cNvSpPr/>
            <p:nvPr/>
          </p:nvSpPr>
          <p:spPr>
            <a:xfrm>
              <a:off x="1524001" y="486508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At5G17310</a:t>
              </a:r>
              <a:endParaRPr lang="en-US" dirty="0"/>
            </a:p>
          </p:txBody>
        </p:sp>
        <p:pic>
          <p:nvPicPr>
            <p:cNvPr id="30" name="Picture 4"/>
            <p:cNvPicPr>
              <a:picLocks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3035010" y="243254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Rectangle 30"/>
            <p:cNvSpPr/>
            <p:nvPr/>
          </p:nvSpPr>
          <p:spPr>
            <a:xfrm>
              <a:off x="4455104" y="2491155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At5G26710</a:t>
              </a:r>
              <a:endParaRPr lang="en-US" dirty="0"/>
            </a:p>
          </p:txBody>
        </p:sp>
        <p:pic>
          <p:nvPicPr>
            <p:cNvPr id="32" name="Picture 8"/>
            <p:cNvPicPr>
              <a:picLocks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52400" y="1459524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Rectangle 32"/>
            <p:cNvSpPr/>
            <p:nvPr/>
          </p:nvSpPr>
          <p:spPr>
            <a:xfrm>
              <a:off x="1524001" y="1459524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At5G09650</a:t>
              </a:r>
              <a:endParaRPr lang="en-US" dirty="0"/>
            </a:p>
          </p:txBody>
        </p:sp>
        <p:pic>
          <p:nvPicPr>
            <p:cNvPr id="34" name="Picture 9"/>
            <p:cNvPicPr>
              <a:picLocks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3035010" y="5351588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Rectangle 34"/>
            <p:cNvSpPr/>
            <p:nvPr/>
          </p:nvSpPr>
          <p:spPr>
            <a:xfrm>
              <a:off x="4455104" y="5480541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At5G45280</a:t>
              </a:r>
              <a:endParaRPr lang="en-US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524001" y="1946032"/>
              <a:ext cx="1236811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At5G09810</a:t>
              </a:r>
              <a:endParaRPr lang="en-US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455103" y="4982310"/>
              <a:ext cx="125989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At5G44340</a:t>
              </a:r>
              <a:endParaRPr lang="en-US" dirty="0"/>
            </a:p>
          </p:txBody>
        </p:sp>
        <p:pic>
          <p:nvPicPr>
            <p:cNvPr id="40" name="Picture 2"/>
            <p:cNvPicPr>
              <a:picLocks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3035010" y="486508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" name="Picture 3"/>
            <p:cNvPicPr>
              <a:picLocks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152400" y="1946032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3"/>
            <p:cNvPicPr>
              <a:picLocks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3035010" y="5838096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" name="Rectangle 42"/>
            <p:cNvSpPr/>
            <p:nvPr/>
          </p:nvSpPr>
          <p:spPr>
            <a:xfrm>
              <a:off x="4455104" y="5978772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At5G46290</a:t>
              </a:r>
              <a:endParaRPr lang="en-US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524001" y="486508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At5G09590</a:t>
              </a:r>
              <a:endParaRPr lang="en-US" dirty="0"/>
            </a:p>
          </p:txBody>
        </p:sp>
        <p:pic>
          <p:nvPicPr>
            <p:cNvPr id="45" name="Picture 6"/>
            <p:cNvPicPr>
              <a:picLocks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152400" y="486508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" name="Picture 7"/>
            <p:cNvPicPr>
              <a:picLocks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152400" y="5351588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" name="Rectangle 46"/>
            <p:cNvSpPr/>
            <p:nvPr/>
          </p:nvSpPr>
          <p:spPr>
            <a:xfrm>
              <a:off x="1524001" y="5351588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At5G19440</a:t>
              </a:r>
              <a:endParaRPr lang="en-US" dirty="0"/>
            </a:p>
          </p:txBody>
        </p:sp>
        <p:pic>
          <p:nvPicPr>
            <p:cNvPr id="48" name="Picture 8"/>
            <p:cNvPicPr>
              <a:picLocks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3035010" y="2919048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" name="Rectangle 48"/>
            <p:cNvSpPr/>
            <p:nvPr/>
          </p:nvSpPr>
          <p:spPr>
            <a:xfrm>
              <a:off x="4455104" y="2989386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At5G37510</a:t>
              </a:r>
              <a:endParaRPr lang="en-US" dirty="0"/>
            </a:p>
          </p:txBody>
        </p:sp>
        <p:pic>
          <p:nvPicPr>
            <p:cNvPr id="50" name="Picture 9"/>
            <p:cNvPicPr>
              <a:picLocks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6248400" y="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" name="Rectangle 50"/>
            <p:cNvSpPr/>
            <p:nvPr/>
          </p:nvSpPr>
          <p:spPr>
            <a:xfrm>
              <a:off x="7696200" y="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At5G49460</a:t>
              </a:r>
              <a:endParaRPr lang="en-US" dirty="0"/>
            </a:p>
          </p:txBody>
        </p:sp>
        <p:pic>
          <p:nvPicPr>
            <p:cNvPr id="52" name="Picture 10"/>
            <p:cNvPicPr>
              <a:picLocks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152400" y="243254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" name="Rectangle 52"/>
            <p:cNvSpPr/>
            <p:nvPr/>
          </p:nvSpPr>
          <p:spPr>
            <a:xfrm>
              <a:off x="1524001" y="243254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At5G11420</a:t>
              </a:r>
              <a:endParaRPr lang="en-US" dirty="0"/>
            </a:p>
          </p:txBody>
        </p:sp>
        <p:pic>
          <p:nvPicPr>
            <p:cNvPr id="54" name="Picture 11"/>
            <p:cNvPicPr>
              <a:picLocks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152400" y="5838096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" name="Rectangle 54"/>
            <p:cNvSpPr/>
            <p:nvPr/>
          </p:nvSpPr>
          <p:spPr>
            <a:xfrm>
              <a:off x="1524001" y="5838096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At5G19510</a:t>
              </a:r>
              <a:endParaRPr lang="en-US" dirty="0"/>
            </a:p>
          </p:txBody>
        </p:sp>
        <p:pic>
          <p:nvPicPr>
            <p:cNvPr id="56" name="Picture 12"/>
            <p:cNvPicPr>
              <a:picLocks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6248400" y="97155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7" name="Rectangle 56"/>
            <p:cNvSpPr/>
            <p:nvPr/>
          </p:nvSpPr>
          <p:spPr>
            <a:xfrm>
              <a:off x="7696200" y="97155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At5G61790</a:t>
              </a:r>
              <a:endParaRPr lang="en-US" dirty="0"/>
            </a:p>
          </p:txBody>
        </p:sp>
        <p:pic>
          <p:nvPicPr>
            <p:cNvPr id="58" name="Picture 13"/>
            <p:cNvPicPr>
              <a:picLocks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6248400" y="1457325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" name="Rectangle 58"/>
            <p:cNvSpPr/>
            <p:nvPr/>
          </p:nvSpPr>
          <p:spPr>
            <a:xfrm>
              <a:off x="7696200" y="1457325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At5G62690</a:t>
              </a:r>
              <a:endParaRPr lang="en-US" dirty="0"/>
            </a:p>
          </p:txBody>
        </p:sp>
        <p:pic>
          <p:nvPicPr>
            <p:cNvPr id="60" name="Picture 14"/>
            <p:cNvPicPr>
              <a:picLocks noChangeArrowheads="1"/>
            </p:cNvPicPr>
            <p:nvPr/>
          </p:nvPicPr>
          <p:blipFill>
            <a:blip r:embed="rId28" cstate="print"/>
            <a:srcRect/>
            <a:stretch>
              <a:fillRect/>
            </a:stretch>
          </p:blipFill>
          <p:spPr bwMode="auto">
            <a:xfrm>
              <a:off x="6248400" y="194310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" name="Rectangle 60"/>
            <p:cNvSpPr/>
            <p:nvPr/>
          </p:nvSpPr>
          <p:spPr>
            <a:xfrm>
              <a:off x="7696200" y="1943100"/>
              <a:ext cx="1236811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At5G64740</a:t>
              </a:r>
              <a:endParaRPr lang="en-US" dirty="0"/>
            </a:p>
          </p:txBody>
        </p:sp>
        <p:pic>
          <p:nvPicPr>
            <p:cNvPr id="62" name="Picture 15"/>
            <p:cNvPicPr>
              <a:picLocks noChangeArrowheads="1"/>
            </p:cNvPicPr>
            <p:nvPr/>
          </p:nvPicPr>
          <p:blipFill>
            <a:blip r:embed="rId29" cstate="print">
              <a:lum bright="14000" contrast="9000"/>
            </a:blip>
            <a:stretch>
              <a:fillRect/>
            </a:stretch>
          </p:blipFill>
          <p:spPr bwMode="auto">
            <a:xfrm>
              <a:off x="6248400" y="2914650"/>
              <a:ext cx="13716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3" name="Rectangle 62"/>
            <p:cNvSpPr/>
            <p:nvPr/>
          </p:nvSpPr>
          <p:spPr>
            <a:xfrm>
              <a:off x="7696200" y="2914650"/>
              <a:ext cx="1236811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At5G65750</a:t>
              </a:r>
              <a:endParaRPr lang="en-US" dirty="0"/>
            </a:p>
          </p:txBody>
        </p:sp>
        <p:pic>
          <p:nvPicPr>
            <p:cNvPr id="64" name="Picture 16"/>
            <p:cNvPicPr>
              <a:picLocks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6248400" y="2428875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5" name="Rectangle 64"/>
            <p:cNvSpPr/>
            <p:nvPr/>
          </p:nvSpPr>
          <p:spPr>
            <a:xfrm>
              <a:off x="7696200" y="2428875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At5G65760</a:t>
              </a:r>
              <a:endParaRPr lang="en-US" dirty="0"/>
            </a:p>
          </p:txBody>
        </p:sp>
        <p:pic>
          <p:nvPicPr>
            <p:cNvPr id="66" name="Picture 17"/>
            <p:cNvPicPr>
              <a:picLocks noChangeArrowheads="1"/>
            </p:cNvPicPr>
            <p:nvPr/>
          </p:nvPicPr>
          <p:blipFill>
            <a:blip r:embed="rId31" cstate="print"/>
            <a:srcRect/>
            <a:stretch>
              <a:fillRect/>
            </a:stretch>
          </p:blipFill>
          <p:spPr bwMode="auto">
            <a:xfrm>
              <a:off x="6248400" y="3400425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7" name="Rectangle 66"/>
            <p:cNvSpPr/>
            <p:nvPr/>
          </p:nvSpPr>
          <p:spPr>
            <a:xfrm>
              <a:off x="7696200" y="3400425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At5G66570</a:t>
              </a:r>
              <a:endParaRPr lang="en-US" dirty="0"/>
            </a:p>
          </p:txBody>
        </p:sp>
        <p:pic>
          <p:nvPicPr>
            <p:cNvPr id="68" name="Picture 18"/>
            <p:cNvPicPr>
              <a:picLocks noChangeArrowheads="1"/>
            </p:cNvPicPr>
            <p:nvPr/>
          </p:nvPicPr>
          <p:blipFill>
            <a:blip r:embed="rId32" cstate="print">
              <a:lum bright="14000" contrast="16000"/>
            </a:blip>
            <a:srcRect/>
            <a:stretch>
              <a:fillRect/>
            </a:stretch>
          </p:blipFill>
          <p:spPr bwMode="auto">
            <a:xfrm>
              <a:off x="6248400" y="388620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9" name="Rectangle 68"/>
            <p:cNvSpPr/>
            <p:nvPr/>
          </p:nvSpPr>
          <p:spPr>
            <a:xfrm>
              <a:off x="7696200" y="3886200"/>
              <a:ext cx="1259895" cy="369332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dirty="0" smtClean="0"/>
                <a:t>At5G66760</a:t>
              </a:r>
              <a:endParaRPr lang="en-US" dirty="0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4455103" y="3985848"/>
              <a:ext cx="125989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At5G40760</a:t>
              </a:r>
              <a:endParaRPr lang="en-US" dirty="0"/>
            </a:p>
          </p:txBody>
        </p:sp>
        <p:pic>
          <p:nvPicPr>
            <p:cNvPr id="72" name="Picture 4"/>
            <p:cNvPicPr>
              <a:picLocks noChangeArrowheads="1"/>
            </p:cNvPicPr>
            <p:nvPr/>
          </p:nvPicPr>
          <p:blipFill>
            <a:blip r:embed="rId33" cstate="print"/>
            <a:srcRect/>
            <a:stretch>
              <a:fillRect/>
            </a:stretch>
          </p:blipFill>
          <p:spPr bwMode="auto">
            <a:xfrm>
              <a:off x="3035010" y="3892064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3" name="Picture 20"/>
            <p:cNvPicPr>
              <a:picLocks noChangeArrowheads="1"/>
            </p:cNvPicPr>
            <p:nvPr/>
          </p:nvPicPr>
          <p:blipFill>
            <a:blip r:embed="rId34" cstate="print"/>
            <a:srcRect/>
            <a:stretch>
              <a:fillRect/>
            </a:stretch>
          </p:blipFill>
          <p:spPr bwMode="auto">
            <a:xfrm>
              <a:off x="152400" y="4378572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4" name="TextBox 73"/>
            <p:cNvSpPr txBox="1"/>
            <p:nvPr/>
          </p:nvSpPr>
          <p:spPr>
            <a:xfrm>
              <a:off x="1524001" y="4378572"/>
              <a:ext cx="1236811" cy="369332"/>
            </a:xfrm>
            <a:prstGeom prst="rect">
              <a:avLst/>
            </a:prstGeom>
            <a:noFill/>
          </p:spPr>
          <p:txBody>
            <a:bodyPr wrap="none" lIns="91439" tIns="45720" rIns="91439" bIns="45720" rtlCol="0">
              <a:spAutoFit/>
            </a:bodyPr>
            <a:lstStyle/>
            <a:p>
              <a:r>
                <a:rPr lang="en-US" dirty="0" smtClean="0"/>
                <a:t>At5G16590</a:t>
              </a:r>
              <a:endParaRPr lang="en-US" dirty="0"/>
            </a:p>
          </p:txBody>
        </p:sp>
        <p:pic>
          <p:nvPicPr>
            <p:cNvPr id="75" name="Picture 21"/>
            <p:cNvPicPr>
              <a:picLocks noChangeArrowheads="1"/>
            </p:cNvPicPr>
            <p:nvPr/>
          </p:nvPicPr>
          <p:blipFill>
            <a:blip r:embed="rId35" cstate="print"/>
            <a:srcRect/>
            <a:stretch>
              <a:fillRect/>
            </a:stretch>
          </p:blipFill>
          <p:spPr bwMode="auto">
            <a:xfrm>
              <a:off x="3035010" y="973016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6" name="TextBox 75"/>
            <p:cNvSpPr txBox="1"/>
            <p:nvPr/>
          </p:nvSpPr>
          <p:spPr>
            <a:xfrm>
              <a:off x="4466646" y="996462"/>
              <a:ext cx="1236811" cy="369332"/>
            </a:xfrm>
            <a:prstGeom prst="rect">
              <a:avLst/>
            </a:prstGeom>
            <a:noFill/>
          </p:spPr>
          <p:txBody>
            <a:bodyPr wrap="none" lIns="91439" tIns="45720" rIns="91439" bIns="45720" rtlCol="0">
              <a:spAutoFit/>
            </a:bodyPr>
            <a:lstStyle/>
            <a:p>
              <a:r>
                <a:rPr lang="en-US" dirty="0" smtClean="0"/>
                <a:t>At5G20870</a:t>
              </a:r>
              <a:endParaRPr lang="en-US" dirty="0"/>
            </a:p>
          </p:txBody>
        </p:sp>
        <p:pic>
          <p:nvPicPr>
            <p:cNvPr id="77" name="Picture 22"/>
            <p:cNvPicPr>
              <a:picLocks noChangeArrowheads="1"/>
            </p:cNvPicPr>
            <p:nvPr/>
          </p:nvPicPr>
          <p:blipFill>
            <a:blip r:embed="rId36" cstate="print"/>
            <a:srcRect/>
            <a:stretch>
              <a:fillRect/>
            </a:stretch>
          </p:blipFill>
          <p:spPr bwMode="auto">
            <a:xfrm>
              <a:off x="3035010" y="6324600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8" name="TextBox 77"/>
            <p:cNvSpPr txBox="1"/>
            <p:nvPr/>
          </p:nvSpPr>
          <p:spPr>
            <a:xfrm>
              <a:off x="4466646" y="6477000"/>
              <a:ext cx="1236811" cy="369332"/>
            </a:xfrm>
            <a:prstGeom prst="rect">
              <a:avLst/>
            </a:prstGeom>
            <a:noFill/>
          </p:spPr>
          <p:txBody>
            <a:bodyPr wrap="none" lIns="91439" tIns="45720" rIns="91439" bIns="45720" rtlCol="0">
              <a:spAutoFit/>
            </a:bodyPr>
            <a:lstStyle/>
            <a:p>
              <a:r>
                <a:rPr lang="en-US" dirty="0" smtClean="0"/>
                <a:t>At5G49360</a:t>
              </a:r>
              <a:endParaRPr lang="en-US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7696200" y="485775"/>
              <a:ext cx="1236811" cy="369332"/>
            </a:xfrm>
            <a:prstGeom prst="rect">
              <a:avLst/>
            </a:prstGeom>
            <a:noFill/>
          </p:spPr>
          <p:txBody>
            <a:bodyPr wrap="none" lIns="91439" tIns="45720" rIns="91439" bIns="45720" rtlCol="0">
              <a:spAutoFit/>
            </a:bodyPr>
            <a:lstStyle/>
            <a:p>
              <a:r>
                <a:rPr lang="en-US" dirty="0" smtClean="0"/>
                <a:t>At5G60360</a:t>
              </a:r>
              <a:endParaRPr lang="en-US" dirty="0"/>
            </a:p>
          </p:txBody>
        </p:sp>
        <p:pic>
          <p:nvPicPr>
            <p:cNvPr id="80" name="Picture 4"/>
            <p:cNvPicPr>
              <a:picLocks noChangeArrowheads="1"/>
            </p:cNvPicPr>
            <p:nvPr/>
          </p:nvPicPr>
          <p:blipFill>
            <a:blip r:embed="rId37" cstate="print"/>
            <a:srcRect/>
            <a:stretch>
              <a:fillRect/>
            </a:stretch>
          </p:blipFill>
          <p:spPr bwMode="auto">
            <a:xfrm>
              <a:off x="3035010" y="1459524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1" name="TextBox 80"/>
            <p:cNvSpPr txBox="1"/>
            <p:nvPr/>
          </p:nvSpPr>
          <p:spPr>
            <a:xfrm>
              <a:off x="4485080" y="1494693"/>
              <a:ext cx="1236811" cy="369332"/>
            </a:xfrm>
            <a:prstGeom prst="rect">
              <a:avLst/>
            </a:prstGeom>
            <a:noFill/>
          </p:spPr>
          <p:txBody>
            <a:bodyPr wrap="none" lIns="91439" tIns="45720" rIns="91439" bIns="45720" rtlCol="0">
              <a:spAutoFit/>
            </a:bodyPr>
            <a:lstStyle/>
            <a:p>
              <a:r>
                <a:rPr lang="en-US" dirty="0" smtClean="0"/>
                <a:t>At5G25980</a:t>
              </a:r>
              <a:endParaRPr lang="en-US" dirty="0"/>
            </a:p>
          </p:txBody>
        </p:sp>
        <p:pic>
          <p:nvPicPr>
            <p:cNvPr id="82" name="Picture 5"/>
            <p:cNvPicPr>
              <a:picLocks noChangeArrowheads="1"/>
            </p:cNvPicPr>
            <p:nvPr/>
          </p:nvPicPr>
          <p:blipFill>
            <a:blip r:embed="rId38" cstate="print"/>
            <a:srcRect/>
            <a:stretch>
              <a:fillRect/>
            </a:stretch>
          </p:blipFill>
          <p:spPr bwMode="auto">
            <a:xfrm>
              <a:off x="6248400" y="485775"/>
              <a:ext cx="1371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4" name="Group 83"/>
          <p:cNvGrpSpPr/>
          <p:nvPr/>
        </p:nvGrpSpPr>
        <p:grpSpPr>
          <a:xfrm>
            <a:off x="381000" y="-76200"/>
            <a:ext cx="1061968" cy="369332"/>
            <a:chOff x="457200" y="-76200"/>
            <a:chExt cx="1061968" cy="369332"/>
          </a:xfrm>
        </p:grpSpPr>
        <p:sp>
          <p:nvSpPr>
            <p:cNvPr id="85" name="TextBox 84"/>
            <p:cNvSpPr txBox="1"/>
            <p:nvPr/>
          </p:nvSpPr>
          <p:spPr>
            <a:xfrm>
              <a:off x="457200" y="-76200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</a:t>
              </a:r>
              <a:endParaRPr lang="en-US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066800" y="-76200"/>
              <a:ext cx="4523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NP</a:t>
              </a:r>
              <a:endParaRPr lang="en-US" dirty="0"/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3129032" y="-76200"/>
            <a:ext cx="1061968" cy="369332"/>
            <a:chOff x="457200" y="-76200"/>
            <a:chExt cx="1061968" cy="369332"/>
          </a:xfrm>
        </p:grpSpPr>
        <p:sp>
          <p:nvSpPr>
            <p:cNvPr id="88" name="TextBox 87"/>
            <p:cNvSpPr txBox="1"/>
            <p:nvPr/>
          </p:nvSpPr>
          <p:spPr>
            <a:xfrm>
              <a:off x="457200" y="-76200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</a:t>
              </a:r>
              <a:endParaRPr lang="en-US" dirty="0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066800" y="-76200"/>
              <a:ext cx="4523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NP</a:t>
              </a:r>
              <a:endParaRPr lang="en-US" dirty="0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6400800" y="-76200"/>
            <a:ext cx="1061968" cy="369332"/>
            <a:chOff x="457200" y="-76200"/>
            <a:chExt cx="1061968" cy="369332"/>
          </a:xfrm>
        </p:grpSpPr>
        <p:sp>
          <p:nvSpPr>
            <p:cNvPr id="91" name="TextBox 90"/>
            <p:cNvSpPr txBox="1"/>
            <p:nvPr/>
          </p:nvSpPr>
          <p:spPr>
            <a:xfrm>
              <a:off x="457200" y="-76200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</a:t>
              </a:r>
              <a:endParaRPr lang="en-US" dirty="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066800" y="-76200"/>
              <a:ext cx="4523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NP</a:t>
              </a:r>
              <a:endParaRPr lang="en-US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3498</TotalTime>
  <Words>186</Words>
  <Application>Microsoft Office PowerPoint</Application>
  <PresentationFormat>On-screen Show (4:3)</PresentationFormat>
  <Paragraphs>186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Oklahoma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James</dc:creator>
  <cp:lastModifiedBy>James</cp:lastModifiedBy>
  <cp:revision>324</cp:revision>
  <dcterms:created xsi:type="dcterms:W3CDTF">2012-06-20T14:16:49Z</dcterms:created>
  <dcterms:modified xsi:type="dcterms:W3CDTF">2013-07-08T14:42:32Z</dcterms:modified>
</cp:coreProperties>
</file>