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8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9AAF49-206E-46AA-A0C9-D2D9191495A4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26DD61-1421-45C8-8691-53CFB84A3A2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295F8A-D178-4AED-9F8E-1BBA8BAB8A8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B8FF1-E5BB-49EF-B927-2CD0CE485DEE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3876-793D-47CD-9ADE-27A9B05743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B8FF1-E5BB-49EF-B927-2CD0CE485DEE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3876-793D-47CD-9ADE-27A9B05743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B8FF1-E5BB-49EF-B927-2CD0CE485DEE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3876-793D-47CD-9ADE-27A9B05743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B8FF1-E5BB-49EF-B927-2CD0CE485DEE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3876-793D-47CD-9ADE-27A9B05743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B8FF1-E5BB-49EF-B927-2CD0CE485DEE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3876-793D-47CD-9ADE-27A9B05743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B8FF1-E5BB-49EF-B927-2CD0CE485DEE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3876-793D-47CD-9ADE-27A9B05743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B8FF1-E5BB-49EF-B927-2CD0CE485DEE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3876-793D-47CD-9ADE-27A9B05743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B8FF1-E5BB-49EF-B927-2CD0CE485DEE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3876-793D-47CD-9ADE-27A9B05743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B8FF1-E5BB-49EF-B927-2CD0CE485DEE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3876-793D-47CD-9ADE-27A9B05743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B8FF1-E5BB-49EF-B927-2CD0CE485DEE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3876-793D-47CD-9ADE-27A9B05743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B8FF1-E5BB-49EF-B927-2CD0CE485DEE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3876-793D-47CD-9ADE-27A9B05743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B8FF1-E5BB-49EF-B927-2CD0CE485DEE}" type="datetimeFigureOut">
              <a:rPr lang="en-US" smtClean="0"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F3876-793D-47CD-9ADE-27A9B057434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55"/>
          <p:cNvSpPr txBox="1">
            <a:spLocks noChangeArrowheads="1"/>
          </p:cNvSpPr>
          <p:nvPr/>
        </p:nvSpPr>
        <p:spPr bwMode="auto">
          <a:xfrm>
            <a:off x="6705600" y="6477000"/>
            <a:ext cx="24542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Supplementary Fig 2</a:t>
            </a:r>
          </a:p>
        </p:txBody>
      </p:sp>
      <p:sp>
        <p:nvSpPr>
          <p:cNvPr id="10243" name="TextBox 63"/>
          <p:cNvSpPr txBox="1">
            <a:spLocks noChangeArrowheads="1"/>
          </p:cNvSpPr>
          <p:nvPr/>
        </p:nvSpPr>
        <p:spPr bwMode="auto">
          <a:xfrm>
            <a:off x="304800" y="1916113"/>
            <a:ext cx="350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A</a:t>
            </a:r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113" y="2014538"/>
            <a:ext cx="2452687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2650" y="2014538"/>
            <a:ext cx="244475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4613" y="2014538"/>
            <a:ext cx="2414587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TextBox 27"/>
          <p:cNvSpPr txBox="1">
            <a:spLocks noChangeArrowheads="1"/>
          </p:cNvSpPr>
          <p:nvPr/>
        </p:nvSpPr>
        <p:spPr bwMode="auto">
          <a:xfrm>
            <a:off x="2971800" y="1916113"/>
            <a:ext cx="350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B</a:t>
            </a:r>
          </a:p>
        </p:txBody>
      </p:sp>
      <p:sp>
        <p:nvSpPr>
          <p:cNvPr id="10248" name="TextBox 28"/>
          <p:cNvSpPr txBox="1">
            <a:spLocks noChangeArrowheads="1"/>
          </p:cNvSpPr>
          <p:nvPr/>
        </p:nvSpPr>
        <p:spPr bwMode="auto">
          <a:xfrm>
            <a:off x="6019800" y="1916113"/>
            <a:ext cx="350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Gregory</dc:creator>
  <cp:lastModifiedBy>Gregory</cp:lastModifiedBy>
  <cp:revision>1</cp:revision>
  <dcterms:created xsi:type="dcterms:W3CDTF">2013-07-24T21:53:21Z</dcterms:created>
  <dcterms:modified xsi:type="dcterms:W3CDTF">2013-07-24T21:53:37Z</dcterms:modified>
</cp:coreProperties>
</file>