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35" r:id="rId1"/>
  </p:sldMasterIdLst>
  <p:notesMasterIdLst>
    <p:notesMasterId r:id="rId4"/>
  </p:notesMasterIdLst>
  <p:sldIdLst>
    <p:sldId id="666" r:id="rId2"/>
    <p:sldId id="667" r:id="rId3"/>
  </p:sldIdLst>
  <p:sldSz cx="9144000" cy="6858000" type="screen4x3"/>
  <p:notesSz cx="6797675" cy="9926638"/>
  <p:defaultTextStyle>
    <a:defPPr>
      <a:defRPr lang="ja-JP"/>
    </a:defPPr>
    <a:lvl1pPr algn="l" rtl="0" fontAlgn="base">
      <a:spcBef>
        <a:spcPct val="0"/>
      </a:spcBef>
      <a:spcAft>
        <a:spcPct val="0"/>
      </a:spcAft>
      <a:defRPr kumimoji="1" kern="1200">
        <a:solidFill>
          <a:schemeClr val="tx1"/>
        </a:solidFill>
        <a:latin typeface="Arial" charset="0"/>
        <a:ea typeface="ＭＳ Ｐゴシック" pitchFamily="34" charset="-128"/>
        <a:cs typeface="+mn-cs"/>
      </a:defRPr>
    </a:lvl1pPr>
    <a:lvl2pPr marL="457200" algn="l" rtl="0" fontAlgn="base">
      <a:spcBef>
        <a:spcPct val="0"/>
      </a:spcBef>
      <a:spcAft>
        <a:spcPct val="0"/>
      </a:spcAft>
      <a:defRPr kumimoji="1" kern="1200">
        <a:solidFill>
          <a:schemeClr val="tx1"/>
        </a:solidFill>
        <a:latin typeface="Arial" charset="0"/>
        <a:ea typeface="ＭＳ Ｐゴシック" pitchFamily="34" charset="-128"/>
        <a:cs typeface="+mn-cs"/>
      </a:defRPr>
    </a:lvl2pPr>
    <a:lvl3pPr marL="914400" algn="l" rtl="0" fontAlgn="base">
      <a:spcBef>
        <a:spcPct val="0"/>
      </a:spcBef>
      <a:spcAft>
        <a:spcPct val="0"/>
      </a:spcAft>
      <a:defRPr kumimoji="1" kern="1200">
        <a:solidFill>
          <a:schemeClr val="tx1"/>
        </a:solidFill>
        <a:latin typeface="Arial" charset="0"/>
        <a:ea typeface="ＭＳ Ｐゴシック" pitchFamily="34" charset="-128"/>
        <a:cs typeface="+mn-cs"/>
      </a:defRPr>
    </a:lvl3pPr>
    <a:lvl4pPr marL="1371600" algn="l" rtl="0" fontAlgn="base">
      <a:spcBef>
        <a:spcPct val="0"/>
      </a:spcBef>
      <a:spcAft>
        <a:spcPct val="0"/>
      </a:spcAft>
      <a:defRPr kumimoji="1" kern="1200">
        <a:solidFill>
          <a:schemeClr val="tx1"/>
        </a:solidFill>
        <a:latin typeface="Arial" charset="0"/>
        <a:ea typeface="ＭＳ Ｐゴシック" pitchFamily="34" charset="-128"/>
        <a:cs typeface="+mn-cs"/>
      </a:defRPr>
    </a:lvl4pPr>
    <a:lvl5pPr marL="1828800" algn="l" rtl="0" fontAlgn="base">
      <a:spcBef>
        <a:spcPct val="0"/>
      </a:spcBef>
      <a:spcAft>
        <a:spcPct val="0"/>
      </a:spcAft>
      <a:defRPr kumimoji="1" kern="1200">
        <a:solidFill>
          <a:schemeClr val="tx1"/>
        </a:solidFill>
        <a:latin typeface="Arial" charset="0"/>
        <a:ea typeface="ＭＳ Ｐゴシック" pitchFamily="34" charset="-128"/>
        <a:cs typeface="+mn-cs"/>
      </a:defRPr>
    </a:lvl5pPr>
    <a:lvl6pPr marL="2286000" algn="l" defTabSz="914400" rtl="0" eaLnBrk="1" latinLnBrk="0" hangingPunct="1">
      <a:defRPr kumimoji="1" kern="1200">
        <a:solidFill>
          <a:schemeClr val="tx1"/>
        </a:solidFill>
        <a:latin typeface="Arial" charset="0"/>
        <a:ea typeface="ＭＳ Ｐゴシック" pitchFamily="34" charset="-128"/>
        <a:cs typeface="+mn-cs"/>
      </a:defRPr>
    </a:lvl6pPr>
    <a:lvl7pPr marL="2743200" algn="l" defTabSz="914400" rtl="0" eaLnBrk="1" latinLnBrk="0" hangingPunct="1">
      <a:defRPr kumimoji="1" kern="1200">
        <a:solidFill>
          <a:schemeClr val="tx1"/>
        </a:solidFill>
        <a:latin typeface="Arial" charset="0"/>
        <a:ea typeface="ＭＳ Ｐゴシック" pitchFamily="34" charset="-128"/>
        <a:cs typeface="+mn-cs"/>
      </a:defRPr>
    </a:lvl7pPr>
    <a:lvl8pPr marL="3200400" algn="l" defTabSz="914400" rtl="0" eaLnBrk="1" latinLnBrk="0" hangingPunct="1">
      <a:defRPr kumimoji="1" kern="1200">
        <a:solidFill>
          <a:schemeClr val="tx1"/>
        </a:solidFill>
        <a:latin typeface="Arial" charset="0"/>
        <a:ea typeface="ＭＳ Ｐゴシック" pitchFamily="34" charset="-128"/>
        <a:cs typeface="+mn-cs"/>
      </a:defRPr>
    </a:lvl8pPr>
    <a:lvl9pPr marL="3657600" algn="l" defTabSz="914400" rtl="0" eaLnBrk="1" latinLnBrk="0" hangingPunct="1">
      <a:defRPr kumimoji="1" kern="1200">
        <a:solidFill>
          <a:schemeClr val="tx1"/>
        </a:solidFill>
        <a:latin typeface="Arial" charset="0"/>
        <a:ea typeface="ＭＳ Ｐゴシック" pitchFamily="34"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clrMru>
    <a:srgbClr val="99CC00"/>
    <a:srgbClr val="339933"/>
    <a:srgbClr val="634FF3"/>
    <a:srgbClr val="F151DE"/>
    <a:srgbClr val="FF7C80"/>
    <a:srgbClr val="0099FF"/>
    <a:srgbClr val="FFCC00"/>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46F890A9-2807-4EBB-B81D-B2AA78EC7F39}" styleName="Dark Style 2 - Accent 5/Accent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558" autoAdjust="0"/>
    <p:restoredTop sz="87120" autoAdjust="0"/>
  </p:normalViewPr>
  <p:slideViewPr>
    <p:cSldViewPr>
      <p:cViewPr>
        <p:scale>
          <a:sx n="95" d="100"/>
          <a:sy n="95" d="100"/>
        </p:scale>
        <p:origin x="-450" y="112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0" y="0"/>
            <a:ext cx="2945659" cy="496332"/>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ja-JP" altLang="en-US"/>
          </a:p>
        </p:txBody>
      </p:sp>
      <p:sp>
        <p:nvSpPr>
          <p:cNvPr id="3" name="日付プレースホルダ 2"/>
          <p:cNvSpPr>
            <a:spLocks noGrp="1"/>
          </p:cNvSpPr>
          <p:nvPr>
            <p:ph type="dt" idx="1"/>
          </p:nvPr>
        </p:nvSpPr>
        <p:spPr>
          <a:xfrm>
            <a:off x="3850443" y="0"/>
            <a:ext cx="2945659" cy="496332"/>
          </a:xfrm>
          <a:prstGeom prst="rect">
            <a:avLst/>
          </a:prstGeom>
        </p:spPr>
        <p:txBody>
          <a:bodyPr vert="horz" lIns="91440" tIns="45720" rIns="91440" bIns="45720" rtlCol="0"/>
          <a:lstStyle>
            <a:lvl1pPr algn="r" fontAlgn="auto">
              <a:spcBef>
                <a:spcPts val="0"/>
              </a:spcBef>
              <a:spcAft>
                <a:spcPts val="0"/>
              </a:spcAft>
              <a:defRPr sz="1200">
                <a:latin typeface="+mn-lt"/>
                <a:ea typeface="+mn-ea"/>
                <a:cs typeface="+mn-cs"/>
              </a:defRPr>
            </a:lvl1pPr>
          </a:lstStyle>
          <a:p>
            <a:pPr>
              <a:defRPr/>
            </a:pPr>
            <a:fld id="{EFB69BAC-E9D1-470E-9213-82240BC35B2B}" type="datetimeFigureOut">
              <a:rPr lang="ja-JP" altLang="en-US"/>
              <a:pPr>
                <a:defRPr/>
              </a:pPr>
              <a:t>2013/7/29</a:t>
            </a:fld>
            <a:endParaRPr lang="ja-JP" altLang="en-US"/>
          </a:p>
        </p:txBody>
      </p:sp>
      <p:sp>
        <p:nvSpPr>
          <p:cNvPr id="4" name="スライド イメージ プレースホルダ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pPr lvl="0"/>
            <a:endParaRPr lang="ja-JP" altLang="en-US" noProof="0"/>
          </a:p>
        </p:txBody>
      </p:sp>
      <p:sp>
        <p:nvSpPr>
          <p:cNvPr id="5" name="ノート プレースホルダ 4"/>
          <p:cNvSpPr>
            <a:spLocks noGrp="1"/>
          </p:cNvSpPr>
          <p:nvPr>
            <p:ph type="body" sz="quarter" idx="3"/>
          </p:nvPr>
        </p:nvSpPr>
        <p:spPr>
          <a:xfrm>
            <a:off x="679768" y="4715153"/>
            <a:ext cx="5438140" cy="4466987"/>
          </a:xfrm>
          <a:prstGeom prst="rect">
            <a:avLst/>
          </a:prstGeom>
        </p:spPr>
        <p:txBody>
          <a:bodyPr vert="horz" lIns="91440" tIns="45720" rIns="91440" bIns="45720" rtlCol="0">
            <a:normAutofit/>
          </a:bodyPr>
          <a:lstStyle/>
          <a:p>
            <a:pPr lvl="0"/>
            <a:r>
              <a:rPr lang="ja-JP" altLang="en-US" noProof="0" smtClean="0"/>
              <a:t>マスタ テキストの書式設定</a:t>
            </a:r>
          </a:p>
          <a:p>
            <a:pPr lvl="1"/>
            <a:r>
              <a:rPr lang="ja-JP" altLang="en-US" noProof="0" smtClean="0"/>
              <a:t>第 </a:t>
            </a:r>
            <a:r>
              <a:rPr lang="en-US" altLang="ja-JP" noProof="0" smtClean="0"/>
              <a:t>2 </a:t>
            </a:r>
            <a:r>
              <a:rPr lang="ja-JP" altLang="en-US" noProof="0" smtClean="0"/>
              <a:t>レベル</a:t>
            </a:r>
          </a:p>
          <a:p>
            <a:pPr lvl="2"/>
            <a:r>
              <a:rPr lang="ja-JP" altLang="en-US" noProof="0" smtClean="0"/>
              <a:t>第 </a:t>
            </a:r>
            <a:r>
              <a:rPr lang="en-US" altLang="ja-JP" noProof="0" smtClean="0"/>
              <a:t>3 </a:t>
            </a:r>
            <a:r>
              <a:rPr lang="ja-JP" altLang="en-US" noProof="0" smtClean="0"/>
              <a:t>レベル</a:t>
            </a:r>
          </a:p>
          <a:p>
            <a:pPr lvl="3"/>
            <a:r>
              <a:rPr lang="ja-JP" altLang="en-US" noProof="0" smtClean="0"/>
              <a:t>第 </a:t>
            </a:r>
            <a:r>
              <a:rPr lang="en-US" altLang="ja-JP" noProof="0" smtClean="0"/>
              <a:t>4 </a:t>
            </a:r>
            <a:r>
              <a:rPr lang="ja-JP" altLang="en-US" noProof="0" smtClean="0"/>
              <a:t>レベル</a:t>
            </a:r>
          </a:p>
          <a:p>
            <a:pPr lvl="4"/>
            <a:r>
              <a:rPr lang="ja-JP" altLang="en-US" noProof="0" smtClean="0"/>
              <a:t>第 </a:t>
            </a:r>
            <a:r>
              <a:rPr lang="en-US" altLang="ja-JP" noProof="0" smtClean="0"/>
              <a:t>5 </a:t>
            </a:r>
            <a:r>
              <a:rPr lang="ja-JP" altLang="en-US" noProof="0" smtClean="0"/>
              <a:t>レベル</a:t>
            </a:r>
            <a:endParaRPr lang="ja-JP" altLang="en-US" noProof="0"/>
          </a:p>
        </p:txBody>
      </p:sp>
      <p:sp>
        <p:nvSpPr>
          <p:cNvPr id="6" name="フッター プレースホルダ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ja-JP" altLang="en-US"/>
          </a:p>
        </p:txBody>
      </p:sp>
      <p:sp>
        <p:nvSpPr>
          <p:cNvPr id="7" name="スライド番号プレースホルダ 6"/>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fontAlgn="auto">
              <a:spcBef>
                <a:spcPts val="0"/>
              </a:spcBef>
              <a:spcAft>
                <a:spcPts val="0"/>
              </a:spcAft>
              <a:defRPr sz="1200">
                <a:latin typeface="+mn-lt"/>
                <a:ea typeface="+mn-ea"/>
                <a:cs typeface="+mn-cs"/>
              </a:defRPr>
            </a:lvl1pPr>
          </a:lstStyle>
          <a:p>
            <a:pPr>
              <a:defRPr/>
            </a:pPr>
            <a:fld id="{38143170-336F-48DB-B05E-5DFBCA835EB3}" type="slidenum">
              <a:rPr lang="ja-JP" altLang="en-US"/>
              <a:pPr>
                <a:defRPr/>
              </a:pPr>
              <a:t>‹#›</a:t>
            </a:fld>
            <a:endParaRPr lang="ja-JP" altLang="en-US"/>
          </a:p>
        </p:txBody>
      </p:sp>
    </p:spTree>
    <p:extLst>
      <p:ext uri="{BB962C8B-B14F-4D97-AF65-F5344CB8AC3E}">
        <p14:creationId xmlns="" xmlns:p14="http://schemas.microsoft.com/office/powerpoint/2010/main" val="361524057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mn-lt"/>
        <a:ea typeface="+mn-ea"/>
        <a:cs typeface="ＭＳ Ｐゴシック"/>
      </a:defRPr>
    </a:lvl1pPr>
    <a:lvl2pPr marL="457200" algn="l" rtl="0" eaLnBrk="0" fontAlgn="base" hangingPunct="0">
      <a:spcBef>
        <a:spcPct val="30000"/>
      </a:spcBef>
      <a:spcAft>
        <a:spcPct val="0"/>
      </a:spcAft>
      <a:defRPr kumimoji="1" sz="1200" kern="1200">
        <a:solidFill>
          <a:schemeClr val="tx1"/>
        </a:solidFill>
        <a:latin typeface="+mn-lt"/>
        <a:ea typeface="+mn-ea"/>
        <a:cs typeface="ＭＳ Ｐゴシック"/>
      </a:defRPr>
    </a:lvl2pPr>
    <a:lvl3pPr marL="914400" algn="l" rtl="0" eaLnBrk="0" fontAlgn="base" hangingPunct="0">
      <a:spcBef>
        <a:spcPct val="30000"/>
      </a:spcBef>
      <a:spcAft>
        <a:spcPct val="0"/>
      </a:spcAft>
      <a:defRPr kumimoji="1" sz="1200" kern="1200">
        <a:solidFill>
          <a:schemeClr val="tx1"/>
        </a:solidFill>
        <a:latin typeface="+mn-lt"/>
        <a:ea typeface="+mn-ea"/>
        <a:cs typeface="ＭＳ Ｐゴシック"/>
      </a:defRPr>
    </a:lvl3pPr>
    <a:lvl4pPr marL="1371600" algn="l" rtl="0" eaLnBrk="0" fontAlgn="base" hangingPunct="0">
      <a:spcBef>
        <a:spcPct val="30000"/>
      </a:spcBef>
      <a:spcAft>
        <a:spcPct val="0"/>
      </a:spcAft>
      <a:defRPr kumimoji="1" sz="1200" kern="1200">
        <a:solidFill>
          <a:schemeClr val="tx1"/>
        </a:solidFill>
        <a:latin typeface="+mn-lt"/>
        <a:ea typeface="+mn-ea"/>
        <a:cs typeface="ＭＳ Ｐゴシック"/>
      </a:defRPr>
    </a:lvl4pPr>
    <a:lvl5pPr marL="1828800" algn="l" rtl="0" eaLnBrk="0" fontAlgn="base" hangingPunct="0">
      <a:spcBef>
        <a:spcPct val="30000"/>
      </a:spcBef>
      <a:spcAft>
        <a:spcPct val="0"/>
      </a:spcAft>
      <a:defRPr kumimoji="1" sz="1200" kern="1200">
        <a:solidFill>
          <a:schemeClr val="tx1"/>
        </a:solidFill>
        <a:latin typeface="+mn-lt"/>
        <a:ea typeface="+mn-ea"/>
        <a:cs typeface="ＭＳ Ｐゴシック"/>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lang="en-US" dirty="0"/>
          </a:p>
        </p:txBody>
      </p:sp>
      <p:sp>
        <p:nvSpPr>
          <p:cNvPr id="4" name="スライド番号プレースホルダ 3"/>
          <p:cNvSpPr>
            <a:spLocks noGrp="1"/>
          </p:cNvSpPr>
          <p:nvPr>
            <p:ph type="sldNum" sz="quarter" idx="10"/>
          </p:nvPr>
        </p:nvSpPr>
        <p:spPr/>
        <p:txBody>
          <a:bodyPr/>
          <a:lstStyle/>
          <a:p>
            <a:pPr>
              <a:defRPr/>
            </a:pPr>
            <a:fld id="{38143170-336F-48DB-B05E-5DFBCA835EB3}" type="slidenum">
              <a:rPr lang="ja-JP" altLang="en-US" smtClean="0"/>
              <a:pPr>
                <a:defRPr/>
              </a:pPr>
              <a:t>1</a:t>
            </a:fld>
            <a:endParaRPr lang="ja-JP"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タイトル スライド">
    <p:spTree>
      <p:nvGrpSpPr>
        <p:cNvPr id="1" name=""/>
        <p:cNvGrpSpPr/>
        <p:nvPr/>
      </p:nvGrpSpPr>
      <p:grpSpPr>
        <a:xfrm>
          <a:off x="0" y="0"/>
          <a:ext cx="0" cy="0"/>
          <a:chOff x="0" y="0"/>
          <a:chExt cx="0" cy="0"/>
        </a:xfrm>
      </p:grpSpPr>
      <p:sp>
        <p:nvSpPr>
          <p:cNvPr id="3" name="サブタイトル 2"/>
          <p:cNvSpPr>
            <a:spLocks noGrp="1"/>
          </p:cNvSpPr>
          <p:nvPr>
            <p:ph type="subTitle" idx="1"/>
          </p:nvPr>
        </p:nvSpPr>
        <p:spPr>
          <a:xfrm>
            <a:off x="1371600" y="3886200"/>
            <a:ext cx="6400800" cy="1752600"/>
          </a:xfrm>
        </p:spPr>
        <p:txBody>
          <a:bodyPr/>
          <a:lstStyle>
            <a:lvl1pPr marL="0" indent="0" algn="ctr">
              <a:buNone/>
              <a:defRPr>
                <a:ln>
                  <a:noFill/>
                </a:ln>
                <a:solidFill>
                  <a:schemeClr val="accent2">
                    <a:lumMod val="60000"/>
                    <a:lumOff val="40000"/>
                  </a:schemeClr>
                </a:solidFill>
                <a:effectLst>
                  <a:outerShdw blurRad="50800" dist="63500" dir="2700000" algn="tl" rotWithShape="0">
                    <a:prstClr val="black">
                      <a:alpha val="40000"/>
                    </a:prstClr>
                  </a:outerShdw>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dirty="0" smtClean="0"/>
              <a:t>マスタ サブタイトルの書式設定</a:t>
            </a:r>
            <a:endParaRPr lang="ja-JP" altLang="en-US" dirty="0"/>
          </a:p>
        </p:txBody>
      </p:sp>
      <p:sp>
        <p:nvSpPr>
          <p:cNvPr id="7" name="タイトル 1"/>
          <p:cNvSpPr>
            <a:spLocks noGrp="1"/>
          </p:cNvSpPr>
          <p:nvPr>
            <p:ph type="ctrTitle"/>
          </p:nvPr>
        </p:nvSpPr>
        <p:spPr>
          <a:xfrm>
            <a:off x="685800" y="2130425"/>
            <a:ext cx="7772400" cy="1470025"/>
          </a:xfrm>
        </p:spPr>
        <p:txBody>
          <a:bodyPr>
            <a:scene3d>
              <a:camera prst="orthographicFront"/>
              <a:lightRig rig="threePt" dir="t"/>
            </a:scene3d>
            <a:sp3d>
              <a:bevelT w="0" h="0"/>
            </a:sp3d>
          </a:bodyPr>
          <a:lstStyle>
            <a:lvl1pPr>
              <a:defRPr b="1">
                <a:ln>
                  <a:solidFill>
                    <a:schemeClr val="bg2">
                      <a:lumMod val="75000"/>
                    </a:schemeClr>
                  </a:solidFill>
                </a:ln>
                <a:solidFill>
                  <a:schemeClr val="accent4">
                    <a:lumMod val="40000"/>
                    <a:lumOff val="60000"/>
                  </a:schemeClr>
                </a:solidFill>
                <a:effectLst>
                  <a:outerShdw blurRad="50800" dist="63500" dir="2700000" algn="tl" rotWithShape="0">
                    <a:srgbClr val="000000">
                      <a:alpha val="43000"/>
                    </a:srgbClr>
                  </a:outerShdw>
                </a:effectLst>
              </a:defRPr>
            </a:lvl1pPr>
          </a:lstStyle>
          <a:p>
            <a:r>
              <a:rPr lang="ja-JP" altLang="en-US" dirty="0" smtClean="0"/>
              <a:t>マスタ タイトルの書式設定</a:t>
            </a:r>
            <a:endParaRPr lang="ja-JP" altLang="en-US" dirty="0"/>
          </a:p>
        </p:txBody>
      </p:sp>
      <p:sp>
        <p:nvSpPr>
          <p:cNvPr id="4" name="日付プレースホルダ 3"/>
          <p:cNvSpPr>
            <a:spLocks noGrp="1"/>
          </p:cNvSpPr>
          <p:nvPr>
            <p:ph type="dt" sz="half" idx="10"/>
          </p:nvPr>
        </p:nvSpPr>
        <p:spPr/>
        <p:txBody>
          <a:bodyPr/>
          <a:lstStyle>
            <a:lvl1pPr>
              <a:defRPr/>
            </a:lvl1pPr>
          </a:lstStyle>
          <a:p>
            <a:pPr>
              <a:defRPr/>
            </a:pPr>
            <a:fld id="{B1D99914-30AE-403D-B59A-FBE833BFAB04}" type="datetimeFigureOut">
              <a:rPr lang="ja-JP" altLang="en-US"/>
              <a:pPr>
                <a:defRPr/>
              </a:pPr>
              <a:t>2013/7/29</a:t>
            </a:fld>
            <a:endParaRPr lang="ja-JP" altLang="en-US"/>
          </a:p>
        </p:txBody>
      </p:sp>
      <p:sp>
        <p:nvSpPr>
          <p:cNvPr id="5"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 5"/>
          <p:cNvSpPr>
            <a:spLocks noGrp="1"/>
          </p:cNvSpPr>
          <p:nvPr>
            <p:ph type="sldNum" sz="quarter" idx="12"/>
          </p:nvPr>
        </p:nvSpPr>
        <p:spPr/>
        <p:txBody>
          <a:bodyPr/>
          <a:lstStyle>
            <a:lvl1pPr>
              <a:defRPr/>
            </a:lvl1pPr>
          </a:lstStyle>
          <a:p>
            <a:pPr>
              <a:defRPr/>
            </a:pPr>
            <a:fld id="{2D55FFD1-EC4E-4439-863B-D4A82159B285}" type="slidenum">
              <a:rPr lang="ja-JP" altLang="en-US"/>
              <a:pPr>
                <a:defRPr/>
              </a:pPr>
              <a:t>‹#›</a:t>
            </a:fld>
            <a:endParaRPr lang="ja-JP"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 3"/>
          <p:cNvSpPr>
            <a:spLocks noGrp="1"/>
          </p:cNvSpPr>
          <p:nvPr>
            <p:ph type="dt" sz="half" idx="10"/>
          </p:nvPr>
        </p:nvSpPr>
        <p:spPr/>
        <p:txBody>
          <a:bodyPr/>
          <a:lstStyle>
            <a:lvl1pPr>
              <a:defRPr/>
            </a:lvl1pPr>
          </a:lstStyle>
          <a:p>
            <a:pPr>
              <a:defRPr/>
            </a:pPr>
            <a:fld id="{82D6886F-C02E-4782-8A92-0840C3B10809}" type="datetimeFigureOut">
              <a:rPr lang="ja-JP" altLang="en-US"/>
              <a:pPr>
                <a:defRPr/>
              </a:pPr>
              <a:t>2013/7/29</a:t>
            </a:fld>
            <a:endParaRPr lang="ja-JP" altLang="en-US"/>
          </a:p>
        </p:txBody>
      </p:sp>
      <p:sp>
        <p:nvSpPr>
          <p:cNvPr id="5"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 5"/>
          <p:cNvSpPr>
            <a:spLocks noGrp="1"/>
          </p:cNvSpPr>
          <p:nvPr>
            <p:ph type="sldNum" sz="quarter" idx="12"/>
          </p:nvPr>
        </p:nvSpPr>
        <p:spPr/>
        <p:txBody>
          <a:bodyPr/>
          <a:lstStyle>
            <a:lvl1pPr>
              <a:defRPr/>
            </a:lvl1pPr>
          </a:lstStyle>
          <a:p>
            <a:pPr>
              <a:defRPr/>
            </a:pPr>
            <a:fld id="{F1C44D4E-03B7-47AF-849B-BAA45AF2D8E3}" type="slidenum">
              <a:rPr lang="ja-JP" altLang="en-US"/>
              <a:pPr>
                <a:defRPr/>
              </a:pPr>
              <a:t>‹#›</a:t>
            </a:fld>
            <a:endParaRPr lang="ja-JP"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縦書きタイトル/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a:xfrm>
            <a:off x="457200" y="274638"/>
            <a:ext cx="6019800" cy="5851525"/>
          </a:xfrm>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 3"/>
          <p:cNvSpPr>
            <a:spLocks noGrp="1"/>
          </p:cNvSpPr>
          <p:nvPr>
            <p:ph type="dt" sz="half" idx="10"/>
          </p:nvPr>
        </p:nvSpPr>
        <p:spPr/>
        <p:txBody>
          <a:bodyPr/>
          <a:lstStyle>
            <a:lvl1pPr>
              <a:defRPr/>
            </a:lvl1pPr>
          </a:lstStyle>
          <a:p>
            <a:pPr>
              <a:defRPr/>
            </a:pPr>
            <a:fld id="{519AB8B2-6A0E-439E-B911-383CA6DF6610}" type="datetimeFigureOut">
              <a:rPr lang="ja-JP" altLang="en-US"/>
              <a:pPr>
                <a:defRPr/>
              </a:pPr>
              <a:t>2013/7/29</a:t>
            </a:fld>
            <a:endParaRPr lang="ja-JP" altLang="en-US"/>
          </a:p>
        </p:txBody>
      </p:sp>
      <p:sp>
        <p:nvSpPr>
          <p:cNvPr id="5"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 5"/>
          <p:cNvSpPr>
            <a:spLocks noGrp="1"/>
          </p:cNvSpPr>
          <p:nvPr>
            <p:ph type="sldNum" sz="quarter" idx="12"/>
          </p:nvPr>
        </p:nvSpPr>
        <p:spPr/>
        <p:txBody>
          <a:bodyPr/>
          <a:lstStyle>
            <a:lvl1pPr>
              <a:defRPr/>
            </a:lvl1pPr>
          </a:lstStyle>
          <a:p>
            <a:pPr>
              <a:defRPr/>
            </a:pPr>
            <a:fld id="{FA70E647-8EFA-4C89-BB5C-8A2C404E5E8E}" type="slidenum">
              <a:rPr lang="ja-JP" altLang="en-US"/>
              <a:pPr>
                <a:defRPr/>
              </a:pPr>
              <a:t>‹#›</a:t>
            </a:fld>
            <a:endParaRPr lang="ja-JP"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AndTwoObj">
  <p:cSld name="タイトル、テキスト、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685800" y="609600"/>
            <a:ext cx="7772400" cy="1143000"/>
          </a:xfrm>
        </p:spPr>
        <p:txBody>
          <a:bodyPr/>
          <a:lstStyle/>
          <a:p>
            <a:r>
              <a:rPr lang="ja-JP" altLang="en-US" smtClean="0"/>
              <a:t>マスタ タイトルの書式設定</a:t>
            </a:r>
            <a:endParaRPr lang="ja-JP" altLang="en-US"/>
          </a:p>
        </p:txBody>
      </p:sp>
      <p:sp>
        <p:nvSpPr>
          <p:cNvPr id="3" name="テキスト プレースホルダ 2"/>
          <p:cNvSpPr>
            <a:spLocks noGrp="1"/>
          </p:cNvSpPr>
          <p:nvPr>
            <p:ph type="body" sz="half" idx="1"/>
          </p:nvPr>
        </p:nvSpPr>
        <p:spPr>
          <a:xfrm>
            <a:off x="685800" y="1981200"/>
            <a:ext cx="3810000" cy="4114800"/>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quarter" idx="2"/>
          </p:nvPr>
        </p:nvSpPr>
        <p:spPr>
          <a:xfrm>
            <a:off x="4648200" y="1981200"/>
            <a:ext cx="3810000" cy="1981200"/>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コンテンツ プレースホルダ 4"/>
          <p:cNvSpPr>
            <a:spLocks noGrp="1"/>
          </p:cNvSpPr>
          <p:nvPr>
            <p:ph sz="quarter" idx="3"/>
          </p:nvPr>
        </p:nvSpPr>
        <p:spPr>
          <a:xfrm>
            <a:off x="4648200" y="4114800"/>
            <a:ext cx="3810000" cy="1981200"/>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6" name="日付プレースホルダ 5"/>
          <p:cNvSpPr>
            <a:spLocks noGrp="1"/>
          </p:cNvSpPr>
          <p:nvPr>
            <p:ph type="dt" sz="half" idx="10"/>
          </p:nvPr>
        </p:nvSpPr>
        <p:spPr>
          <a:xfrm>
            <a:off x="685800" y="6248400"/>
            <a:ext cx="1905000" cy="457200"/>
          </a:xfrm>
        </p:spPr>
        <p:txBody>
          <a:bodyPr/>
          <a:lstStyle>
            <a:lvl1pPr>
              <a:defRPr/>
            </a:lvl1pPr>
          </a:lstStyle>
          <a:p>
            <a:pPr>
              <a:defRPr/>
            </a:pPr>
            <a:fld id="{26CF67ED-97AB-4186-9157-8D2E8CB7CFF2}" type="datetimeFigureOut">
              <a:rPr lang="ja-JP" altLang="en-US"/>
              <a:pPr>
                <a:defRPr/>
              </a:pPr>
              <a:t>2013/7/29</a:t>
            </a:fld>
            <a:endParaRPr lang="ja-JP" altLang="en-US"/>
          </a:p>
        </p:txBody>
      </p:sp>
      <p:sp>
        <p:nvSpPr>
          <p:cNvPr id="7" name="フッター プレースホルダ 6"/>
          <p:cNvSpPr>
            <a:spLocks noGrp="1"/>
          </p:cNvSpPr>
          <p:nvPr>
            <p:ph type="ftr" sz="quarter" idx="11"/>
          </p:nvPr>
        </p:nvSpPr>
        <p:spPr>
          <a:xfrm>
            <a:off x="3124200" y="6248400"/>
            <a:ext cx="2895600" cy="457200"/>
          </a:xfrm>
        </p:spPr>
        <p:txBody>
          <a:bodyPr/>
          <a:lstStyle>
            <a:lvl1pPr>
              <a:defRPr/>
            </a:lvl1pPr>
          </a:lstStyle>
          <a:p>
            <a:pPr>
              <a:defRPr/>
            </a:pPr>
            <a:endParaRPr lang="ja-JP" altLang="en-US"/>
          </a:p>
        </p:txBody>
      </p:sp>
      <p:sp>
        <p:nvSpPr>
          <p:cNvPr id="8" name="スライド番号プレースホルダ 7"/>
          <p:cNvSpPr>
            <a:spLocks noGrp="1"/>
          </p:cNvSpPr>
          <p:nvPr>
            <p:ph type="sldNum" sz="quarter" idx="12"/>
          </p:nvPr>
        </p:nvSpPr>
        <p:spPr>
          <a:xfrm>
            <a:off x="6553200" y="6248400"/>
            <a:ext cx="1905000" cy="457200"/>
          </a:xfrm>
        </p:spPr>
        <p:txBody>
          <a:bodyPr/>
          <a:lstStyle>
            <a:lvl1pPr>
              <a:defRPr/>
            </a:lvl1pPr>
          </a:lstStyle>
          <a:p>
            <a:pPr>
              <a:defRPr/>
            </a:pPr>
            <a:fld id="{E6E03E14-E023-43A1-B4AB-DC32C8E44622}" type="slidenum">
              <a:rPr lang="ja-JP" altLang="en-US"/>
              <a:pPr>
                <a:defRPr/>
              </a:pPr>
              <a:t>‹#›</a:t>
            </a:fld>
            <a:endParaRPr lang="ja-JP"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strike="noStrike" baseline="0">
                <a:ln>
                  <a:noFill/>
                </a:ln>
                <a:effectLst>
                  <a:outerShdw blurRad="50800" dist="63500" dir="2700000" algn="tl" rotWithShape="0">
                    <a:prstClr val="black">
                      <a:alpha val="40000"/>
                    </a:prstClr>
                  </a:outerShdw>
                </a:effectLst>
              </a:defRPr>
            </a:lvl1pPr>
          </a:lstStyle>
          <a:p>
            <a:r>
              <a:rPr lang="ja-JP" altLang="en-US" dirty="0" smtClean="0"/>
              <a:t>マスタ タイトルの書式設定</a:t>
            </a:r>
            <a:endParaRPr lang="ja-JP" altLang="en-US" dirty="0"/>
          </a:p>
        </p:txBody>
      </p:sp>
      <p:sp>
        <p:nvSpPr>
          <p:cNvPr id="3" name="コンテンツ プレースホルダ 2"/>
          <p:cNvSpPr>
            <a:spLocks noGrp="1"/>
          </p:cNvSpPr>
          <p:nvPr>
            <p:ph idx="1"/>
          </p:nvPr>
        </p:nvSpPr>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 3"/>
          <p:cNvSpPr>
            <a:spLocks noGrp="1"/>
          </p:cNvSpPr>
          <p:nvPr>
            <p:ph type="dt" sz="half" idx="10"/>
          </p:nvPr>
        </p:nvSpPr>
        <p:spPr/>
        <p:txBody>
          <a:bodyPr/>
          <a:lstStyle>
            <a:lvl1pPr>
              <a:defRPr/>
            </a:lvl1pPr>
          </a:lstStyle>
          <a:p>
            <a:pPr>
              <a:defRPr/>
            </a:pPr>
            <a:fld id="{EA622C5F-726D-46C6-81D5-3CFC796C9520}" type="datetimeFigureOut">
              <a:rPr lang="ja-JP" altLang="en-US"/>
              <a:pPr>
                <a:defRPr/>
              </a:pPr>
              <a:t>2013/7/29</a:t>
            </a:fld>
            <a:endParaRPr lang="ja-JP" altLang="en-US"/>
          </a:p>
        </p:txBody>
      </p:sp>
      <p:sp>
        <p:nvSpPr>
          <p:cNvPr id="5"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 5"/>
          <p:cNvSpPr>
            <a:spLocks noGrp="1"/>
          </p:cNvSpPr>
          <p:nvPr>
            <p:ph type="sldNum" sz="quarter" idx="12"/>
          </p:nvPr>
        </p:nvSpPr>
        <p:spPr>
          <a:xfrm>
            <a:off x="7072313" y="6564313"/>
            <a:ext cx="2133600" cy="365125"/>
          </a:xfrm>
        </p:spPr>
        <p:txBody>
          <a:bodyPr/>
          <a:lstStyle>
            <a:lvl1pPr>
              <a:defRPr/>
            </a:lvl1pPr>
          </a:lstStyle>
          <a:p>
            <a:pPr>
              <a:defRPr/>
            </a:pPr>
            <a:fld id="{2535FBAC-8BCB-4075-841F-93BF27B51AD6}" type="slidenum">
              <a:rPr lang="ja-JP" altLang="en-US"/>
              <a:pPr>
                <a:defRPr/>
              </a:pPr>
              <a:t>‹#›</a:t>
            </a:fld>
            <a:endParaRPr lang="ja-JP"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セクション ヘッダー">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n>
                  <a:solidFill>
                    <a:schemeClr val="bg2">
                      <a:lumMod val="75000"/>
                    </a:schemeClr>
                  </a:solidFill>
                </a:ln>
                <a:solidFill>
                  <a:schemeClr val="accent4">
                    <a:lumMod val="40000"/>
                    <a:lumOff val="60000"/>
                  </a:schemeClr>
                </a:solidFill>
                <a:effectLst>
                  <a:outerShdw blurRad="50800" dist="63500" dir="2700000" algn="tl" rotWithShape="0">
                    <a:prstClr val="black">
                      <a:alpha val="40000"/>
                    </a:prstClr>
                  </a:outerShdw>
                </a:effectLst>
              </a:defRPr>
            </a:lvl1pPr>
          </a:lstStyle>
          <a:p>
            <a:r>
              <a:rPr lang="ja-JP" altLang="en-US" dirty="0" smtClean="0"/>
              <a:t>マスタ タイトルの書式設定</a:t>
            </a:r>
            <a:endParaRPr lang="ja-JP" altLang="en-US" dirty="0"/>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solidFill>
                  <a:schemeClr val="accent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dirty="0" smtClean="0"/>
              <a:t>マスタ テキストの書式設定</a:t>
            </a:r>
          </a:p>
        </p:txBody>
      </p:sp>
      <p:sp>
        <p:nvSpPr>
          <p:cNvPr id="4" name="日付プレースホルダ 3"/>
          <p:cNvSpPr>
            <a:spLocks noGrp="1"/>
          </p:cNvSpPr>
          <p:nvPr>
            <p:ph type="dt" sz="half" idx="10"/>
          </p:nvPr>
        </p:nvSpPr>
        <p:spPr/>
        <p:txBody>
          <a:bodyPr/>
          <a:lstStyle>
            <a:lvl1pPr>
              <a:defRPr/>
            </a:lvl1pPr>
          </a:lstStyle>
          <a:p>
            <a:pPr>
              <a:defRPr/>
            </a:pPr>
            <a:fld id="{513B7CD0-4223-4E64-8CAB-207B8C904571}" type="datetimeFigureOut">
              <a:rPr lang="ja-JP" altLang="en-US"/>
              <a:pPr>
                <a:defRPr/>
              </a:pPr>
              <a:t>2013/7/29</a:t>
            </a:fld>
            <a:endParaRPr lang="ja-JP" altLang="en-US"/>
          </a:p>
        </p:txBody>
      </p:sp>
      <p:sp>
        <p:nvSpPr>
          <p:cNvPr id="5"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 5"/>
          <p:cNvSpPr>
            <a:spLocks noGrp="1"/>
          </p:cNvSpPr>
          <p:nvPr>
            <p:ph type="sldNum" sz="quarter" idx="12"/>
          </p:nvPr>
        </p:nvSpPr>
        <p:spPr/>
        <p:txBody>
          <a:bodyPr/>
          <a:lstStyle>
            <a:lvl1pPr>
              <a:defRPr/>
            </a:lvl1pPr>
          </a:lstStyle>
          <a:p>
            <a:pPr>
              <a:defRPr/>
            </a:pPr>
            <a:fld id="{846B16BF-E970-4E85-AF57-8E91E9EC362A}" type="slidenum">
              <a:rPr lang="ja-JP" altLang="en-US"/>
              <a:pPr>
                <a:defRPr/>
              </a:pPr>
              <a:t>‹#›</a:t>
            </a:fld>
            <a:endParaRPr lang="ja-JP"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effectLst>
                  <a:outerShdw blurRad="50800" dist="63500" dir="2700000" algn="tl" rotWithShape="0">
                    <a:prstClr val="black">
                      <a:alpha val="40000"/>
                    </a:prstClr>
                  </a:outerShdw>
                </a:effectLst>
              </a:defRPr>
            </a:lvl1pPr>
          </a:lstStyle>
          <a:p>
            <a:r>
              <a:rPr lang="ja-JP" altLang="en-US" dirty="0" smtClean="0"/>
              <a:t>マスタ タイトルの書式設定</a:t>
            </a:r>
            <a:endParaRPr lang="ja-JP" altLang="en-US" dirty="0"/>
          </a:p>
        </p:txBody>
      </p:sp>
      <p:sp>
        <p:nvSpPr>
          <p:cNvPr id="3" name="コンテンツ プレースホル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日付プレースホルダ 3"/>
          <p:cNvSpPr>
            <a:spLocks noGrp="1"/>
          </p:cNvSpPr>
          <p:nvPr>
            <p:ph type="dt" sz="half" idx="10"/>
          </p:nvPr>
        </p:nvSpPr>
        <p:spPr/>
        <p:txBody>
          <a:bodyPr/>
          <a:lstStyle>
            <a:lvl1pPr>
              <a:defRPr/>
            </a:lvl1pPr>
          </a:lstStyle>
          <a:p>
            <a:pPr>
              <a:defRPr/>
            </a:pPr>
            <a:fld id="{A23B38FE-029D-4A0B-B3C5-A27F6BB8BE00}" type="datetimeFigureOut">
              <a:rPr lang="ja-JP" altLang="en-US"/>
              <a:pPr>
                <a:defRPr/>
              </a:pPr>
              <a:t>2013/7/29</a:t>
            </a:fld>
            <a:endParaRPr lang="ja-JP" altLang="en-US"/>
          </a:p>
        </p:txBody>
      </p:sp>
      <p:sp>
        <p:nvSpPr>
          <p:cNvPr id="6"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7" name="スライド番号プレースホルダ 5"/>
          <p:cNvSpPr>
            <a:spLocks noGrp="1"/>
          </p:cNvSpPr>
          <p:nvPr>
            <p:ph type="sldNum" sz="quarter" idx="12"/>
          </p:nvPr>
        </p:nvSpPr>
        <p:spPr/>
        <p:txBody>
          <a:bodyPr/>
          <a:lstStyle>
            <a:lvl1pPr>
              <a:defRPr/>
            </a:lvl1pPr>
          </a:lstStyle>
          <a:p>
            <a:pPr>
              <a:defRPr/>
            </a:pPr>
            <a:fld id="{A01CEAEF-4F05-4338-8E41-7D2909F28B68}" type="slidenum">
              <a:rPr lang="ja-JP" altLang="en-US"/>
              <a:pPr>
                <a:defRPr/>
              </a:pPr>
              <a:t>‹#›</a:t>
            </a:fld>
            <a:endParaRPr lang="ja-JP"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effectLst>
                  <a:outerShdw blurRad="50800" dist="63500" dir="2700000" algn="tl" rotWithShape="0">
                    <a:prstClr val="black">
                      <a:alpha val="40000"/>
                    </a:prstClr>
                  </a:outerShdw>
                </a:effectLst>
              </a:defRPr>
            </a:lvl1pPr>
          </a:lstStyle>
          <a:p>
            <a:r>
              <a:rPr lang="ja-JP" altLang="en-US" dirty="0" smtClean="0"/>
              <a:t>マスタ タイトルの書式設定</a:t>
            </a:r>
            <a:endParaRPr lang="ja-JP" altLang="en-US" dirty="0"/>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日付プレースホルダ 3"/>
          <p:cNvSpPr>
            <a:spLocks noGrp="1"/>
          </p:cNvSpPr>
          <p:nvPr>
            <p:ph type="dt" sz="half" idx="10"/>
          </p:nvPr>
        </p:nvSpPr>
        <p:spPr/>
        <p:txBody>
          <a:bodyPr/>
          <a:lstStyle>
            <a:lvl1pPr>
              <a:defRPr/>
            </a:lvl1pPr>
          </a:lstStyle>
          <a:p>
            <a:pPr>
              <a:defRPr/>
            </a:pPr>
            <a:fld id="{6B778112-71C5-480C-B388-1DD6A747F27D}" type="datetimeFigureOut">
              <a:rPr lang="ja-JP" altLang="en-US"/>
              <a:pPr>
                <a:defRPr/>
              </a:pPr>
              <a:t>2013/7/29</a:t>
            </a:fld>
            <a:endParaRPr lang="ja-JP" altLang="en-US"/>
          </a:p>
        </p:txBody>
      </p:sp>
      <p:sp>
        <p:nvSpPr>
          <p:cNvPr id="8"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9" name="スライド番号プレースホルダ 5"/>
          <p:cNvSpPr>
            <a:spLocks noGrp="1"/>
          </p:cNvSpPr>
          <p:nvPr>
            <p:ph type="sldNum" sz="quarter" idx="12"/>
          </p:nvPr>
        </p:nvSpPr>
        <p:spPr/>
        <p:txBody>
          <a:bodyPr/>
          <a:lstStyle>
            <a:lvl1pPr>
              <a:defRPr/>
            </a:lvl1pPr>
          </a:lstStyle>
          <a:p>
            <a:pPr>
              <a:defRPr/>
            </a:pPr>
            <a:fld id="{59E89FE6-2AD2-4B6D-9410-AA191D87A507}" type="slidenum">
              <a:rPr lang="ja-JP" altLang="en-US"/>
              <a:pPr>
                <a:defRPr/>
              </a:pPr>
              <a:t>‹#›</a:t>
            </a:fld>
            <a:endParaRPr lang="ja-JP"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effectLst>
                  <a:outerShdw blurRad="50800" dist="63500" dir="2700000" algn="tl" rotWithShape="0">
                    <a:prstClr val="black">
                      <a:alpha val="40000"/>
                    </a:prstClr>
                  </a:outerShdw>
                </a:effectLst>
              </a:defRPr>
            </a:lvl1pPr>
          </a:lstStyle>
          <a:p>
            <a:r>
              <a:rPr lang="ja-JP" altLang="en-US" dirty="0" smtClean="0"/>
              <a:t>マスタ タイトルの書式設定</a:t>
            </a:r>
            <a:endParaRPr lang="ja-JP" altLang="en-US" dirty="0"/>
          </a:p>
        </p:txBody>
      </p:sp>
      <p:sp>
        <p:nvSpPr>
          <p:cNvPr id="3" name="日付プレースホルダ 3"/>
          <p:cNvSpPr>
            <a:spLocks noGrp="1"/>
          </p:cNvSpPr>
          <p:nvPr>
            <p:ph type="dt" sz="half" idx="10"/>
          </p:nvPr>
        </p:nvSpPr>
        <p:spPr/>
        <p:txBody>
          <a:bodyPr/>
          <a:lstStyle>
            <a:lvl1pPr>
              <a:defRPr/>
            </a:lvl1pPr>
          </a:lstStyle>
          <a:p>
            <a:pPr>
              <a:defRPr/>
            </a:pPr>
            <a:fld id="{42027C04-969D-4508-8A6C-40B3A833F31D}" type="datetimeFigureOut">
              <a:rPr lang="ja-JP" altLang="en-US"/>
              <a:pPr>
                <a:defRPr/>
              </a:pPr>
              <a:t>2013/7/29</a:t>
            </a:fld>
            <a:endParaRPr lang="ja-JP" altLang="en-US"/>
          </a:p>
        </p:txBody>
      </p:sp>
      <p:sp>
        <p:nvSpPr>
          <p:cNvPr id="4"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5" name="スライド番号プレースホルダ 5"/>
          <p:cNvSpPr>
            <a:spLocks noGrp="1"/>
          </p:cNvSpPr>
          <p:nvPr>
            <p:ph type="sldNum" sz="quarter" idx="12"/>
          </p:nvPr>
        </p:nvSpPr>
        <p:spPr/>
        <p:txBody>
          <a:bodyPr/>
          <a:lstStyle>
            <a:lvl1pPr>
              <a:defRPr/>
            </a:lvl1pPr>
          </a:lstStyle>
          <a:p>
            <a:pPr>
              <a:defRPr/>
            </a:pPr>
            <a:fld id="{BEF3E2A0-AE43-4183-81B2-6D82091E9F76}" type="slidenum">
              <a:rPr lang="ja-JP" altLang="en-US"/>
              <a:pPr>
                <a:defRPr/>
              </a:pPr>
              <a:t>‹#›</a:t>
            </a:fld>
            <a:endParaRPr lang="ja-JP"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白紙">
    <p:spTree>
      <p:nvGrpSpPr>
        <p:cNvPr id="1" name=""/>
        <p:cNvGrpSpPr/>
        <p:nvPr/>
      </p:nvGrpSpPr>
      <p:grpSpPr>
        <a:xfrm>
          <a:off x="0" y="0"/>
          <a:ext cx="0" cy="0"/>
          <a:chOff x="0" y="0"/>
          <a:chExt cx="0" cy="0"/>
        </a:xfrm>
      </p:grpSpPr>
      <p:sp>
        <p:nvSpPr>
          <p:cNvPr id="2" name="日付プレースホルダ 3"/>
          <p:cNvSpPr>
            <a:spLocks noGrp="1"/>
          </p:cNvSpPr>
          <p:nvPr>
            <p:ph type="dt" sz="half" idx="10"/>
          </p:nvPr>
        </p:nvSpPr>
        <p:spPr/>
        <p:txBody>
          <a:bodyPr/>
          <a:lstStyle>
            <a:lvl1pPr>
              <a:defRPr/>
            </a:lvl1pPr>
          </a:lstStyle>
          <a:p>
            <a:pPr>
              <a:defRPr/>
            </a:pPr>
            <a:fld id="{8EF5B87D-CDD6-4A56-95DE-C8C025303EEA}" type="datetimeFigureOut">
              <a:rPr lang="ja-JP" altLang="en-US"/>
              <a:pPr>
                <a:defRPr/>
              </a:pPr>
              <a:t>2013/7/29</a:t>
            </a:fld>
            <a:endParaRPr lang="ja-JP" altLang="en-US"/>
          </a:p>
        </p:txBody>
      </p:sp>
      <p:sp>
        <p:nvSpPr>
          <p:cNvPr id="3"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4" name="スライド番号プレースホルダ 5"/>
          <p:cNvSpPr>
            <a:spLocks noGrp="1"/>
          </p:cNvSpPr>
          <p:nvPr>
            <p:ph type="sldNum" sz="quarter" idx="12"/>
          </p:nvPr>
        </p:nvSpPr>
        <p:spPr/>
        <p:txBody>
          <a:bodyPr/>
          <a:lstStyle>
            <a:lvl1pPr>
              <a:defRPr/>
            </a:lvl1pPr>
          </a:lstStyle>
          <a:p>
            <a:pPr>
              <a:defRPr/>
            </a:pPr>
            <a:fld id="{FD1028D6-6B7C-4F15-B754-0E710D744B45}" type="slidenum">
              <a:rPr lang="ja-JP" altLang="en-US"/>
              <a:pPr>
                <a:defRPr/>
              </a:pPr>
              <a:t>‹#›</a:t>
            </a:fld>
            <a:endParaRPr lang="ja-JP"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日付プレースホルダ 3"/>
          <p:cNvSpPr>
            <a:spLocks noGrp="1"/>
          </p:cNvSpPr>
          <p:nvPr>
            <p:ph type="dt" sz="half" idx="10"/>
          </p:nvPr>
        </p:nvSpPr>
        <p:spPr/>
        <p:txBody>
          <a:bodyPr/>
          <a:lstStyle>
            <a:lvl1pPr>
              <a:defRPr/>
            </a:lvl1pPr>
          </a:lstStyle>
          <a:p>
            <a:pPr>
              <a:defRPr/>
            </a:pPr>
            <a:fld id="{C19905C2-1B28-4121-8E3A-5712685CC449}" type="datetimeFigureOut">
              <a:rPr lang="ja-JP" altLang="en-US"/>
              <a:pPr>
                <a:defRPr/>
              </a:pPr>
              <a:t>2013/7/29</a:t>
            </a:fld>
            <a:endParaRPr lang="ja-JP" altLang="en-US"/>
          </a:p>
        </p:txBody>
      </p:sp>
      <p:sp>
        <p:nvSpPr>
          <p:cNvPr id="6"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7" name="スライド番号プレースホルダ 5"/>
          <p:cNvSpPr>
            <a:spLocks noGrp="1"/>
          </p:cNvSpPr>
          <p:nvPr>
            <p:ph type="sldNum" sz="quarter" idx="12"/>
          </p:nvPr>
        </p:nvSpPr>
        <p:spPr/>
        <p:txBody>
          <a:bodyPr/>
          <a:lstStyle>
            <a:lvl1pPr>
              <a:defRPr/>
            </a:lvl1pPr>
          </a:lstStyle>
          <a:p>
            <a:pPr>
              <a:defRPr/>
            </a:pPr>
            <a:fld id="{96A98ADB-66FC-42C8-A36C-F46D5639732E}" type="slidenum">
              <a:rPr lang="ja-JP" altLang="en-US"/>
              <a:pPr>
                <a:defRPr/>
              </a:pPr>
              <a:t>‹#›</a:t>
            </a:fld>
            <a:endParaRPr lang="ja-JP"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タイトルと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smtClean="0"/>
              <a:t>マスタ タイトルの書式設定</a:t>
            </a:r>
            <a:endParaRPr lang="ja-JP" altLang="en-US"/>
          </a:p>
        </p:txBody>
      </p:sp>
      <p:sp>
        <p:nvSpPr>
          <p:cNvPr id="3" name="図プレースホルダ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ja-JP" altLang="en-US" noProof="0" smtClean="0"/>
              <a:t>アイコンをクリックして図を追加</a:t>
            </a:r>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日付プレースホルダ 3"/>
          <p:cNvSpPr>
            <a:spLocks noGrp="1"/>
          </p:cNvSpPr>
          <p:nvPr>
            <p:ph type="dt" sz="half" idx="10"/>
          </p:nvPr>
        </p:nvSpPr>
        <p:spPr/>
        <p:txBody>
          <a:bodyPr/>
          <a:lstStyle>
            <a:lvl1pPr>
              <a:defRPr/>
            </a:lvl1pPr>
          </a:lstStyle>
          <a:p>
            <a:pPr>
              <a:defRPr/>
            </a:pPr>
            <a:fld id="{89F83DD0-756F-475C-BC2A-75A1B0B81BB7}" type="datetimeFigureOut">
              <a:rPr lang="ja-JP" altLang="en-US"/>
              <a:pPr>
                <a:defRPr/>
              </a:pPr>
              <a:t>2013/7/29</a:t>
            </a:fld>
            <a:endParaRPr lang="ja-JP" altLang="en-US"/>
          </a:p>
        </p:txBody>
      </p:sp>
      <p:sp>
        <p:nvSpPr>
          <p:cNvPr id="6"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7" name="スライド番号プレースホルダ 5"/>
          <p:cNvSpPr>
            <a:spLocks noGrp="1"/>
          </p:cNvSpPr>
          <p:nvPr>
            <p:ph type="sldNum" sz="quarter" idx="12"/>
          </p:nvPr>
        </p:nvSpPr>
        <p:spPr/>
        <p:txBody>
          <a:bodyPr/>
          <a:lstStyle>
            <a:lvl1pPr>
              <a:defRPr/>
            </a:lvl1pPr>
          </a:lstStyle>
          <a:p>
            <a:pPr>
              <a:defRPr/>
            </a:pPr>
            <a:fld id="{AA9560A1-0864-4C56-AE49-3C2A63DB55F9}" type="slidenum">
              <a:rPr lang="ja-JP" altLang="en-US"/>
              <a:pPr>
                <a:defRPr/>
              </a:pPr>
              <a:t>‹#›</a:t>
            </a:fld>
            <a:endParaRPr lang="ja-JP"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Rectangle 7"/>
          <p:cNvSpPr/>
          <p:nvPr/>
        </p:nvSpPr>
        <p:spPr>
          <a:xfrm>
            <a:off x="0" y="6357938"/>
            <a:ext cx="9144000" cy="500062"/>
          </a:xfrm>
          <a:prstGeom prst="rect">
            <a:avLst/>
          </a:prstGeom>
          <a:gradFill flip="none" rotWithShape="1">
            <a:gsLst>
              <a:gs pos="0">
                <a:schemeClr val="bg2"/>
              </a:gs>
              <a:gs pos="100000">
                <a:schemeClr val="bg1">
                  <a:shade val="30000"/>
                  <a:satMod val="200000"/>
                </a:schemeClr>
              </a:gs>
            </a:gsLst>
            <a:lin ang="16200000" scaled="1"/>
            <a:tileRect/>
          </a:gradFill>
          <a:ln>
            <a:noFill/>
          </a:ln>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ja-JP" altLang="en-US"/>
          </a:p>
        </p:txBody>
      </p:sp>
      <p:pic>
        <p:nvPicPr>
          <p:cNvPr id="3" name="Picture 3" descr="C:\Documents and Settings\YUKI\デスクトップ\data\black.jpg"/>
          <p:cNvPicPr>
            <a:picLocks noChangeAspect="1" noChangeArrowheads="1"/>
          </p:cNvPicPr>
          <p:nvPr/>
        </p:nvPicPr>
        <p:blipFill>
          <a:blip r:embed="rId14" cstate="print"/>
          <a:srcRect/>
          <a:stretch>
            <a:fillRect/>
          </a:stretch>
        </p:blipFill>
        <p:spPr bwMode="auto">
          <a:xfrm>
            <a:off x="7929610" y="5715040"/>
            <a:ext cx="1071546" cy="1071546"/>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
        <p:nvSpPr>
          <p:cNvPr id="1026" name="タイトル プレースホルダ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ja-JP" altLang="en-US" dirty="0"/>
              <a:t>マスタ タイトルの書式設定</a:t>
            </a:r>
          </a:p>
        </p:txBody>
      </p:sp>
      <p:sp>
        <p:nvSpPr>
          <p:cNvPr id="2053" name="テキスト プレースホルダ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sp>
        <p:nvSpPr>
          <p:cNvPr id="4" name="日付プレースホル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ea typeface="+mn-ea"/>
                <a:cs typeface="+mn-cs"/>
              </a:defRPr>
            </a:lvl1pPr>
          </a:lstStyle>
          <a:p>
            <a:pPr>
              <a:defRPr/>
            </a:pPr>
            <a:fld id="{64F90985-215E-4BC4-ACC2-13AF5412148F}" type="datetimeFigureOut">
              <a:rPr lang="ja-JP" altLang="en-US"/>
              <a:pPr>
                <a:defRPr/>
              </a:pPr>
              <a:t>2013/7/29</a:t>
            </a:fld>
            <a:endParaRPr lang="ja-JP" altLang="en-US"/>
          </a:p>
        </p:txBody>
      </p:sp>
      <p:sp>
        <p:nvSpPr>
          <p:cNvPr id="5" name="フッター プレースホル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cs typeface="+mn-cs"/>
              </a:defRPr>
            </a:lvl1pPr>
          </a:lstStyle>
          <a:p>
            <a:pPr>
              <a:defRPr/>
            </a:pPr>
            <a:endParaRPr lang="ja-JP" altLang="en-US"/>
          </a:p>
        </p:txBody>
      </p:sp>
      <p:sp>
        <p:nvSpPr>
          <p:cNvPr id="6" name="スライド番号プレースホルダ 5"/>
          <p:cNvSpPr>
            <a:spLocks noGrp="1"/>
          </p:cNvSpPr>
          <p:nvPr>
            <p:ph type="sldNum" sz="quarter" idx="4"/>
          </p:nvPr>
        </p:nvSpPr>
        <p:spPr>
          <a:xfrm>
            <a:off x="7081838" y="6564313"/>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ea typeface="+mn-ea"/>
                <a:cs typeface="+mn-cs"/>
              </a:defRPr>
            </a:lvl1pPr>
          </a:lstStyle>
          <a:p>
            <a:pPr>
              <a:defRPr/>
            </a:pPr>
            <a:fld id="{63A8CD23-0B65-49C0-942A-FD224F66A345}" type="slidenum">
              <a:rPr lang="ja-JP" altLang="en-US"/>
              <a:pPr>
                <a:defRPr/>
              </a:pPr>
              <a:t>‹#›</a:t>
            </a:fld>
            <a:endParaRPr lang="ja-JP" altLang="en-US"/>
          </a:p>
        </p:txBody>
      </p:sp>
    </p:spTree>
  </p:cSld>
  <p:clrMap bg1="lt1" tx1="dk1" bg2="lt2" tx2="dk2" accent1="accent1" accent2="accent2" accent3="accent3" accent4="accent4" accent5="accent5" accent6="accent6" hlink="hlink" folHlink="folHlink"/>
  <p:sldLayoutIdLst>
    <p:sldLayoutId id="2147483963" r:id="rId1"/>
    <p:sldLayoutId id="2147483975" r:id="rId2"/>
    <p:sldLayoutId id="2147483964" r:id="rId3"/>
    <p:sldLayoutId id="2147483965" r:id="rId4"/>
    <p:sldLayoutId id="2147483966" r:id="rId5"/>
    <p:sldLayoutId id="2147483967" r:id="rId6"/>
    <p:sldLayoutId id="2147483968" r:id="rId7"/>
    <p:sldLayoutId id="2147483969" r:id="rId8"/>
    <p:sldLayoutId id="2147483970" r:id="rId9"/>
    <p:sldLayoutId id="2147483971" r:id="rId10"/>
    <p:sldLayoutId id="2147483972" r:id="rId11"/>
    <p:sldLayoutId id="2147483976" r:id="rId12"/>
  </p:sldLayoutIdLst>
  <p:timing>
    <p:tnLst>
      <p:par>
        <p:cTn id="1" dur="indefinite" restart="never" nodeType="tmRoot"/>
      </p:par>
    </p:tnLst>
  </p:timing>
  <p:txStyles>
    <p:titleStyle>
      <a:lvl1pPr algn="ctr" defTabSz="457200" rtl="0" eaLnBrk="0" fontAlgn="base" hangingPunct="0">
        <a:spcBef>
          <a:spcPct val="0"/>
        </a:spcBef>
        <a:spcAft>
          <a:spcPct val="0"/>
        </a:spcAft>
        <a:defRPr kumimoji="1" sz="3600" kern="1200">
          <a:solidFill>
            <a:schemeClr val="tx1"/>
          </a:solidFill>
          <a:effectLst>
            <a:outerShdw blurRad="38100" dist="63500" dir="2700000" algn="ctr" rotWithShape="0">
              <a:schemeClr val="bg1">
                <a:alpha val="40000"/>
              </a:schemeClr>
            </a:outerShdw>
          </a:effectLst>
          <a:latin typeface="+mj-lt"/>
          <a:ea typeface="+mj-ea"/>
          <a:cs typeface="ＭＳ Ｐゴシック" pitchFamily="-109" charset="-128"/>
        </a:defRPr>
      </a:lvl1pPr>
      <a:lvl2pPr algn="ctr" defTabSz="457200" rtl="0" eaLnBrk="0" fontAlgn="base" hangingPunct="0">
        <a:spcBef>
          <a:spcPct val="0"/>
        </a:spcBef>
        <a:spcAft>
          <a:spcPct val="0"/>
        </a:spcAft>
        <a:defRPr kumimoji="1" sz="4400">
          <a:solidFill>
            <a:srgbClr val="558ED5"/>
          </a:solidFill>
          <a:latin typeface="Calibri" pitchFamily="-109" charset="0"/>
          <a:ea typeface="ＭＳ Ｐゴシック" pitchFamily="-109" charset="-128"/>
          <a:cs typeface="ＭＳ Ｐゴシック" pitchFamily="-109" charset="-128"/>
        </a:defRPr>
      </a:lvl2pPr>
      <a:lvl3pPr algn="ctr" defTabSz="457200" rtl="0" eaLnBrk="0" fontAlgn="base" hangingPunct="0">
        <a:spcBef>
          <a:spcPct val="0"/>
        </a:spcBef>
        <a:spcAft>
          <a:spcPct val="0"/>
        </a:spcAft>
        <a:defRPr kumimoji="1" sz="4400">
          <a:solidFill>
            <a:srgbClr val="558ED5"/>
          </a:solidFill>
          <a:latin typeface="Calibri" pitchFamily="-109" charset="0"/>
          <a:ea typeface="ＭＳ Ｐゴシック" pitchFamily="-109" charset="-128"/>
          <a:cs typeface="ＭＳ Ｐゴシック" pitchFamily="-109" charset="-128"/>
        </a:defRPr>
      </a:lvl3pPr>
      <a:lvl4pPr algn="ctr" defTabSz="457200" rtl="0" eaLnBrk="0" fontAlgn="base" hangingPunct="0">
        <a:spcBef>
          <a:spcPct val="0"/>
        </a:spcBef>
        <a:spcAft>
          <a:spcPct val="0"/>
        </a:spcAft>
        <a:defRPr kumimoji="1" sz="4400">
          <a:solidFill>
            <a:srgbClr val="558ED5"/>
          </a:solidFill>
          <a:latin typeface="Calibri" pitchFamily="-109" charset="0"/>
          <a:ea typeface="ＭＳ Ｐゴシック" pitchFamily="-109" charset="-128"/>
          <a:cs typeface="ＭＳ Ｐゴシック" pitchFamily="-109" charset="-128"/>
        </a:defRPr>
      </a:lvl4pPr>
      <a:lvl5pPr algn="ctr" defTabSz="457200" rtl="0" eaLnBrk="0" fontAlgn="base" hangingPunct="0">
        <a:spcBef>
          <a:spcPct val="0"/>
        </a:spcBef>
        <a:spcAft>
          <a:spcPct val="0"/>
        </a:spcAft>
        <a:defRPr kumimoji="1" sz="4400">
          <a:solidFill>
            <a:srgbClr val="558ED5"/>
          </a:solidFill>
          <a:latin typeface="Calibri" pitchFamily="-109" charset="0"/>
          <a:ea typeface="ＭＳ Ｐゴシック" pitchFamily="-109" charset="-128"/>
          <a:cs typeface="ＭＳ Ｐゴシック" pitchFamily="-109" charset="-128"/>
        </a:defRPr>
      </a:lvl5pPr>
      <a:lvl6pPr marL="457200" algn="ctr" defTabSz="457200" rtl="0" eaLnBrk="1" fontAlgn="base" hangingPunct="1">
        <a:spcBef>
          <a:spcPct val="0"/>
        </a:spcBef>
        <a:spcAft>
          <a:spcPct val="0"/>
        </a:spcAft>
        <a:defRPr kumimoji="1" sz="4400">
          <a:solidFill>
            <a:schemeClr val="tx1"/>
          </a:solidFill>
          <a:latin typeface="Calibri" pitchFamily="-109" charset="0"/>
          <a:ea typeface="ＭＳ Ｐゴシック" pitchFamily="-109" charset="-128"/>
          <a:cs typeface="ＭＳ Ｐゴシック" pitchFamily="-109" charset="-128"/>
        </a:defRPr>
      </a:lvl6pPr>
      <a:lvl7pPr marL="914400" algn="ctr" defTabSz="457200" rtl="0" eaLnBrk="1" fontAlgn="base" hangingPunct="1">
        <a:spcBef>
          <a:spcPct val="0"/>
        </a:spcBef>
        <a:spcAft>
          <a:spcPct val="0"/>
        </a:spcAft>
        <a:defRPr kumimoji="1" sz="4400">
          <a:solidFill>
            <a:schemeClr val="tx1"/>
          </a:solidFill>
          <a:latin typeface="Calibri" pitchFamily="-109" charset="0"/>
          <a:ea typeface="ＭＳ Ｐゴシック" pitchFamily="-109" charset="-128"/>
          <a:cs typeface="ＭＳ Ｐゴシック" pitchFamily="-109" charset="-128"/>
        </a:defRPr>
      </a:lvl7pPr>
      <a:lvl8pPr marL="1371600" algn="ctr" defTabSz="457200" rtl="0" eaLnBrk="1" fontAlgn="base" hangingPunct="1">
        <a:spcBef>
          <a:spcPct val="0"/>
        </a:spcBef>
        <a:spcAft>
          <a:spcPct val="0"/>
        </a:spcAft>
        <a:defRPr kumimoji="1" sz="4400">
          <a:solidFill>
            <a:schemeClr val="tx1"/>
          </a:solidFill>
          <a:latin typeface="Calibri" pitchFamily="-109" charset="0"/>
          <a:ea typeface="ＭＳ Ｐゴシック" pitchFamily="-109" charset="-128"/>
          <a:cs typeface="ＭＳ Ｐゴシック" pitchFamily="-109" charset="-128"/>
        </a:defRPr>
      </a:lvl8pPr>
      <a:lvl9pPr marL="1828800" algn="ctr" defTabSz="457200" rtl="0" eaLnBrk="1" fontAlgn="base" hangingPunct="1">
        <a:spcBef>
          <a:spcPct val="0"/>
        </a:spcBef>
        <a:spcAft>
          <a:spcPct val="0"/>
        </a:spcAft>
        <a:defRPr kumimoji="1" sz="4400">
          <a:solidFill>
            <a:schemeClr val="tx1"/>
          </a:solidFill>
          <a:latin typeface="Calibri" pitchFamily="-109" charset="0"/>
          <a:ea typeface="ＭＳ Ｐゴシック" pitchFamily="-109" charset="-128"/>
          <a:cs typeface="ＭＳ Ｐゴシック" pitchFamily="-109" charset="-128"/>
        </a:defRPr>
      </a:lvl9pPr>
    </p:titleStyle>
    <p:bodyStyle>
      <a:lvl1pPr marL="342900" indent="-342900" algn="l" defTabSz="457200" rtl="0" eaLnBrk="0" fontAlgn="base" hangingPunct="0">
        <a:spcBef>
          <a:spcPct val="20000"/>
        </a:spcBef>
        <a:spcAft>
          <a:spcPct val="0"/>
        </a:spcAft>
        <a:buFont typeface="Arial" charset="0"/>
        <a:buChar char="•"/>
        <a:defRPr kumimoji="1" sz="3200" kern="1200">
          <a:solidFill>
            <a:schemeClr val="tx1"/>
          </a:solidFill>
          <a:latin typeface="+mn-lt"/>
          <a:ea typeface="+mn-ea"/>
          <a:cs typeface="ＭＳ Ｐゴシック" pitchFamily="-109" charset="-128"/>
        </a:defRPr>
      </a:lvl1pPr>
      <a:lvl2pPr marL="742950" indent="-285750" algn="l" defTabSz="457200" rtl="0" eaLnBrk="0" fontAlgn="base" hangingPunct="0">
        <a:spcBef>
          <a:spcPct val="20000"/>
        </a:spcBef>
        <a:spcAft>
          <a:spcPct val="0"/>
        </a:spcAft>
        <a:buFont typeface="Arial" charset="0"/>
        <a:buChar char="–"/>
        <a:defRPr kumimoji="1" sz="2800" kern="1200">
          <a:solidFill>
            <a:schemeClr val="tx1"/>
          </a:solidFill>
          <a:latin typeface="+mn-lt"/>
          <a:ea typeface="+mn-ea"/>
          <a:cs typeface="ＭＳ Ｐゴシック"/>
        </a:defRPr>
      </a:lvl2pPr>
      <a:lvl3pPr marL="1143000" indent="-228600" algn="l" defTabSz="457200" rtl="0" eaLnBrk="0" fontAlgn="base" hangingPunct="0">
        <a:spcBef>
          <a:spcPct val="20000"/>
        </a:spcBef>
        <a:spcAft>
          <a:spcPct val="0"/>
        </a:spcAft>
        <a:buFont typeface="Arial" charset="0"/>
        <a:buChar char="•"/>
        <a:defRPr kumimoji="1" sz="2400" kern="1200">
          <a:solidFill>
            <a:schemeClr val="tx1"/>
          </a:solidFill>
          <a:latin typeface="+mn-lt"/>
          <a:ea typeface="+mn-ea"/>
          <a:cs typeface="ＭＳ Ｐゴシック"/>
        </a:defRPr>
      </a:lvl3pPr>
      <a:lvl4pPr marL="1600200" indent="-228600" algn="l" defTabSz="457200" rtl="0" eaLnBrk="0" fontAlgn="base" hangingPunct="0">
        <a:spcBef>
          <a:spcPct val="20000"/>
        </a:spcBef>
        <a:spcAft>
          <a:spcPct val="0"/>
        </a:spcAft>
        <a:buFont typeface="Arial" charset="0"/>
        <a:buChar char="–"/>
        <a:defRPr kumimoji="1" sz="2000" kern="1200">
          <a:solidFill>
            <a:schemeClr val="tx1"/>
          </a:solidFill>
          <a:latin typeface="+mn-lt"/>
          <a:ea typeface="+mn-ea"/>
          <a:cs typeface="ＭＳ Ｐゴシック"/>
        </a:defRPr>
      </a:lvl4pPr>
      <a:lvl5pPr marL="2057400" indent="-228600" algn="l" defTabSz="457200" rtl="0" eaLnBrk="0" fontAlgn="base" hangingPunct="0">
        <a:spcBef>
          <a:spcPct val="20000"/>
        </a:spcBef>
        <a:spcAft>
          <a:spcPct val="0"/>
        </a:spcAft>
        <a:buFont typeface="Arial" charset="0"/>
        <a:buChar char="»"/>
        <a:defRPr kumimoji="1" sz="2000" kern="1200">
          <a:solidFill>
            <a:schemeClr val="tx1"/>
          </a:solidFill>
          <a:latin typeface="+mn-lt"/>
          <a:ea typeface="+mn-ea"/>
          <a:cs typeface="ＭＳ Ｐゴシック"/>
        </a:defRPr>
      </a:lvl5pPr>
      <a:lvl6pPr marL="25146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9pPr>
    </p:bodyStyle>
    <p:otherStyle>
      <a:defPPr>
        <a:defRPr lang="ja-JP"/>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286644" y="6215082"/>
            <a:ext cx="714380" cy="215444"/>
          </a:xfrm>
          <a:prstGeom prst="rect">
            <a:avLst/>
          </a:prstGeom>
          <a:noFill/>
        </p:spPr>
        <p:txBody>
          <a:bodyPr wrap="square" rtlCol="0">
            <a:spAutoFit/>
          </a:bodyPr>
          <a:lstStyle/>
          <a:p>
            <a:r>
              <a:rPr lang="en-US" sz="800" dirty="0" smtClean="0"/>
              <a:t>Feb.2011</a:t>
            </a:r>
            <a:endParaRPr lang="en-GB" sz="800" dirty="0"/>
          </a:p>
        </p:txBody>
      </p:sp>
      <p:sp>
        <p:nvSpPr>
          <p:cNvPr id="4" name="TextBox 3"/>
          <p:cNvSpPr txBox="1"/>
          <p:nvPr/>
        </p:nvSpPr>
        <p:spPr>
          <a:xfrm>
            <a:off x="6357950" y="6215082"/>
            <a:ext cx="785818" cy="215444"/>
          </a:xfrm>
          <a:prstGeom prst="rect">
            <a:avLst/>
          </a:prstGeom>
          <a:noFill/>
        </p:spPr>
        <p:txBody>
          <a:bodyPr wrap="square" rtlCol="0">
            <a:spAutoFit/>
          </a:bodyPr>
          <a:lstStyle/>
          <a:p>
            <a:r>
              <a:rPr lang="en-US" sz="800" dirty="0" smtClean="0"/>
              <a:t>Nov.2010</a:t>
            </a:r>
            <a:endParaRPr lang="en-GB" sz="800" dirty="0"/>
          </a:p>
        </p:txBody>
      </p:sp>
      <p:sp>
        <p:nvSpPr>
          <p:cNvPr id="5" name="TextBox 4"/>
          <p:cNvSpPr txBox="1"/>
          <p:nvPr/>
        </p:nvSpPr>
        <p:spPr>
          <a:xfrm>
            <a:off x="5429256" y="6215082"/>
            <a:ext cx="777838" cy="214314"/>
          </a:xfrm>
          <a:prstGeom prst="rect">
            <a:avLst/>
          </a:prstGeom>
          <a:noFill/>
        </p:spPr>
        <p:txBody>
          <a:bodyPr wrap="square" rtlCol="0">
            <a:spAutoFit/>
          </a:bodyPr>
          <a:lstStyle/>
          <a:p>
            <a:r>
              <a:rPr lang="en-US" sz="800" dirty="0" smtClean="0"/>
              <a:t>Aug.2010</a:t>
            </a:r>
            <a:endParaRPr lang="en-GB" sz="800" dirty="0"/>
          </a:p>
        </p:txBody>
      </p:sp>
      <p:sp>
        <p:nvSpPr>
          <p:cNvPr id="6" name="TextBox 5"/>
          <p:cNvSpPr txBox="1"/>
          <p:nvPr/>
        </p:nvSpPr>
        <p:spPr>
          <a:xfrm>
            <a:off x="4429124" y="6215082"/>
            <a:ext cx="1000132" cy="215444"/>
          </a:xfrm>
          <a:prstGeom prst="rect">
            <a:avLst/>
          </a:prstGeom>
          <a:noFill/>
        </p:spPr>
        <p:txBody>
          <a:bodyPr wrap="square" rtlCol="0">
            <a:spAutoFit/>
          </a:bodyPr>
          <a:lstStyle/>
          <a:p>
            <a:r>
              <a:rPr lang="en-US" sz="800" dirty="0" smtClean="0"/>
              <a:t>May.2010</a:t>
            </a:r>
            <a:endParaRPr lang="en-GB" sz="800" dirty="0"/>
          </a:p>
        </p:txBody>
      </p:sp>
      <p:sp>
        <p:nvSpPr>
          <p:cNvPr id="7" name="TextBox 6"/>
          <p:cNvSpPr txBox="1"/>
          <p:nvPr/>
        </p:nvSpPr>
        <p:spPr>
          <a:xfrm>
            <a:off x="3571868" y="6215082"/>
            <a:ext cx="648072" cy="215444"/>
          </a:xfrm>
          <a:prstGeom prst="rect">
            <a:avLst/>
          </a:prstGeom>
          <a:noFill/>
        </p:spPr>
        <p:txBody>
          <a:bodyPr wrap="square" rtlCol="0">
            <a:spAutoFit/>
          </a:bodyPr>
          <a:lstStyle/>
          <a:p>
            <a:r>
              <a:rPr lang="en-US" sz="800" dirty="0" smtClean="0"/>
              <a:t>Feb.2010</a:t>
            </a:r>
            <a:endParaRPr lang="en-GB" sz="800" dirty="0"/>
          </a:p>
        </p:txBody>
      </p:sp>
      <p:sp>
        <p:nvSpPr>
          <p:cNvPr id="9" name="TextBox 8"/>
          <p:cNvSpPr txBox="1"/>
          <p:nvPr/>
        </p:nvSpPr>
        <p:spPr>
          <a:xfrm>
            <a:off x="2643174" y="6215082"/>
            <a:ext cx="648072" cy="215444"/>
          </a:xfrm>
          <a:prstGeom prst="rect">
            <a:avLst/>
          </a:prstGeom>
          <a:noFill/>
        </p:spPr>
        <p:txBody>
          <a:bodyPr wrap="square" rtlCol="0">
            <a:spAutoFit/>
          </a:bodyPr>
          <a:lstStyle/>
          <a:p>
            <a:r>
              <a:rPr lang="en-US" sz="800" dirty="0" smtClean="0"/>
              <a:t>Nov.2009</a:t>
            </a:r>
            <a:endParaRPr lang="en-GB" sz="800" dirty="0"/>
          </a:p>
        </p:txBody>
      </p:sp>
      <p:sp>
        <p:nvSpPr>
          <p:cNvPr id="11" name="TextBox 10"/>
          <p:cNvSpPr txBox="1"/>
          <p:nvPr/>
        </p:nvSpPr>
        <p:spPr>
          <a:xfrm>
            <a:off x="1714480" y="6215082"/>
            <a:ext cx="662322" cy="215444"/>
          </a:xfrm>
          <a:prstGeom prst="rect">
            <a:avLst/>
          </a:prstGeom>
          <a:noFill/>
        </p:spPr>
        <p:txBody>
          <a:bodyPr wrap="square" rtlCol="0">
            <a:spAutoFit/>
          </a:bodyPr>
          <a:lstStyle/>
          <a:p>
            <a:r>
              <a:rPr lang="en-US" sz="800" dirty="0" smtClean="0"/>
              <a:t>Aug.2009</a:t>
            </a:r>
            <a:endParaRPr lang="en-GB" sz="800" dirty="0"/>
          </a:p>
        </p:txBody>
      </p:sp>
      <p:sp>
        <p:nvSpPr>
          <p:cNvPr id="12" name="TextBox 11"/>
          <p:cNvSpPr txBox="1"/>
          <p:nvPr/>
        </p:nvSpPr>
        <p:spPr>
          <a:xfrm>
            <a:off x="785786" y="6215082"/>
            <a:ext cx="648072" cy="215444"/>
          </a:xfrm>
          <a:prstGeom prst="rect">
            <a:avLst/>
          </a:prstGeom>
          <a:noFill/>
        </p:spPr>
        <p:txBody>
          <a:bodyPr wrap="square" rtlCol="0">
            <a:spAutoFit/>
          </a:bodyPr>
          <a:lstStyle/>
          <a:p>
            <a:r>
              <a:rPr lang="en-US" sz="800" dirty="0" smtClean="0"/>
              <a:t>May.2009</a:t>
            </a:r>
            <a:endParaRPr lang="en-GB" sz="800" dirty="0"/>
          </a:p>
        </p:txBody>
      </p:sp>
      <p:sp>
        <p:nvSpPr>
          <p:cNvPr id="13" name="Rectangle 12"/>
          <p:cNvSpPr/>
          <p:nvPr/>
        </p:nvSpPr>
        <p:spPr>
          <a:xfrm>
            <a:off x="7380312" y="6021288"/>
            <a:ext cx="216024" cy="1440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Rectangle 20"/>
          <p:cNvSpPr/>
          <p:nvPr/>
        </p:nvSpPr>
        <p:spPr>
          <a:xfrm>
            <a:off x="5652120" y="6021288"/>
            <a:ext cx="288032" cy="1440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Rectangle 25"/>
          <p:cNvSpPr/>
          <p:nvPr/>
        </p:nvSpPr>
        <p:spPr>
          <a:xfrm>
            <a:off x="1187624" y="5949280"/>
            <a:ext cx="648072" cy="2160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Right Brace 5"/>
          <p:cNvSpPr/>
          <p:nvPr/>
        </p:nvSpPr>
        <p:spPr>
          <a:xfrm>
            <a:off x="8143900" y="2143116"/>
            <a:ext cx="357190" cy="1714512"/>
          </a:xfrm>
          <a:prstGeom prst="rightBrace">
            <a:avLst>
              <a:gd name="adj1" fmla="val 8333"/>
              <a:gd name="adj2" fmla="val 50000"/>
            </a:avLst>
          </a:prstGeom>
          <a:ln w="3175">
            <a:solidFill>
              <a:schemeClr val="tx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30" name="TextBox 9"/>
          <p:cNvSpPr txBox="1"/>
          <p:nvPr/>
        </p:nvSpPr>
        <p:spPr>
          <a:xfrm>
            <a:off x="8501090" y="2857496"/>
            <a:ext cx="642910" cy="338554"/>
          </a:xfrm>
          <a:prstGeom prst="rect">
            <a:avLst/>
          </a:prstGeom>
          <a:noFill/>
        </p:spPr>
        <p:txBody>
          <a:bodyPr wrap="square" rtlCol="0">
            <a:spAutoFit/>
          </a:bodyPr>
          <a:lstStyle/>
          <a:p>
            <a:r>
              <a:rPr lang="en-US" sz="800" dirty="0" smtClean="0"/>
              <a:t>Cluster</a:t>
            </a:r>
          </a:p>
          <a:p>
            <a:r>
              <a:rPr lang="en-US" sz="800" dirty="0" smtClean="0"/>
              <a:t> I</a:t>
            </a:r>
            <a:endParaRPr lang="en-US" sz="800" dirty="0"/>
          </a:p>
        </p:txBody>
      </p:sp>
      <p:sp>
        <p:nvSpPr>
          <p:cNvPr id="31" name="Right Brace 11"/>
          <p:cNvSpPr/>
          <p:nvPr/>
        </p:nvSpPr>
        <p:spPr>
          <a:xfrm>
            <a:off x="8215338" y="4572008"/>
            <a:ext cx="214314" cy="864096"/>
          </a:xfrm>
          <a:prstGeom prst="rightBrace">
            <a:avLst/>
          </a:prstGeom>
          <a:ln w="3175">
            <a:solidFill>
              <a:schemeClr val="tx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32" name="TextBox 10"/>
          <p:cNvSpPr txBox="1"/>
          <p:nvPr/>
        </p:nvSpPr>
        <p:spPr>
          <a:xfrm>
            <a:off x="8429652" y="4857760"/>
            <a:ext cx="714348" cy="338554"/>
          </a:xfrm>
          <a:prstGeom prst="rect">
            <a:avLst/>
          </a:prstGeom>
          <a:noFill/>
        </p:spPr>
        <p:txBody>
          <a:bodyPr wrap="square" rtlCol="0">
            <a:spAutoFit/>
          </a:bodyPr>
          <a:lstStyle/>
          <a:p>
            <a:r>
              <a:rPr lang="en-US" sz="800" dirty="0" smtClean="0"/>
              <a:t>Cluster</a:t>
            </a:r>
          </a:p>
          <a:p>
            <a:r>
              <a:rPr lang="en-US" sz="800" dirty="0" smtClean="0"/>
              <a:t> II</a:t>
            </a:r>
            <a:endParaRPr lang="en-US" sz="800" dirty="0"/>
          </a:p>
        </p:txBody>
      </p:sp>
      <p:sp>
        <p:nvSpPr>
          <p:cNvPr id="33" name="TextBox 18"/>
          <p:cNvSpPr txBox="1"/>
          <p:nvPr/>
        </p:nvSpPr>
        <p:spPr>
          <a:xfrm>
            <a:off x="0" y="0"/>
            <a:ext cx="827584" cy="338554"/>
          </a:xfrm>
          <a:prstGeom prst="rect">
            <a:avLst/>
          </a:prstGeom>
          <a:noFill/>
        </p:spPr>
        <p:txBody>
          <a:bodyPr wrap="square" rtlCol="0">
            <a:spAutoFit/>
          </a:bodyPr>
          <a:lstStyle/>
          <a:p>
            <a:r>
              <a:rPr lang="en-US" sz="1600" dirty="0" smtClean="0"/>
              <a:t>a)HA</a:t>
            </a:r>
            <a:endParaRPr lang="en-GB" sz="1600" dirty="0"/>
          </a:p>
        </p:txBody>
      </p:sp>
      <p:pic>
        <p:nvPicPr>
          <p:cNvPr id="1027" name="Picture 3"/>
          <p:cNvPicPr>
            <a:picLocks noChangeAspect="1" noChangeArrowheads="1"/>
          </p:cNvPicPr>
          <p:nvPr/>
        </p:nvPicPr>
        <p:blipFill>
          <a:blip r:embed="rId3" cstate="print"/>
          <a:srcRect/>
          <a:stretch>
            <a:fillRect/>
          </a:stretch>
        </p:blipFill>
        <p:spPr bwMode="auto">
          <a:xfrm>
            <a:off x="428596" y="357166"/>
            <a:ext cx="7771782" cy="5929354"/>
          </a:xfrm>
          <a:prstGeom prst="rect">
            <a:avLst/>
          </a:prstGeom>
          <a:noFill/>
          <a:ln w="9525">
            <a:noFill/>
            <a:miter lim="800000"/>
            <a:headEnd/>
            <a:tailEnd/>
          </a:ln>
          <a:effectLst/>
        </p:spPr>
      </p:pic>
      <p:sp>
        <p:nvSpPr>
          <p:cNvPr id="34" name="テキスト ボックス 33"/>
          <p:cNvSpPr txBox="1"/>
          <p:nvPr/>
        </p:nvSpPr>
        <p:spPr>
          <a:xfrm>
            <a:off x="500034" y="6429396"/>
            <a:ext cx="8643966" cy="584775"/>
          </a:xfrm>
          <a:prstGeom prst="rect">
            <a:avLst/>
          </a:prstGeom>
          <a:noFill/>
        </p:spPr>
        <p:txBody>
          <a:bodyPr wrap="square" rtlCol="0">
            <a:spAutoFit/>
          </a:bodyPr>
          <a:lstStyle/>
          <a:p>
            <a:r>
              <a:rPr lang="en-US" sz="800" b="1" dirty="0" smtClean="0"/>
              <a:t>Fig </a:t>
            </a:r>
            <a:r>
              <a:rPr lang="en-US" sz="800" b="1" dirty="0" smtClean="0"/>
              <a:t>S1 </a:t>
            </a:r>
            <a:r>
              <a:rPr lang="en-US" sz="800" b="1" dirty="0" smtClean="0"/>
              <a:t>a) </a:t>
            </a:r>
            <a:r>
              <a:rPr lang="en-US" sz="800" dirty="0" smtClean="0"/>
              <a:t>HA1 gene. Bayesian MCMC </a:t>
            </a:r>
            <a:r>
              <a:rPr lang="en-US" sz="800" dirty="0" err="1" smtClean="0"/>
              <a:t>phylogenetic</a:t>
            </a:r>
            <a:r>
              <a:rPr lang="en-US" sz="800" dirty="0" smtClean="0"/>
              <a:t> tree analysis of the HA1 and NA genes from A(H1N1)pdm09 strains isolated in Sendai. The time to MRCA is shown by vertical lines and indicated in months at the bottom of the figure. The strains used in this study are shown in red (2009–2010 season) and blue (2010–2011 season). Black brackets indicate the two clusters found in 2010–2011.</a:t>
            </a:r>
          </a:p>
          <a:p>
            <a:endParaRPr lang="en-US" sz="8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929322" y="6215082"/>
            <a:ext cx="790948" cy="215444"/>
          </a:xfrm>
          <a:prstGeom prst="rect">
            <a:avLst/>
          </a:prstGeom>
          <a:noFill/>
        </p:spPr>
        <p:txBody>
          <a:bodyPr wrap="square" rtlCol="0">
            <a:spAutoFit/>
          </a:bodyPr>
          <a:lstStyle/>
          <a:p>
            <a:r>
              <a:rPr lang="en-US" sz="800" dirty="0" smtClean="0"/>
              <a:t>Nov.2010</a:t>
            </a:r>
            <a:endParaRPr lang="en-GB" sz="800" dirty="0"/>
          </a:p>
        </p:txBody>
      </p:sp>
      <p:sp>
        <p:nvSpPr>
          <p:cNvPr id="5" name="TextBox 4"/>
          <p:cNvSpPr txBox="1"/>
          <p:nvPr/>
        </p:nvSpPr>
        <p:spPr>
          <a:xfrm>
            <a:off x="4857752" y="6215082"/>
            <a:ext cx="928694" cy="215444"/>
          </a:xfrm>
          <a:prstGeom prst="rect">
            <a:avLst/>
          </a:prstGeom>
          <a:noFill/>
        </p:spPr>
        <p:txBody>
          <a:bodyPr wrap="square" rtlCol="0">
            <a:spAutoFit/>
          </a:bodyPr>
          <a:lstStyle/>
          <a:p>
            <a:r>
              <a:rPr lang="en-US" sz="800" dirty="0" smtClean="0"/>
              <a:t>Aug.2010</a:t>
            </a:r>
            <a:endParaRPr lang="en-GB" sz="800" dirty="0"/>
          </a:p>
        </p:txBody>
      </p:sp>
      <p:sp>
        <p:nvSpPr>
          <p:cNvPr id="6" name="TextBox 5"/>
          <p:cNvSpPr txBox="1"/>
          <p:nvPr/>
        </p:nvSpPr>
        <p:spPr>
          <a:xfrm>
            <a:off x="3786182" y="6215082"/>
            <a:ext cx="714380" cy="215444"/>
          </a:xfrm>
          <a:prstGeom prst="rect">
            <a:avLst/>
          </a:prstGeom>
          <a:noFill/>
        </p:spPr>
        <p:txBody>
          <a:bodyPr wrap="square" rtlCol="0">
            <a:spAutoFit/>
          </a:bodyPr>
          <a:lstStyle/>
          <a:p>
            <a:r>
              <a:rPr lang="en-US" sz="800" dirty="0" smtClean="0"/>
              <a:t>May.2010</a:t>
            </a:r>
            <a:endParaRPr lang="en-GB" sz="800" dirty="0"/>
          </a:p>
        </p:txBody>
      </p:sp>
      <p:sp>
        <p:nvSpPr>
          <p:cNvPr id="7" name="TextBox 6"/>
          <p:cNvSpPr txBox="1"/>
          <p:nvPr/>
        </p:nvSpPr>
        <p:spPr>
          <a:xfrm>
            <a:off x="2714612" y="6215082"/>
            <a:ext cx="1000132" cy="214314"/>
          </a:xfrm>
          <a:prstGeom prst="rect">
            <a:avLst/>
          </a:prstGeom>
          <a:noFill/>
        </p:spPr>
        <p:txBody>
          <a:bodyPr wrap="square" rtlCol="0">
            <a:spAutoFit/>
          </a:bodyPr>
          <a:lstStyle/>
          <a:p>
            <a:r>
              <a:rPr lang="en-US" sz="800" dirty="0" smtClean="0"/>
              <a:t>Feb.2010</a:t>
            </a:r>
            <a:endParaRPr lang="en-GB" sz="800" dirty="0"/>
          </a:p>
        </p:txBody>
      </p:sp>
      <p:sp>
        <p:nvSpPr>
          <p:cNvPr id="8" name="TextBox 7"/>
          <p:cNvSpPr txBox="1"/>
          <p:nvPr/>
        </p:nvSpPr>
        <p:spPr>
          <a:xfrm>
            <a:off x="1643042" y="6215082"/>
            <a:ext cx="648072" cy="215444"/>
          </a:xfrm>
          <a:prstGeom prst="rect">
            <a:avLst/>
          </a:prstGeom>
          <a:noFill/>
        </p:spPr>
        <p:txBody>
          <a:bodyPr wrap="square" rtlCol="0">
            <a:spAutoFit/>
          </a:bodyPr>
          <a:lstStyle/>
          <a:p>
            <a:r>
              <a:rPr lang="en-US" sz="800" dirty="0" smtClean="0"/>
              <a:t>Nov.2009</a:t>
            </a:r>
            <a:endParaRPr lang="en-GB" sz="800" dirty="0"/>
          </a:p>
        </p:txBody>
      </p:sp>
      <p:sp>
        <p:nvSpPr>
          <p:cNvPr id="9" name="TextBox 8"/>
          <p:cNvSpPr txBox="1"/>
          <p:nvPr/>
        </p:nvSpPr>
        <p:spPr>
          <a:xfrm>
            <a:off x="571472" y="6215082"/>
            <a:ext cx="743450" cy="215444"/>
          </a:xfrm>
          <a:prstGeom prst="rect">
            <a:avLst/>
          </a:prstGeom>
          <a:noFill/>
        </p:spPr>
        <p:txBody>
          <a:bodyPr wrap="square" rtlCol="0">
            <a:spAutoFit/>
          </a:bodyPr>
          <a:lstStyle/>
          <a:p>
            <a:r>
              <a:rPr lang="en-US" sz="800" dirty="0" smtClean="0"/>
              <a:t>Aug.2009</a:t>
            </a:r>
            <a:endParaRPr lang="en-GB" sz="800" dirty="0"/>
          </a:p>
        </p:txBody>
      </p:sp>
      <p:sp>
        <p:nvSpPr>
          <p:cNvPr id="10" name="Rectangle 9"/>
          <p:cNvSpPr/>
          <p:nvPr/>
        </p:nvSpPr>
        <p:spPr>
          <a:xfrm>
            <a:off x="7380312" y="6021288"/>
            <a:ext cx="216024" cy="1440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Rectangle 11"/>
          <p:cNvSpPr/>
          <p:nvPr/>
        </p:nvSpPr>
        <p:spPr>
          <a:xfrm>
            <a:off x="7532712" y="6173688"/>
            <a:ext cx="216024" cy="1440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TextBox 17"/>
          <p:cNvSpPr txBox="1"/>
          <p:nvPr/>
        </p:nvSpPr>
        <p:spPr>
          <a:xfrm>
            <a:off x="7000892" y="6215082"/>
            <a:ext cx="764158" cy="215444"/>
          </a:xfrm>
          <a:prstGeom prst="rect">
            <a:avLst/>
          </a:prstGeom>
          <a:noFill/>
        </p:spPr>
        <p:txBody>
          <a:bodyPr wrap="square" rtlCol="0">
            <a:spAutoFit/>
          </a:bodyPr>
          <a:lstStyle/>
          <a:p>
            <a:r>
              <a:rPr lang="en-US" sz="800" dirty="0" smtClean="0"/>
              <a:t>Feb.2011</a:t>
            </a:r>
            <a:endParaRPr lang="en-GB" sz="800" dirty="0"/>
          </a:p>
        </p:txBody>
      </p:sp>
      <p:sp>
        <p:nvSpPr>
          <p:cNvPr id="19" name="TextBox 18"/>
          <p:cNvSpPr txBox="1"/>
          <p:nvPr/>
        </p:nvSpPr>
        <p:spPr>
          <a:xfrm>
            <a:off x="0" y="0"/>
            <a:ext cx="827584" cy="338554"/>
          </a:xfrm>
          <a:prstGeom prst="rect">
            <a:avLst/>
          </a:prstGeom>
          <a:noFill/>
        </p:spPr>
        <p:txBody>
          <a:bodyPr wrap="square" rtlCol="0">
            <a:spAutoFit/>
          </a:bodyPr>
          <a:lstStyle/>
          <a:p>
            <a:r>
              <a:rPr lang="en-US" sz="1600" dirty="0" smtClean="0"/>
              <a:t>b)NA</a:t>
            </a:r>
            <a:endParaRPr lang="en-GB" sz="1600" dirty="0"/>
          </a:p>
        </p:txBody>
      </p:sp>
      <p:sp>
        <p:nvSpPr>
          <p:cNvPr id="21" name="Right Brace 16"/>
          <p:cNvSpPr/>
          <p:nvPr/>
        </p:nvSpPr>
        <p:spPr>
          <a:xfrm>
            <a:off x="8001024" y="3357562"/>
            <a:ext cx="285752" cy="1571636"/>
          </a:xfrm>
          <a:prstGeom prst="rightBrace">
            <a:avLst/>
          </a:prstGeom>
          <a:ln w="3175">
            <a:solidFill>
              <a:schemeClr val="tx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22" name="TextBox 14"/>
          <p:cNvSpPr txBox="1"/>
          <p:nvPr/>
        </p:nvSpPr>
        <p:spPr>
          <a:xfrm flipH="1">
            <a:off x="8286776" y="4071942"/>
            <a:ext cx="642942" cy="338554"/>
          </a:xfrm>
          <a:prstGeom prst="rect">
            <a:avLst/>
          </a:prstGeom>
          <a:noFill/>
        </p:spPr>
        <p:txBody>
          <a:bodyPr wrap="square" rtlCol="0">
            <a:spAutoFit/>
          </a:bodyPr>
          <a:lstStyle/>
          <a:p>
            <a:r>
              <a:rPr lang="en-US" sz="800" dirty="0" smtClean="0"/>
              <a:t>Cluster</a:t>
            </a:r>
          </a:p>
          <a:p>
            <a:r>
              <a:rPr lang="en-US" sz="800" dirty="0" smtClean="0"/>
              <a:t> I</a:t>
            </a:r>
            <a:endParaRPr lang="en-US" sz="800" dirty="0"/>
          </a:p>
        </p:txBody>
      </p:sp>
      <p:sp>
        <p:nvSpPr>
          <p:cNvPr id="23" name="Right Brace 13"/>
          <p:cNvSpPr/>
          <p:nvPr/>
        </p:nvSpPr>
        <p:spPr>
          <a:xfrm>
            <a:off x="8001024" y="2357430"/>
            <a:ext cx="142876" cy="857256"/>
          </a:xfrm>
          <a:prstGeom prst="rightBrace">
            <a:avLst/>
          </a:prstGeom>
          <a:ln w="3175">
            <a:solidFill>
              <a:schemeClr val="tx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24" name="TextBox 15"/>
          <p:cNvSpPr txBox="1"/>
          <p:nvPr/>
        </p:nvSpPr>
        <p:spPr>
          <a:xfrm>
            <a:off x="8143900" y="2714620"/>
            <a:ext cx="714380" cy="338554"/>
          </a:xfrm>
          <a:prstGeom prst="rect">
            <a:avLst/>
          </a:prstGeom>
          <a:noFill/>
        </p:spPr>
        <p:txBody>
          <a:bodyPr wrap="square" rtlCol="0">
            <a:spAutoFit/>
          </a:bodyPr>
          <a:lstStyle/>
          <a:p>
            <a:r>
              <a:rPr lang="en-US" sz="800" dirty="0" smtClean="0"/>
              <a:t>Cluster</a:t>
            </a:r>
          </a:p>
          <a:p>
            <a:r>
              <a:rPr lang="en-US" sz="800" dirty="0" smtClean="0"/>
              <a:t> II</a:t>
            </a:r>
            <a:endParaRPr lang="en-US" sz="800" dirty="0"/>
          </a:p>
        </p:txBody>
      </p:sp>
      <p:sp>
        <p:nvSpPr>
          <p:cNvPr id="27" name="テキスト ボックス 26"/>
          <p:cNvSpPr txBox="1"/>
          <p:nvPr/>
        </p:nvSpPr>
        <p:spPr>
          <a:xfrm>
            <a:off x="571472" y="6429396"/>
            <a:ext cx="8572528" cy="584775"/>
          </a:xfrm>
          <a:prstGeom prst="rect">
            <a:avLst/>
          </a:prstGeom>
          <a:noFill/>
        </p:spPr>
        <p:txBody>
          <a:bodyPr wrap="square" rtlCol="0">
            <a:spAutoFit/>
          </a:bodyPr>
          <a:lstStyle/>
          <a:p>
            <a:r>
              <a:rPr lang="en-US" sz="800" b="1" smtClean="0"/>
              <a:t>Fig </a:t>
            </a:r>
            <a:r>
              <a:rPr lang="en-US" sz="800" b="1" smtClean="0"/>
              <a:t>S1</a:t>
            </a:r>
            <a:r>
              <a:rPr lang="en-US" sz="800" smtClean="0"/>
              <a:t> </a:t>
            </a:r>
            <a:r>
              <a:rPr lang="en-US" sz="800" b="1" dirty="0" smtClean="0"/>
              <a:t>b) </a:t>
            </a:r>
            <a:r>
              <a:rPr lang="en-US" sz="800" dirty="0" smtClean="0"/>
              <a:t>NA gene. Bayesian MCMC </a:t>
            </a:r>
            <a:r>
              <a:rPr lang="en-US" sz="800" dirty="0" err="1" smtClean="0"/>
              <a:t>phylogenetic</a:t>
            </a:r>
            <a:r>
              <a:rPr lang="en-US" sz="800" dirty="0" smtClean="0"/>
              <a:t> tree analysis of the HA1 and NA genes from A(H1N1)pdm09 strains isolated in Sendai. The time to MRCA is shown by vertical lines and indicated in months at the bottom of the figure. The strains used in this study are shown in red (2009–2010 season) and blue (2010–2011 season). Black brackets indicate the two clusters found in 2010–2011.</a:t>
            </a:r>
          </a:p>
          <a:p>
            <a:endParaRPr lang="en-US" sz="800" dirty="0"/>
          </a:p>
        </p:txBody>
      </p:sp>
      <p:pic>
        <p:nvPicPr>
          <p:cNvPr id="1026" name="Picture 2"/>
          <p:cNvPicPr>
            <a:picLocks noChangeAspect="1" noChangeArrowheads="1"/>
          </p:cNvPicPr>
          <p:nvPr/>
        </p:nvPicPr>
        <p:blipFill>
          <a:blip r:embed="rId2" cstate="print"/>
          <a:srcRect/>
          <a:stretch>
            <a:fillRect/>
          </a:stretch>
        </p:blipFill>
        <p:spPr bwMode="auto">
          <a:xfrm>
            <a:off x="642910" y="285728"/>
            <a:ext cx="7258263" cy="6000792"/>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viro_doc">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6511</TotalTime>
  <Words>180</Words>
  <Application>Microsoft Office PowerPoint</Application>
  <PresentationFormat>On-screen Show (4:3)</PresentationFormat>
  <Paragraphs>28</Paragraphs>
  <Slides>2</Slides>
  <Notes>1</Notes>
  <HiddenSlides>0</HiddenSlides>
  <MMClips>0</MMClips>
  <ScaleCrop>false</ScaleCrop>
  <HeadingPairs>
    <vt:vector size="4" baseType="variant">
      <vt:variant>
        <vt:lpstr>Theme</vt:lpstr>
      </vt:variant>
      <vt:variant>
        <vt:i4>1</vt:i4>
      </vt:variant>
      <vt:variant>
        <vt:lpstr>Slide Titles</vt:lpstr>
      </vt:variant>
      <vt:variant>
        <vt:i4>2</vt:i4>
      </vt:variant>
    </vt:vector>
  </HeadingPairs>
  <TitlesOfParts>
    <vt:vector size="3" baseType="lpstr">
      <vt:lpstr>viro_doc</vt:lpstr>
      <vt:lpstr>Slide 1</vt:lpstr>
      <vt:lpstr>Slide 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スライド 1</dc:title>
  <dc:creator>yuki</dc:creator>
  <cp:lastModifiedBy>Chandra Nath Roy</cp:lastModifiedBy>
  <cp:revision>628</cp:revision>
  <dcterms:created xsi:type="dcterms:W3CDTF">2011-08-11T15:16:08Z</dcterms:created>
  <dcterms:modified xsi:type="dcterms:W3CDTF">2013-07-30T03:25:33Z</dcterms:modified>
</cp:coreProperties>
</file>