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000" autoAdjust="0"/>
  </p:normalViewPr>
  <p:slideViewPr>
    <p:cSldViewPr>
      <p:cViewPr>
        <p:scale>
          <a:sx n="100" d="100"/>
          <a:sy n="100" d="100"/>
        </p:scale>
        <p:origin x="-102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DADBB-D4AF-46D1-9BEE-DE69B469763E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AEF30-9B37-4675-A0D8-3625D09D9FE0}" type="slidenum">
              <a:rPr lang="en-GB" smtClean="0"/>
              <a:pPr/>
              <a:t>&lt;#&gt;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AEF30-9B37-4675-A0D8-3625D09D9FE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6BBC1-465E-4798-8D47-2824165874D8}" type="datetimeFigureOut">
              <a:rPr lang="en-US" smtClean="0"/>
              <a:pPr/>
              <a:t>9/5/2013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E3231-5D71-4AED-AC2A-644E92ECCF1B}" type="slidenum">
              <a:rPr lang="en-GB" smtClean="0"/>
              <a:pPr/>
              <a:t>&lt;#&gt;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214942" y="1357298"/>
          <a:ext cx="3481161" cy="4143433"/>
        </p:xfrm>
        <a:graphic>
          <a:graphicData uri="http://schemas.openxmlformats.org/drawingml/2006/table">
            <a:tbl>
              <a:tblPr/>
              <a:tblGrid>
                <a:gridCol w="1208299"/>
                <a:gridCol w="194887"/>
                <a:gridCol w="175398"/>
                <a:gridCol w="168089"/>
                <a:gridCol w="168089"/>
                <a:gridCol w="165653"/>
                <a:gridCol w="168089"/>
                <a:gridCol w="185143"/>
                <a:gridCol w="168089"/>
                <a:gridCol w="175398"/>
                <a:gridCol w="175398"/>
                <a:gridCol w="165653"/>
                <a:gridCol w="194887"/>
                <a:gridCol w="168089"/>
              </a:tblGrid>
              <a:tr h="195907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AA starting from start </a:t>
                      </a:r>
                      <a:r>
                        <a:rPr lang="en-GB" sz="7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codon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240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242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243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244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245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246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247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248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249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312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313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314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A/California/07/2009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Q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A/Sendai/TU61/2011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A/Sendai/TU22/2011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A/Sendai/TU65/2011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A/Sendai/TU36/2011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A/Sendai/TU95/2010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A/Sendai/TU63/2011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A/Sendai/TU62/2011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A/Sendai/TU30/2011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A/Sendai/TU28/2011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A/Sendai/TU13/2011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A/Sendai/TU03/2011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A/Sendai/TU20/2011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A/Sendai/TU23/2011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A/Sendai/TU46/2011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A/Sendai/TU64/2011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A/Sendai/TU21/2011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A/Sendai/TU26/2011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A/Sendai/TU19/2011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A/Sendai/TU31/2011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A/Sendai/TU34/2011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A/Sendai/TU52/2011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A/Sendai/TU10/2011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A/Sendai/TU35/2011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A/Sendai/TU33/2011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A/Sendai/TU58/2011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A/Sendai/TU17/2011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A/Sendai/TU16/2011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A/Sendai/TU15/2011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A/Sendai/TU27/2011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A/Sendai/TU32/2011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A/Sendai/TU51/2011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62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A/Sendai/TU04/2011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6842" marR="6842" marT="6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44" y="1285860"/>
            <a:ext cx="388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a)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1357298"/>
            <a:ext cx="57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b)</a:t>
            </a:r>
            <a:endParaRPr lang="en-GB" sz="1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71472" y="1357298"/>
          <a:ext cx="4124934" cy="4058168"/>
        </p:xfrm>
        <a:graphic>
          <a:graphicData uri="http://schemas.openxmlformats.org/drawingml/2006/table">
            <a:tbl>
              <a:tblPr/>
              <a:tblGrid>
                <a:gridCol w="1516142"/>
                <a:gridCol w="149742"/>
                <a:gridCol w="149742"/>
                <a:gridCol w="149742"/>
                <a:gridCol w="161441"/>
                <a:gridCol w="168460"/>
                <a:gridCol w="177819"/>
                <a:gridCol w="187178"/>
                <a:gridCol w="149742"/>
                <a:gridCol w="149742"/>
                <a:gridCol w="177819"/>
                <a:gridCol w="168460"/>
                <a:gridCol w="177819"/>
                <a:gridCol w="159102"/>
                <a:gridCol w="161441"/>
                <a:gridCol w="161441"/>
                <a:gridCol w="159102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AA position excluding signal peptide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185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196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197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198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199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202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203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204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A/California/07/2009(CLADE-1)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A/Sendai/TU65/2011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A/Sendai/TU64/2011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A/Sendai/TU63/2011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A/Sendai/TU62/2011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A/Sendai/TU46/2011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A/Sendai/TU36/2011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A/Sendai/TU34/2011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A/Sendai/TU19/2011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A/Sendai/TU28/2011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A/Sendai/TU26/2011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A/Sendai/TU61/2011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A/Sendai/TU22/2011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A/Sendai/TU30/2011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A/Sendai/TU03/2011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A/Sendai/TU13/2011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A/Sendai/TU23/2011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A/Sendai/TU31/2011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A/Sendai/TU21/2011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A/Sendai/TU20/2011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A/Sendai/TU52/2011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A/Sendai/TU95/2010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A/Sendai/TU10/2011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A/Sendai/TU04/2011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A/Sendai/TU33/2011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A/Sendai/TU32/2011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A/Sendai/TU17/2011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A/Sendai/TU15/2011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A/Sendai/TU16/2011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A/Sendai/TU27/2011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A/Sendai/TU35/2011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A/Sendai/TU51/2011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A/Sendai/TU58/2011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7031" marR="7031" marT="70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1520" y="500042"/>
            <a:ext cx="8106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Supplementary</a:t>
            </a:r>
            <a:r>
              <a:rPr kumimoji="1" lang="ja-JP" altLang="en-US" smtClean="0"/>
              <a:t> </a:t>
            </a:r>
            <a:r>
              <a:rPr lang="en-US" dirty="0" smtClean="0"/>
              <a:t>Table 2: Important amino acid changes of Sendai isolates in 2010-2011. a) For HA1 gene and b) for NA gene.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5715016"/>
            <a:ext cx="8572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Shaded area represents the main amino acid substitution and cluster specific mutations</a:t>
            </a:r>
            <a:endParaRPr lang="en-GB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2003</TotalTime>
  <Words>1106</Words>
  <Application>Microsoft Office PowerPoint</Application>
  <PresentationFormat>画面に合わせる (4:3)</PresentationFormat>
  <Paragraphs>1059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Sensei</dc:title>
  <dc:creator>IronaPC</dc:creator>
  <cp:lastModifiedBy>Akira</cp:lastModifiedBy>
  <cp:revision>210</cp:revision>
  <dcterms:created xsi:type="dcterms:W3CDTF">2012-02-16T12:15:16Z</dcterms:created>
  <dcterms:modified xsi:type="dcterms:W3CDTF">2013-09-05T13:03:04Z</dcterms:modified>
</cp:coreProperties>
</file>