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2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938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269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286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787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716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815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77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357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731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441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246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3AA46-0DEF-754D-92DB-7A58CBDFF241}" type="datetimeFigureOut">
              <a:rPr lang="es-ES" smtClean="0"/>
              <a:t>19/09/13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A8DD9-A5C7-8246-A2D2-B987DFD1496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033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3" t="61832" r="4466" b="2643"/>
          <a:stretch>
            <a:fillRect/>
          </a:stretch>
        </p:blipFill>
        <p:spPr bwMode="auto">
          <a:xfrm>
            <a:off x="952500" y="3860800"/>
            <a:ext cx="35607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lum bright="48000" contras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8" t="391" r="18896" b="38103"/>
          <a:stretch>
            <a:fillRect/>
          </a:stretch>
        </p:blipFill>
        <p:spPr bwMode="auto">
          <a:xfrm>
            <a:off x="4716463" y="765175"/>
            <a:ext cx="3567112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7" t="337" r="20003" b="40656"/>
          <a:stretch>
            <a:fillRect/>
          </a:stretch>
        </p:blipFill>
        <p:spPr bwMode="auto">
          <a:xfrm>
            <a:off x="971550" y="765175"/>
            <a:ext cx="3529013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32 CuadroTexto"/>
          <p:cNvSpPr txBox="1">
            <a:spLocks noChangeArrowheads="1"/>
          </p:cNvSpPr>
          <p:nvPr/>
        </p:nvSpPr>
        <p:spPr bwMode="auto">
          <a:xfrm>
            <a:off x="7380288" y="3213100"/>
            <a:ext cx="936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s-MX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NeuH</a:t>
            </a:r>
          </a:p>
        </p:txBody>
      </p:sp>
      <p:cxnSp>
        <p:nvCxnSpPr>
          <p:cNvPr id="8" name="Conector recto de flecha 7"/>
          <p:cNvCxnSpPr>
            <a:cxnSpLocks noChangeShapeType="1"/>
          </p:cNvCxnSpPr>
          <p:nvPr/>
        </p:nvCxnSpPr>
        <p:spPr bwMode="auto">
          <a:xfrm flipH="1">
            <a:off x="3132138" y="2708275"/>
            <a:ext cx="215900" cy="144463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Conector recto de flecha 8"/>
          <p:cNvCxnSpPr>
            <a:cxnSpLocks noChangeShapeType="1"/>
          </p:cNvCxnSpPr>
          <p:nvPr/>
        </p:nvCxnSpPr>
        <p:spPr bwMode="auto">
          <a:xfrm flipH="1">
            <a:off x="2124075" y="2852738"/>
            <a:ext cx="215900" cy="14446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35 CuadroTexto"/>
          <p:cNvSpPr txBox="1">
            <a:spLocks noChangeArrowheads="1"/>
          </p:cNvSpPr>
          <p:nvPr/>
        </p:nvSpPr>
        <p:spPr bwMode="auto">
          <a:xfrm>
            <a:off x="179388" y="44450"/>
            <a:ext cx="3595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 sz="2800"/>
              <a:t>Supplementary figure 1</a:t>
            </a:r>
          </a:p>
        </p:txBody>
      </p:sp>
      <p:sp>
        <p:nvSpPr>
          <p:cNvPr id="11" name="32 CuadroTexto"/>
          <p:cNvSpPr txBox="1">
            <a:spLocks noChangeArrowheads="1"/>
          </p:cNvSpPr>
          <p:nvPr/>
        </p:nvSpPr>
        <p:spPr bwMode="auto">
          <a:xfrm>
            <a:off x="7380288" y="6237288"/>
            <a:ext cx="863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>
                <a:solidFill>
                  <a:schemeClr val="bg1"/>
                </a:solidFill>
              </a:rPr>
              <a:t>GFAP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35" t="22008" r="38565" b="53325"/>
          <a:stretch>
            <a:fillRect/>
          </a:stretch>
        </p:blipFill>
        <p:spPr bwMode="auto">
          <a:xfrm>
            <a:off x="4716463" y="3844925"/>
            <a:ext cx="360045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32 CuadroTexto"/>
          <p:cNvSpPr txBox="1">
            <a:spLocks noChangeArrowheads="1"/>
          </p:cNvSpPr>
          <p:nvPr/>
        </p:nvSpPr>
        <p:spPr bwMode="auto">
          <a:xfrm>
            <a:off x="7451725" y="6308725"/>
            <a:ext cx="86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s-MX">
                <a:solidFill>
                  <a:srgbClr val="C3D69B"/>
                </a:solidFill>
              </a:rPr>
              <a:t>GFAP</a:t>
            </a:r>
          </a:p>
        </p:txBody>
      </p:sp>
    </p:spTree>
    <p:extLst>
      <p:ext uri="{BB962C8B-B14F-4D97-AF65-F5344CB8AC3E}">
        <p14:creationId xmlns:p14="http://schemas.microsoft.com/office/powerpoint/2010/main" val="15818854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Macintosh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Inmunología Celular e Inmunopatogénesis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 Isabel Salazar Sánchez</dc:creator>
  <cp:lastModifiedBy>Ma. Isabel Salazar Sánchez</cp:lastModifiedBy>
  <cp:revision>1</cp:revision>
  <dcterms:created xsi:type="dcterms:W3CDTF">2013-09-20T03:43:09Z</dcterms:created>
  <dcterms:modified xsi:type="dcterms:W3CDTF">2013-09-20T03:43:27Z</dcterms:modified>
</cp:coreProperties>
</file>