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8235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614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9411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9729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7367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907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3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5209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9440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9571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4001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8B29D-49B4-5C44-ADC7-054AC227B1ED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E224B-4032-F246-A143-CE7A5F6B1B7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484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3na3fi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3" t="3410" r="7289" b="46910"/>
          <a:stretch>
            <a:fillRect/>
          </a:stretch>
        </p:blipFill>
        <p:spPr bwMode="auto">
          <a:xfrm>
            <a:off x="1527254" y="841038"/>
            <a:ext cx="3560763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3na3cc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45" t="2773" r="8006" b="47141"/>
          <a:stretch>
            <a:fillRect/>
          </a:stretch>
        </p:blipFill>
        <p:spPr bwMode="auto">
          <a:xfrm>
            <a:off x="5272167" y="841038"/>
            <a:ext cx="3455987" cy="286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ontrolfitcns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4" b="14418"/>
          <a:stretch>
            <a:fillRect/>
          </a:stretch>
        </p:blipFill>
        <p:spPr bwMode="auto">
          <a:xfrm>
            <a:off x="1527254" y="3938250"/>
            <a:ext cx="3600450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ontrolcc.jpg"/>
          <p:cNvPicPr>
            <a:picLocks noChangeAspect="1"/>
          </p:cNvPicPr>
          <p:nvPr/>
        </p:nvPicPr>
        <p:blipFill>
          <a:blip r:embed="rId5">
            <a:lum contras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3" t="50648" r="51912" b="6456"/>
          <a:stretch>
            <a:fillRect/>
          </a:stretch>
        </p:blipFill>
        <p:spPr bwMode="auto">
          <a:xfrm>
            <a:off x="5280104" y="3920788"/>
            <a:ext cx="3448050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0 CuadroTexto"/>
          <p:cNvSpPr txBox="1">
            <a:spLocks noChangeArrowheads="1"/>
          </p:cNvSpPr>
          <p:nvPr/>
        </p:nvSpPr>
        <p:spPr bwMode="auto">
          <a:xfrm>
            <a:off x="235450" y="1765790"/>
            <a:ext cx="132693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s-ES" sz="2800" dirty="0" smtClean="0"/>
              <a:t>DENV</a:t>
            </a:r>
            <a:r>
              <a:rPr lang="es-ES" sz="2800" dirty="0"/>
              <a:t>-</a:t>
            </a:r>
            <a:r>
              <a:rPr lang="es-ES" sz="2800" dirty="0" smtClean="0"/>
              <a:t>2 </a:t>
            </a:r>
          </a:p>
          <a:p>
            <a:pPr algn="ctr" eaLnBrk="1" hangingPunct="1"/>
            <a:r>
              <a:rPr lang="es-ES" sz="2800" dirty="0" err="1" smtClean="0"/>
              <a:t>treated</a:t>
            </a:r>
            <a:endParaRPr lang="es-MX" sz="2800" dirty="0"/>
          </a:p>
        </p:txBody>
      </p:sp>
      <p:sp>
        <p:nvSpPr>
          <p:cNvPr id="9" name="11 CuadroTexto"/>
          <p:cNvSpPr txBox="1">
            <a:spLocks noChangeArrowheads="1"/>
          </p:cNvSpPr>
          <p:nvPr/>
        </p:nvSpPr>
        <p:spPr bwMode="auto">
          <a:xfrm>
            <a:off x="525894" y="5021350"/>
            <a:ext cx="10141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s-ES" sz="2800" dirty="0" err="1" smtClean="0"/>
              <a:t>Mock</a:t>
            </a:r>
            <a:endParaRPr lang="es-ES" sz="2800" dirty="0"/>
          </a:p>
        </p:txBody>
      </p:sp>
      <p:sp>
        <p:nvSpPr>
          <p:cNvPr id="10" name="1 CuadroTexto"/>
          <p:cNvSpPr txBox="1">
            <a:spLocks noChangeArrowheads="1"/>
          </p:cNvSpPr>
          <p:nvPr/>
        </p:nvSpPr>
        <p:spPr bwMode="auto">
          <a:xfrm>
            <a:off x="4238312" y="857644"/>
            <a:ext cx="7833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s-MX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NS3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517196" y="183119"/>
            <a:ext cx="43621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C6/36 cell monolayers</a:t>
            </a:r>
            <a:endParaRPr lang="es-ES_tradnl" sz="3600" dirty="0"/>
          </a:p>
        </p:txBody>
      </p:sp>
      <p:sp>
        <p:nvSpPr>
          <p:cNvPr id="13" name="1 CuadroTexto"/>
          <p:cNvSpPr txBox="1">
            <a:spLocks noChangeArrowheads="1"/>
          </p:cNvSpPr>
          <p:nvPr/>
        </p:nvSpPr>
        <p:spPr bwMode="auto">
          <a:xfrm>
            <a:off x="4344316" y="3953939"/>
            <a:ext cx="7833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s-MX" dirty="0">
                <a:solidFill>
                  <a:schemeClr val="bg2"/>
                </a:solidFill>
                <a:latin typeface="Arial"/>
                <a:cs typeface="Arial"/>
              </a:rPr>
              <a:t>NS3</a:t>
            </a:r>
          </a:p>
        </p:txBody>
      </p:sp>
      <p:sp>
        <p:nvSpPr>
          <p:cNvPr id="11" name="35 CuadroTexto"/>
          <p:cNvSpPr txBox="1">
            <a:spLocks noChangeArrowheads="1"/>
          </p:cNvSpPr>
          <p:nvPr/>
        </p:nvSpPr>
        <p:spPr bwMode="auto">
          <a:xfrm>
            <a:off x="179388" y="44450"/>
            <a:ext cx="241604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s-MX" sz="2800" dirty="0"/>
              <a:t>Supplementary </a:t>
            </a:r>
            <a:endParaRPr lang="es-MX" sz="2800" dirty="0" smtClean="0"/>
          </a:p>
          <a:p>
            <a:pPr eaLnBrk="1" hangingPunct="1"/>
            <a:r>
              <a:rPr lang="es-MX" sz="2800" dirty="0" smtClean="0"/>
              <a:t>figure </a:t>
            </a:r>
            <a:r>
              <a:rPr lang="es-MX" sz="28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325470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Macintosh PowerPoint</Application>
  <PresentationFormat>Presentación en pantalla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Inmunología Celular e Inmunopatogénesis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Ma. Isabel Salazar Sánchez</dc:creator>
  <cp:lastModifiedBy>Ma. Isabel Salazar Sánchez</cp:lastModifiedBy>
  <cp:revision>3</cp:revision>
  <dcterms:created xsi:type="dcterms:W3CDTF">2013-09-20T03:44:09Z</dcterms:created>
  <dcterms:modified xsi:type="dcterms:W3CDTF">2013-09-20T04:52:09Z</dcterms:modified>
</cp:coreProperties>
</file>