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4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57A3-F9F3-440C-8655-CAF552649DAA}" type="datetimeFigureOut">
              <a:rPr lang="en-GB" smtClean="0"/>
              <a:t>22/06/2012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1310C-88EF-43D1-A4BE-7D96C9FBA4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0756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57A3-F9F3-440C-8655-CAF552649DAA}" type="datetimeFigureOut">
              <a:rPr lang="en-GB" smtClean="0"/>
              <a:t>22/06/2012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1310C-88EF-43D1-A4BE-7D96C9FBA4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2301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57A3-F9F3-440C-8655-CAF552649DAA}" type="datetimeFigureOut">
              <a:rPr lang="en-GB" smtClean="0"/>
              <a:t>22/06/2012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1310C-88EF-43D1-A4BE-7D96C9FBA4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1757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57A3-F9F3-440C-8655-CAF552649DAA}" type="datetimeFigureOut">
              <a:rPr lang="en-GB" smtClean="0"/>
              <a:t>22/06/2012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1310C-88EF-43D1-A4BE-7D96C9FBA4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2183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57A3-F9F3-440C-8655-CAF552649DAA}" type="datetimeFigureOut">
              <a:rPr lang="en-GB" smtClean="0"/>
              <a:t>22/06/2012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1310C-88EF-43D1-A4BE-7D96C9FBA4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9462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57A3-F9F3-440C-8655-CAF552649DAA}" type="datetimeFigureOut">
              <a:rPr lang="en-GB" smtClean="0"/>
              <a:t>22/06/2012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1310C-88EF-43D1-A4BE-7D96C9FBA4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0743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57A3-F9F3-440C-8655-CAF552649DAA}" type="datetimeFigureOut">
              <a:rPr lang="en-GB" smtClean="0"/>
              <a:t>22/06/2012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1310C-88EF-43D1-A4BE-7D96C9FBA4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955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57A3-F9F3-440C-8655-CAF552649DAA}" type="datetimeFigureOut">
              <a:rPr lang="en-GB" smtClean="0"/>
              <a:t>22/06/2012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1310C-88EF-43D1-A4BE-7D96C9FBA4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951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57A3-F9F3-440C-8655-CAF552649DAA}" type="datetimeFigureOut">
              <a:rPr lang="en-GB" smtClean="0"/>
              <a:t>22/06/2012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1310C-88EF-43D1-A4BE-7D96C9FBA4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3263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57A3-F9F3-440C-8655-CAF552649DAA}" type="datetimeFigureOut">
              <a:rPr lang="en-GB" smtClean="0"/>
              <a:t>22/06/2012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1310C-88EF-43D1-A4BE-7D96C9FBA4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9545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57A3-F9F3-440C-8655-CAF552649DAA}" type="datetimeFigureOut">
              <a:rPr lang="en-GB" smtClean="0"/>
              <a:t>22/06/2012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1310C-88EF-43D1-A4BE-7D96C9FBA4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442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357A3-F9F3-440C-8655-CAF552649DAA}" type="datetimeFigureOut">
              <a:rPr lang="en-GB" smtClean="0"/>
              <a:t>22/06/2012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B1310C-88EF-43D1-A4BE-7D96C9FBA4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244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5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"/>
          <a:stretch/>
        </p:blipFill>
        <p:spPr bwMode="auto">
          <a:xfrm>
            <a:off x="1151112" y="3789040"/>
            <a:ext cx="6494017" cy="250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9"/>
          <p:cNvSpPr txBox="1">
            <a:spLocks noChangeArrowheads="1"/>
          </p:cNvSpPr>
          <p:nvPr/>
        </p:nvSpPr>
        <p:spPr bwMode="auto">
          <a:xfrm>
            <a:off x="5039544" y="3933056"/>
            <a:ext cx="252028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tabLst>
                <a:tab pos="1257300" algn="l"/>
              </a:tabLst>
            </a:pPr>
            <a:r>
              <a:rPr lang="en-GB" sz="1400" b="1" dirty="0">
                <a:solidFill>
                  <a:srgbClr val="3AEF31"/>
                </a:solidFill>
                <a:latin typeface="Arial" charset="0"/>
              </a:rPr>
              <a:t>Unwashed </a:t>
            </a:r>
            <a:r>
              <a:rPr lang="en-GB" sz="1400" b="1" dirty="0" smtClean="0">
                <a:solidFill>
                  <a:srgbClr val="3AEF31"/>
                </a:solidFill>
                <a:latin typeface="Arial" charset="0"/>
              </a:rPr>
              <a:t>blasts	75%</a:t>
            </a:r>
            <a:endParaRPr lang="en-GB" sz="1400" b="1" dirty="0">
              <a:solidFill>
                <a:srgbClr val="3AEF31"/>
              </a:solidFill>
              <a:latin typeface="Arial" charset="0"/>
            </a:endParaRPr>
          </a:p>
          <a:p>
            <a:pPr>
              <a:tabLst>
                <a:tab pos="1257300" algn="l"/>
              </a:tabLst>
            </a:pPr>
            <a:r>
              <a:rPr lang="en-GB" sz="1400" b="1" dirty="0">
                <a:solidFill>
                  <a:srgbClr val="FF0000"/>
                </a:solidFill>
                <a:latin typeface="Arial" charset="0"/>
                <a:cs typeface="Arial" charset="0"/>
              </a:rPr>
              <a:t>Washed </a:t>
            </a:r>
            <a:r>
              <a:rPr lang="en-GB" sz="14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blasts		0.16%</a:t>
            </a:r>
          </a:p>
          <a:p>
            <a:pPr>
              <a:tabLst>
                <a:tab pos="1257300" algn="l"/>
              </a:tabLst>
            </a:pPr>
            <a:r>
              <a:rPr lang="en-GB" sz="1400" b="1" dirty="0" smtClean="0">
                <a:latin typeface="Arial" charset="0"/>
                <a:cs typeface="Arial" charset="0"/>
              </a:rPr>
              <a:t>Control 293T	</a:t>
            </a:r>
            <a:r>
              <a:rPr lang="en-GB" sz="1400" b="1" smtClean="0">
                <a:latin typeface="Arial" charset="0"/>
                <a:cs typeface="Arial" charset="0"/>
              </a:rPr>
              <a:t>	0.30%</a:t>
            </a:r>
            <a:endParaRPr lang="en-GB" sz="1400" b="1" dirty="0">
              <a:latin typeface="Arial" charset="0"/>
              <a:cs typeface="Arial" charset="0"/>
            </a:endParaRPr>
          </a:p>
        </p:txBody>
      </p:sp>
      <p:pic>
        <p:nvPicPr>
          <p:cNvPr id="7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9727" y="548680"/>
            <a:ext cx="2979737" cy="223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11560" y="332656"/>
            <a:ext cx="539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A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51512" y="332656"/>
            <a:ext cx="539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B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1560" y="3419708"/>
            <a:ext cx="539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C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6866724"/>
              </p:ext>
            </p:extLst>
          </p:nvPr>
        </p:nvGraphicFramePr>
        <p:xfrm>
          <a:off x="5072293" y="333338"/>
          <a:ext cx="3112574" cy="26642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Prism 5" r:id="rId5" imgW="2921400" imgH="2500920" progId="Prism5.Document">
                  <p:embed/>
                </p:oleObj>
              </mc:Choice>
              <mc:Fallback>
                <p:oleObj name="Prism 5" r:id="rId5" imgW="2921400" imgH="2500920" progId="Prism5.Document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2293" y="333338"/>
                        <a:ext cx="3112574" cy="26642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21642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5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GraphPad Prism 5 Project</vt:lpstr>
      <vt:lpstr>PowerPoint Presentation</vt:lpstr>
    </vt:vector>
  </TitlesOfParts>
  <Company>Newcastle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nsnb3</dc:creator>
  <cp:lastModifiedBy>Simon Bomken</cp:lastModifiedBy>
  <cp:revision>8</cp:revision>
  <dcterms:created xsi:type="dcterms:W3CDTF">2012-06-07T14:48:05Z</dcterms:created>
  <dcterms:modified xsi:type="dcterms:W3CDTF">2012-06-22T09:57:36Z</dcterms:modified>
</cp:coreProperties>
</file>