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04" autoAdjust="0"/>
  </p:normalViewPr>
  <p:slideViewPr>
    <p:cSldViewPr>
      <p:cViewPr varScale="1">
        <p:scale>
          <a:sx n="106" d="100"/>
          <a:sy n="106" d="100"/>
        </p:scale>
        <p:origin x="-456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4D186-A1F9-46A1-90AF-8731793949DB}" type="datetimeFigureOut">
              <a:rPr lang="en-GB" smtClean="0"/>
              <a:pPr/>
              <a:t>27/02/2013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089E6-036A-48DB-9F6D-C95586195AF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50506" t="18634" r="9805" b="9267"/>
          <a:stretch>
            <a:fillRect/>
          </a:stretch>
        </p:blipFill>
        <p:spPr bwMode="auto">
          <a:xfrm>
            <a:off x="0" y="548680"/>
            <a:ext cx="493289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0533" t="18716" r="9844" b="9823"/>
          <a:stretch>
            <a:fillRect/>
          </a:stretch>
        </p:blipFill>
        <p:spPr bwMode="auto">
          <a:xfrm>
            <a:off x="4982435" y="548680"/>
            <a:ext cx="4923564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50506" t="18900" r="9805" b="9701"/>
          <a:stretch>
            <a:fillRect/>
          </a:stretch>
        </p:blipFill>
        <p:spPr bwMode="auto">
          <a:xfrm>
            <a:off x="0" y="3645024"/>
            <a:ext cx="4953000" cy="3007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50472" t="18900" r="9838" b="9701"/>
          <a:stretch>
            <a:fillRect/>
          </a:stretch>
        </p:blipFill>
        <p:spPr bwMode="auto">
          <a:xfrm>
            <a:off x="4953000" y="3645024"/>
            <a:ext cx="4953000" cy="3007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2480" y="188640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Supplementary Figure 1:</a:t>
            </a:r>
            <a:endParaRPr lang="en-GB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0557" t="18900" r="9754" b="9701"/>
          <a:stretch>
            <a:fillRect/>
          </a:stretch>
        </p:blipFill>
        <p:spPr bwMode="auto">
          <a:xfrm>
            <a:off x="0" y="553513"/>
            <a:ext cx="4953000" cy="3007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50506" t="18634" r="9805" b="9267"/>
          <a:stretch>
            <a:fillRect/>
          </a:stretch>
        </p:blipFill>
        <p:spPr bwMode="auto">
          <a:xfrm>
            <a:off x="4953000" y="536355"/>
            <a:ext cx="4953000" cy="3036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50473" t="18500" r="9838" b="9401"/>
          <a:stretch>
            <a:fillRect/>
          </a:stretch>
        </p:blipFill>
        <p:spPr bwMode="auto">
          <a:xfrm>
            <a:off x="0" y="3623165"/>
            <a:ext cx="4968552" cy="304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l="50506" t="18634" r="9805" b="9267"/>
          <a:stretch>
            <a:fillRect/>
          </a:stretch>
        </p:blipFill>
        <p:spPr bwMode="auto">
          <a:xfrm>
            <a:off x="4953000" y="3632699"/>
            <a:ext cx="4953000" cy="3036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0506" t="18634" r="9805" b="9267"/>
          <a:stretch>
            <a:fillRect/>
          </a:stretch>
        </p:blipFill>
        <p:spPr bwMode="auto">
          <a:xfrm>
            <a:off x="0" y="536355"/>
            <a:ext cx="4953000" cy="3036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50506" t="18900" r="9805" b="9701"/>
          <a:stretch>
            <a:fillRect/>
          </a:stretch>
        </p:blipFill>
        <p:spPr bwMode="auto">
          <a:xfrm>
            <a:off x="4924740" y="536356"/>
            <a:ext cx="498126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 l="50473" t="18500" r="9838" b="9401"/>
          <a:stretch>
            <a:fillRect/>
          </a:stretch>
        </p:blipFill>
        <p:spPr bwMode="auto">
          <a:xfrm>
            <a:off x="0" y="3632700"/>
            <a:ext cx="4953000" cy="303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 l="50506" t="18634" r="9805" b="9267"/>
          <a:stretch>
            <a:fillRect/>
          </a:stretch>
        </p:blipFill>
        <p:spPr bwMode="auto">
          <a:xfrm>
            <a:off x="4937449" y="3645024"/>
            <a:ext cx="4968551" cy="304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0455" t="18634" r="9805" b="9267"/>
          <a:stretch>
            <a:fillRect/>
          </a:stretch>
        </p:blipFill>
        <p:spPr bwMode="auto">
          <a:xfrm>
            <a:off x="0" y="540254"/>
            <a:ext cx="4953000" cy="303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50447" t="18900" r="9754" b="9701"/>
          <a:stretch>
            <a:fillRect/>
          </a:stretch>
        </p:blipFill>
        <p:spPr bwMode="auto">
          <a:xfrm>
            <a:off x="4910842" y="540254"/>
            <a:ext cx="499515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 l="50505" t="18634" r="9805" b="9267"/>
          <a:stretch>
            <a:fillRect/>
          </a:stretch>
        </p:blipFill>
        <p:spPr bwMode="auto">
          <a:xfrm>
            <a:off x="4953000" y="3632700"/>
            <a:ext cx="4953000" cy="303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 l="50506" t="18634" r="9805" b="9267"/>
          <a:stretch>
            <a:fillRect/>
          </a:stretch>
        </p:blipFill>
        <p:spPr bwMode="auto">
          <a:xfrm>
            <a:off x="0" y="3645024"/>
            <a:ext cx="4968552" cy="304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</Words>
  <Application>Microsoft Office PowerPoint</Application>
  <PresentationFormat>A4 Paper (210x297 mm)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The Institute of Cancer Research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nwhiffin</dc:creator>
  <cp:lastModifiedBy>nwhiffin</cp:lastModifiedBy>
  <cp:revision>21</cp:revision>
  <dcterms:created xsi:type="dcterms:W3CDTF">2013-01-25T14:01:39Z</dcterms:created>
  <dcterms:modified xsi:type="dcterms:W3CDTF">2013-02-27T14:41:43Z</dcterms:modified>
</cp:coreProperties>
</file>