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nfortha\Dropbox\Nature%20Medicine\Resubmission\T84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Sheet1!$F$4</c:f>
              <c:strCache>
                <c:ptCount val="1"/>
                <c:pt idx="0">
                  <c:v>pH 6.0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Sheet1!$H$7:$H$16</c:f>
                <c:numCache>
                  <c:formatCode>General</c:formatCode>
                  <c:ptCount val="10"/>
                  <c:pt idx="0">
                    <c:v>0.22767749090533829</c:v>
                  </c:pt>
                  <c:pt idx="1">
                    <c:v>0.11830873082923792</c:v>
                  </c:pt>
                  <c:pt idx="2">
                    <c:v>1.365674249556495E-2</c:v>
                  </c:pt>
                  <c:pt idx="3">
                    <c:v>4.8521671209269632E-2</c:v>
                  </c:pt>
                  <c:pt idx="5">
                    <c:v>3.3726719329350972E-2</c:v>
                  </c:pt>
                  <c:pt idx="6">
                    <c:v>0.10722330999657097</c:v>
                  </c:pt>
                  <c:pt idx="7">
                    <c:v>4.0074159364081055E-2</c:v>
                  </c:pt>
                  <c:pt idx="8">
                    <c:v>2.9332116296405596E-2</c:v>
                  </c:pt>
                  <c:pt idx="9">
                    <c:v>0.12053919358887839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Sheet1!$B$7:$B$16</c:f>
              <c:numCache>
                <c:formatCode>General</c:formatCode>
                <c:ptCount val="10"/>
                <c:pt idx="0">
                  <c:v>200</c:v>
                </c:pt>
                <c:pt idx="1">
                  <c:v>50</c:v>
                </c:pt>
                <c:pt idx="2">
                  <c:v>12.5</c:v>
                </c:pt>
                <c:pt idx="3">
                  <c:v>3.125</c:v>
                </c:pt>
                <c:pt idx="5">
                  <c:v>200</c:v>
                </c:pt>
                <c:pt idx="6">
                  <c:v>50</c:v>
                </c:pt>
                <c:pt idx="7">
                  <c:v>12.5</c:v>
                </c:pt>
                <c:pt idx="8">
                  <c:v>3.125</c:v>
                </c:pt>
                <c:pt idx="9">
                  <c:v>0</c:v>
                </c:pt>
              </c:numCache>
            </c:numRef>
          </c:cat>
          <c:val>
            <c:numRef>
              <c:f>Sheet1!$F$7:$F$16</c:f>
              <c:numCache>
                <c:formatCode>General</c:formatCode>
                <c:ptCount val="10"/>
                <c:pt idx="0">
                  <c:v>2.2077659529451812</c:v>
                </c:pt>
                <c:pt idx="1">
                  <c:v>0.47935996787295176</c:v>
                </c:pt>
                <c:pt idx="2">
                  <c:v>0.42634216262962654</c:v>
                </c:pt>
                <c:pt idx="3">
                  <c:v>0.20619928532064191</c:v>
                </c:pt>
                <c:pt idx="4">
                  <c:v>0</c:v>
                </c:pt>
                <c:pt idx="5">
                  <c:v>0.24038434024458816</c:v>
                </c:pt>
                <c:pt idx="6">
                  <c:v>0.14996278352920325</c:v>
                </c:pt>
                <c:pt idx="7">
                  <c:v>0.23092648030317225</c:v>
                </c:pt>
                <c:pt idx="8">
                  <c:v>0.28346820141510182</c:v>
                </c:pt>
                <c:pt idx="9">
                  <c:v>0.19328580436479278</c:v>
                </c:pt>
              </c:numCache>
            </c:numRef>
          </c:val>
        </c:ser>
        <c:ser>
          <c:idx val="1"/>
          <c:order val="1"/>
          <c:tx>
            <c:strRef>
              <c:f>Sheet1!$K$4</c:f>
              <c:strCache>
                <c:ptCount val="1"/>
                <c:pt idx="0">
                  <c:v>pH 7.4 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prstClr val="black"/>
              </a:solidFill>
            </a:ln>
          </c:spPr>
          <c:errBars>
            <c:errBarType val="plus"/>
            <c:errValType val="cust"/>
            <c:plus>
              <c:numRef>
                <c:f>Sheet1!$M$7:$M$16</c:f>
                <c:numCache>
                  <c:formatCode>General</c:formatCode>
                  <c:ptCount val="10"/>
                  <c:pt idx="0">
                    <c:v>1.7437907777998037E-2</c:v>
                  </c:pt>
                  <c:pt idx="1">
                    <c:v>3.3142021454105469E-2</c:v>
                  </c:pt>
                  <c:pt idx="2">
                    <c:v>3.4848240158177309E-3</c:v>
                  </c:pt>
                  <c:pt idx="3">
                    <c:v>2.3066350060654512E-2</c:v>
                  </c:pt>
                  <c:pt idx="5">
                    <c:v>3.4649022880397451E-2</c:v>
                  </c:pt>
                  <c:pt idx="6">
                    <c:v>9.9240405852054868E-3</c:v>
                  </c:pt>
                  <c:pt idx="7">
                    <c:v>2.3307500831381368E-2</c:v>
                  </c:pt>
                  <c:pt idx="8">
                    <c:v>3.0929846557203548E-2</c:v>
                  </c:pt>
                  <c:pt idx="9">
                    <c:v>6.63477515556819E-2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Sheet1!$B$7:$B$16</c:f>
              <c:numCache>
                <c:formatCode>General</c:formatCode>
                <c:ptCount val="10"/>
                <c:pt idx="0">
                  <c:v>200</c:v>
                </c:pt>
                <c:pt idx="1">
                  <c:v>50</c:v>
                </c:pt>
                <c:pt idx="2">
                  <c:v>12.5</c:v>
                </c:pt>
                <c:pt idx="3">
                  <c:v>3.125</c:v>
                </c:pt>
                <c:pt idx="5">
                  <c:v>200</c:v>
                </c:pt>
                <c:pt idx="6">
                  <c:v>50</c:v>
                </c:pt>
                <c:pt idx="7">
                  <c:v>12.5</c:v>
                </c:pt>
                <c:pt idx="8">
                  <c:v>3.125</c:v>
                </c:pt>
                <c:pt idx="9">
                  <c:v>0</c:v>
                </c:pt>
              </c:numCache>
            </c:numRef>
          </c:cat>
          <c:val>
            <c:numRef>
              <c:f>Sheet1!$K$7:$K$16</c:f>
              <c:numCache>
                <c:formatCode>General</c:formatCode>
                <c:ptCount val="10"/>
                <c:pt idx="0">
                  <c:v>9.5119275745871298E-2</c:v>
                </c:pt>
                <c:pt idx="1">
                  <c:v>0.13494191744099979</c:v>
                </c:pt>
                <c:pt idx="2">
                  <c:v>0.14968971419596391</c:v>
                </c:pt>
                <c:pt idx="3">
                  <c:v>0.19197488370684893</c:v>
                </c:pt>
                <c:pt idx="4">
                  <c:v>0</c:v>
                </c:pt>
                <c:pt idx="5">
                  <c:v>0.15696188989327509</c:v>
                </c:pt>
                <c:pt idx="6">
                  <c:v>0.11460189322287608</c:v>
                </c:pt>
                <c:pt idx="7">
                  <c:v>0.11048299753307105</c:v>
                </c:pt>
                <c:pt idx="8">
                  <c:v>0.10143269777545109</c:v>
                </c:pt>
                <c:pt idx="9">
                  <c:v>0.21436250937644771</c:v>
                </c:pt>
              </c:numCache>
            </c:numRef>
          </c:val>
        </c:ser>
        <c:axId val="74272128"/>
        <c:axId val="79784576"/>
      </c:barChart>
      <c:catAx>
        <c:axId val="74272128"/>
        <c:scaling>
          <c:orientation val="minMax"/>
        </c:scaling>
        <c:axPos val="b"/>
        <c:title>
          <c:tx>
            <c:rich>
              <a:bodyPr/>
              <a:lstStyle/>
              <a:p>
                <a:pPr lvl="4" algn="r" rtl="0"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  HIVIG (µg/ml)                                    IVIG </a:t>
                </a:r>
                <a:r>
                  <a:rPr lang="en-US" sz="1000" b="1" i="0" u="none" strike="noStrike" baseline="0"/>
                  <a:t>(µg/ml) 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21895253718285398"/>
              <c:y val="0.88331000291630157"/>
            </c:manualLayout>
          </c:layout>
        </c:title>
        <c:numFmt formatCode="General" sourceLinked="1"/>
        <c:tickLblPos val="nextTo"/>
        <c:crossAx val="79784576"/>
        <c:crosses val="autoZero"/>
        <c:auto val="1"/>
        <c:lblAlgn val="ctr"/>
        <c:lblOffset val="100"/>
      </c:catAx>
      <c:valAx>
        <c:axId val="7978457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inoculum</a:t>
                </a:r>
              </a:p>
            </c:rich>
          </c:tx>
          <c:layout/>
        </c:title>
        <c:numFmt formatCode="General" sourceLinked="1"/>
        <c:tickLblPos val="nextTo"/>
        <c:crossAx val="74272128"/>
        <c:crosses val="autoZero"/>
        <c:crossBetween val="between"/>
      </c:valAx>
    </c:plotArea>
    <c:legend>
      <c:legendPos val="t"/>
      <c:layout/>
    </c:legend>
    <c:plotVisOnly val="1"/>
  </c:chart>
  <c:spPr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979875" y="2057400"/>
          <a:ext cx="5184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73900" y="355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Figure S2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 Forthal</dc:creator>
  <cp:lastModifiedBy>Don Forthal</cp:lastModifiedBy>
  <cp:revision>1</cp:revision>
  <dcterms:created xsi:type="dcterms:W3CDTF">2013-10-11T16:45:34Z</dcterms:created>
  <dcterms:modified xsi:type="dcterms:W3CDTF">2013-10-11T16:47:21Z</dcterms:modified>
</cp:coreProperties>
</file>