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8" autoAdjust="0"/>
  </p:normalViewPr>
  <p:slideViewPr>
    <p:cSldViewPr snapToGrid="0">
      <p:cViewPr varScale="1">
        <p:scale>
          <a:sx n="70" d="100"/>
          <a:sy n="70" d="100"/>
        </p:scale>
        <p:origin x="-121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nfortha\Dropbox\PLoS%20Pathogens\New%20data%20for%20revisions\Copy%20of%20Antibody%20Transcytosis%20after%2012%20hour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Sheet1!$J$27</c:f>
              <c:strCache>
                <c:ptCount val="1"/>
                <c:pt idx="0">
                  <c:v>pH 6.0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  <c:errBars>
            <c:errBarType val="plus"/>
            <c:errValType val="cust"/>
            <c:plus>
              <c:numRef>
                <c:f>Sheet1!$N$83:$N$84</c:f>
                <c:numCache>
                  <c:formatCode>General</c:formatCode>
                  <c:ptCount val="2"/>
                  <c:pt idx="0">
                    <c:v>2.918918918918717E-2</c:v>
                  </c:pt>
                  <c:pt idx="1">
                    <c:v>0.33081081081081259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Sheet1!$J$28:$J$29</c:f>
              <c:strCache>
                <c:ptCount val="2"/>
                <c:pt idx="0">
                  <c:v>Den3</c:v>
                </c:pt>
                <c:pt idx="1">
                  <c:v>VRC01</c:v>
                </c:pt>
              </c:strCache>
            </c:strRef>
          </c:cat>
          <c:val>
            <c:numRef>
              <c:f>Sheet1!$L$83:$L$84</c:f>
              <c:numCache>
                <c:formatCode>General</c:formatCode>
                <c:ptCount val="2"/>
                <c:pt idx="0">
                  <c:v>1.4263783783783786</c:v>
                </c:pt>
                <c:pt idx="1">
                  <c:v>1.0923243243243244</c:v>
                </c:pt>
              </c:numCache>
            </c:numRef>
          </c:val>
        </c:ser>
        <c:ser>
          <c:idx val="1"/>
          <c:order val="1"/>
          <c:tx>
            <c:strRef>
              <c:f>Sheet1!$J$31</c:f>
              <c:strCache>
                <c:ptCount val="1"/>
                <c:pt idx="0">
                  <c:v>pH 7.4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plus"/>
            <c:errValType val="cust"/>
            <c:plus>
              <c:numRef>
                <c:f>Sheet1!$N$125:$N$126</c:f>
                <c:numCache>
                  <c:formatCode>General</c:formatCode>
                  <c:ptCount val="2"/>
                  <c:pt idx="0">
                    <c:v>2.5945945945946052E-2</c:v>
                  </c:pt>
                  <c:pt idx="1">
                    <c:v>3.7297297297297215E-2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Sheet1!$J$28:$J$29</c:f>
              <c:strCache>
                <c:ptCount val="2"/>
                <c:pt idx="0">
                  <c:v>Den3</c:v>
                </c:pt>
                <c:pt idx="1">
                  <c:v>VRC01</c:v>
                </c:pt>
              </c:strCache>
            </c:strRef>
          </c:cat>
          <c:val>
            <c:numRef>
              <c:f>Sheet1!$L$125:$L$126</c:f>
              <c:numCache>
                <c:formatCode>General</c:formatCode>
                <c:ptCount val="2"/>
                <c:pt idx="0">
                  <c:v>0.36908108108108162</c:v>
                </c:pt>
                <c:pt idx="1">
                  <c:v>0.3966486486486494</c:v>
                </c:pt>
              </c:numCache>
            </c:numRef>
          </c:val>
        </c:ser>
        <c:axId val="70666496"/>
        <c:axId val="72110080"/>
      </c:barChart>
      <c:catAx>
        <c:axId val="70666496"/>
        <c:scaling>
          <c:orientation val="minMax"/>
        </c:scaling>
        <c:axPos val="b"/>
        <c:tickLblPos val="nextTo"/>
        <c:crossAx val="72110080"/>
        <c:crosses val="autoZero"/>
        <c:auto val="1"/>
        <c:lblAlgn val="ctr"/>
        <c:lblOffset val="100"/>
      </c:catAx>
      <c:valAx>
        <c:axId val="7211008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transcytosis</a:t>
                </a:r>
              </a:p>
            </c:rich>
          </c:tx>
          <c:layout/>
        </c:title>
        <c:numFmt formatCode="General" sourceLinked="1"/>
        <c:tickLblPos val="nextTo"/>
        <c:crossAx val="70666496"/>
        <c:crosses val="autoZero"/>
        <c:crossBetween val="between"/>
        <c:majorUnit val="0.4"/>
      </c:valAx>
    </c:plotArea>
    <c:legend>
      <c:legendPos val="r"/>
      <c:layout/>
    </c:legend>
    <c:plotVisOnly val="1"/>
  </c:chart>
  <c:spPr>
    <a:ln>
      <a:noFill/>
    </a:ln>
  </c:sp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94BE2-8298-4A7F-BDF5-FAAFD97D219A}" type="datetimeFigureOut">
              <a:rPr lang="en-US" smtClean="0"/>
              <a:t>10/11/2013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96245D-4E2D-4BD4-8724-68EA975D76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073900" y="355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Figure S4</a:t>
            </a:r>
            <a:endParaRPr lang="en-US"/>
          </a:p>
        </p:txBody>
      </p:sp>
      <p:graphicFrame>
        <p:nvGraphicFramePr>
          <p:cNvPr id="17" name="Chart 16"/>
          <p:cNvGraphicFramePr/>
          <p:nvPr/>
        </p:nvGraphicFramePr>
        <p:xfrm>
          <a:off x="2286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Don Forthal</dc:creator>
  <cp:lastModifiedBy>Don Forthal</cp:lastModifiedBy>
  <cp:revision>5</cp:revision>
  <dcterms:created xsi:type="dcterms:W3CDTF">2013-10-11T16:45:34Z</dcterms:created>
  <dcterms:modified xsi:type="dcterms:W3CDTF">2013-10-11T16:55:50Z</dcterms:modified>
</cp:coreProperties>
</file>