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718" autoAdjust="0"/>
  </p:normalViewPr>
  <p:slideViewPr>
    <p:cSldViewPr snapToGrid="0">
      <p:cViewPr varScale="1">
        <p:scale>
          <a:sx n="75" d="100"/>
          <a:sy n="75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73900" y="31465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Figure S7</a:t>
            </a:r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32" name="Group 8"/>
          <p:cNvGrpSpPr>
            <a:grpSpLocks noChangeAspect="1"/>
          </p:cNvGrpSpPr>
          <p:nvPr/>
        </p:nvGrpSpPr>
        <p:grpSpPr bwMode="auto">
          <a:xfrm>
            <a:off x="1937982" y="1064526"/>
            <a:ext cx="4783138" cy="5138738"/>
            <a:chOff x="-1" y="12"/>
            <a:chExt cx="7533" cy="8092"/>
          </a:xfrm>
        </p:grpSpPr>
        <p:sp>
          <p:nvSpPr>
            <p:cNvPr id="1039" name="AutoShape 15"/>
            <p:cNvSpPr>
              <a:spLocks noChangeAspect="1" noChangeArrowheads="1" noTextEdit="1"/>
            </p:cNvSpPr>
            <p:nvPr/>
          </p:nvSpPr>
          <p:spPr bwMode="auto">
            <a:xfrm>
              <a:off x="-1" y="12"/>
              <a:ext cx="7533" cy="809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68" y="2321"/>
              <a:ext cx="3464" cy="1732"/>
            </a:xfrm>
            <a:prstGeom prst="rect">
              <a:avLst/>
            </a:prstGeom>
            <a:noFill/>
          </p:spPr>
        </p:pic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68" y="48"/>
              <a:ext cx="3464" cy="1732"/>
            </a:xfrm>
            <a:prstGeom prst="rect">
              <a:avLst/>
            </a:prstGeom>
            <a:noFill/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" y="12"/>
              <a:ext cx="3464" cy="1768"/>
            </a:xfrm>
            <a:prstGeom prst="rect">
              <a:avLst/>
            </a:prstGeom>
            <a:noFill/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" y="2321"/>
              <a:ext cx="3464" cy="1732"/>
            </a:xfrm>
            <a:prstGeom prst="rect">
              <a:avLst/>
            </a:prstGeom>
            <a:noFill/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" y="4496"/>
              <a:ext cx="3464" cy="3608"/>
            </a:xfrm>
            <a:prstGeom prst="rect">
              <a:avLst/>
            </a:prstGeom>
            <a:noFill/>
          </p:spPr>
        </p:pic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3642" y="2123"/>
              <a:ext cx="426" cy="4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1387379" y="905424"/>
            <a:ext cx="270492" cy="26290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1389888" y="2406678"/>
            <a:ext cx="270492" cy="26290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1389888" y="3831731"/>
            <a:ext cx="270492" cy="26290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4212465" y="905256"/>
            <a:ext cx="270492" cy="26290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 Forthal</dc:creator>
  <cp:lastModifiedBy>Don Forthal</cp:lastModifiedBy>
  <cp:revision>12</cp:revision>
  <dcterms:created xsi:type="dcterms:W3CDTF">2013-10-11T16:45:34Z</dcterms:created>
  <dcterms:modified xsi:type="dcterms:W3CDTF">2013-10-11T17:08:04Z</dcterms:modified>
</cp:coreProperties>
</file>