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2766" y="-1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91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906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3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66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76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145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28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12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6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126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1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8C00E-D553-44A6-BE05-D48587EA785B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3E323-6595-4246-BBCE-93A538A2F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4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84963"/>
              </p:ext>
            </p:extLst>
          </p:nvPr>
        </p:nvGraphicFramePr>
        <p:xfrm>
          <a:off x="762000" y="1447800"/>
          <a:ext cx="8026398" cy="3975735"/>
        </p:xfrm>
        <a:graphic>
          <a:graphicData uri="http://schemas.openxmlformats.org/drawingml/2006/table">
            <a:tbl>
              <a:tblPr/>
              <a:tblGrid>
                <a:gridCol w="609841"/>
                <a:gridCol w="609841"/>
                <a:gridCol w="609841"/>
                <a:gridCol w="609841"/>
                <a:gridCol w="609841"/>
                <a:gridCol w="609841"/>
                <a:gridCol w="609841"/>
                <a:gridCol w="241395"/>
                <a:gridCol w="1257798"/>
                <a:gridCol w="505025"/>
                <a:gridCol w="533611"/>
                <a:gridCol w="609841"/>
                <a:gridCol w="609841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spectrum count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D346E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D346E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Accession Number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Cyto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Cyto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H1.4 OS=Homo sapiens GN=HIST1H1E PE=1 SV=2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H14_Human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H1.5 OS=Homo sapiens GN=HIST1H1B PE=1 SV=3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H15_Human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H2B type 1-C/E/F/G/I OS=Homo sapiens GN=HIST1H2BC PE=1 SV=4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H2B1C_Human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7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Core histone macro-H2A.1 OS=Homo sapiens GN=H2AFY PE=1 SV=4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H2AY_Human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H1.2 OS=Homo sapiens GN=HIST1H1C PE=1 SV=2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H12_Human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H3.3 OS=Homo sapiens GN=H3F3A PE=1 SV=2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H33_Human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H1x OS=Homo sapiens GN=H1FX PE=1 SV=1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H1X_Human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7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H2A type 1-D OS=Homo sapiens GN=HIST1H2AD PE=1 SV=2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H2A1D_Human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H1.0 OS=Homo sapiens GN=H1F0 PE=1 SV=3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H10_Human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H1.3 OS=Homo sapiens GN=HIST1H1D PE=1 SV=2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H13_Human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6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Histone H4 OS=Homo sapiens GN=HIST1H4A PE=1 SV=2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H4_Human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 gridSpan="8"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Core histone macro-H2A.2 OS=Homo sapiens GN=H2AFY2 PE=1 SV=3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H2AW_Human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Total nuclear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Total cytoplasmic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340958"/>
            <a:ext cx="8654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Table 1</a:t>
            </a:r>
            <a:r>
              <a:rPr lang="en-US" dirty="0" smtClean="0"/>
              <a:t>. Quantification of histones in </a:t>
            </a:r>
            <a:r>
              <a:rPr lang="en-US" dirty="0"/>
              <a:t>the nuclear and cytosolic preparations </a:t>
            </a:r>
            <a:endParaRPr lang="en-US" dirty="0" smtClean="0"/>
          </a:p>
          <a:p>
            <a:r>
              <a:rPr lang="en-US" dirty="0" smtClean="0"/>
              <a:t>based </a:t>
            </a:r>
            <a:r>
              <a:rPr lang="en-US" dirty="0"/>
              <a:t>on total spectral counts</a:t>
            </a:r>
            <a:r>
              <a:rPr lang="en-US" dirty="0" smtClean="0"/>
              <a:t>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333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174</Words>
  <Application>Microsoft Office PowerPoint</Application>
  <PresentationFormat>On-screen Show (4:3)</PresentationFormat>
  <Paragraphs>74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Wayne State University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Dzinic, Sijana</dc:creator>
  <cp:lastModifiedBy>Dzinic, Sijana</cp:lastModifiedBy>
  <cp:revision>5</cp:revision>
  <dcterms:created xsi:type="dcterms:W3CDTF">2013-01-08T18:08:21Z</dcterms:created>
  <dcterms:modified xsi:type="dcterms:W3CDTF">2013-06-26T18:37:32Z</dcterms:modified>
</cp:coreProperties>
</file>