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2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6FB58-1C81-3E41-AD4F-FE662ACBFB0D}" type="datetimeFigureOut">
              <a:rPr lang="en-US" smtClean="0"/>
              <a:t>6/11/13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840800-1DCC-8840-974E-77801AD42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39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H446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5B2827-5DC7-A44F-A8F3-19025021FB9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465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6002-D543-F54F-B40A-3E5748B67729}" type="datetimeFigureOut">
              <a:rPr lang="en-US" smtClean="0"/>
              <a:t>6/11/13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A9B0-2C6B-9947-BF8C-C0E9A1386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541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6002-D543-F54F-B40A-3E5748B67729}" type="datetimeFigureOut">
              <a:rPr lang="en-US" smtClean="0"/>
              <a:t>6/11/13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A9B0-2C6B-9947-BF8C-C0E9A1386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807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6002-D543-F54F-B40A-3E5748B67729}" type="datetimeFigureOut">
              <a:rPr lang="en-US" smtClean="0"/>
              <a:t>6/11/13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A9B0-2C6B-9947-BF8C-C0E9A1386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20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6002-D543-F54F-B40A-3E5748B67729}" type="datetimeFigureOut">
              <a:rPr lang="en-US" smtClean="0"/>
              <a:t>6/11/13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A9B0-2C6B-9947-BF8C-C0E9A1386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077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6002-D543-F54F-B40A-3E5748B67729}" type="datetimeFigureOut">
              <a:rPr lang="en-US" smtClean="0"/>
              <a:t>6/11/13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A9B0-2C6B-9947-BF8C-C0E9A1386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19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6002-D543-F54F-B40A-3E5748B67729}" type="datetimeFigureOut">
              <a:rPr lang="en-US" smtClean="0"/>
              <a:t>6/11/13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A9B0-2C6B-9947-BF8C-C0E9A1386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332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6002-D543-F54F-B40A-3E5748B67729}" type="datetimeFigureOut">
              <a:rPr lang="en-US" smtClean="0"/>
              <a:t>6/11/13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A9B0-2C6B-9947-BF8C-C0E9A1386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458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6002-D543-F54F-B40A-3E5748B67729}" type="datetimeFigureOut">
              <a:rPr lang="en-US" smtClean="0"/>
              <a:t>6/11/13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A9B0-2C6B-9947-BF8C-C0E9A1386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355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6002-D543-F54F-B40A-3E5748B67729}" type="datetimeFigureOut">
              <a:rPr lang="en-US" smtClean="0"/>
              <a:t>6/11/13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A9B0-2C6B-9947-BF8C-C0E9A1386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99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6002-D543-F54F-B40A-3E5748B67729}" type="datetimeFigureOut">
              <a:rPr lang="en-US" smtClean="0"/>
              <a:t>6/11/13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A9B0-2C6B-9947-BF8C-C0E9A1386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238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6002-D543-F54F-B40A-3E5748B67729}" type="datetimeFigureOut">
              <a:rPr lang="en-US" smtClean="0"/>
              <a:t>6/11/13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A9B0-2C6B-9947-BF8C-C0E9A1386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076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36002-D543-F54F-B40A-3E5748B67729}" type="datetimeFigureOut">
              <a:rPr lang="en-US" smtClean="0"/>
              <a:t>6/11/13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EA9B0-2C6B-9947-BF8C-C0E9A1386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028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875" y="726542"/>
            <a:ext cx="5190669" cy="31358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5660" y="329346"/>
            <a:ext cx="79920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 C</a:t>
            </a:r>
            <a:r>
              <a:rPr lang="en-US" sz="2000" dirty="0" smtClean="0">
                <a:latin typeface="Arial"/>
                <a:cs typeface="Arial"/>
              </a:rPr>
              <a:t>  H446 nuclear extract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6887" y="25814"/>
            <a:ext cx="79920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latin typeface="Arial"/>
                <a:cs typeface="Arial"/>
              </a:rPr>
              <a:t>Supplemental Figure </a:t>
            </a:r>
            <a:r>
              <a:rPr lang="en-US" sz="2000" b="1" u="sng" dirty="0">
                <a:latin typeface="Arial"/>
                <a:cs typeface="Arial"/>
              </a:rPr>
              <a:t>2</a:t>
            </a:r>
            <a:r>
              <a:rPr lang="en-US" sz="2000" b="1" u="sng" dirty="0" smtClean="0">
                <a:latin typeface="Arial"/>
                <a:cs typeface="Arial"/>
              </a:rPr>
              <a:t>  rs8023462 EMSA  </a:t>
            </a:r>
            <a:endParaRPr lang="en-US" sz="2000" b="1" u="sng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3003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Macintosh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Colorado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Marissa Ehringer</dc:creator>
  <cp:lastModifiedBy>Marissa Ehringer</cp:lastModifiedBy>
  <cp:revision>1</cp:revision>
  <dcterms:created xsi:type="dcterms:W3CDTF">2013-06-11T20:56:56Z</dcterms:created>
  <dcterms:modified xsi:type="dcterms:W3CDTF">2013-06-11T20:57:14Z</dcterms:modified>
</cp:coreProperties>
</file>