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3" autoAdjust="0"/>
    <p:restoredTop sz="89233" autoAdjust="0"/>
  </p:normalViewPr>
  <p:slideViewPr>
    <p:cSldViewPr snapToGrid="0" snapToObjects="1">
      <p:cViewPr varScale="1">
        <p:scale>
          <a:sx n="123" d="100"/>
          <a:sy n="123" d="100"/>
        </p:scale>
        <p:origin x="-256" y="-104"/>
      </p:cViewPr>
      <p:guideLst>
        <p:guide orient="horz" pos="2160"/>
        <p:guide pos="2880"/>
      </p:guideLst>
    </p:cSldViewPr>
  </p:slideViewPr>
  <p:notesTextViewPr>
    <p:cViewPr>
      <p:scale>
        <a:sx n="140" d="100"/>
        <a:sy n="14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ED9C4-91CB-0641-99D6-9FE20789D886}" type="datetimeFigureOut">
              <a:rPr lang="en-US" smtClean="0"/>
              <a:t>7/8/13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B2827-5DC7-A44F-A8F3-19025021F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67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u="non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B2827-5DC7-A44F-A8F3-19025021FB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18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27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5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38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2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4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09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14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3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9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7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00ADC-8EB1-C040-AF72-D6CE308C8260}" type="datetimeFigureOut">
              <a:rPr lang="en-US" smtClean="0"/>
              <a:t>7/8/13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7BD8-7B1E-7345-BE0B-3A37BB55D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19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784645"/>
              </p:ext>
            </p:extLst>
          </p:nvPr>
        </p:nvGraphicFramePr>
        <p:xfrm>
          <a:off x="1524000" y="196272"/>
          <a:ext cx="4779818" cy="572570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4818"/>
                <a:gridCol w="519546"/>
                <a:gridCol w="542636"/>
                <a:gridCol w="508000"/>
                <a:gridCol w="519545"/>
                <a:gridCol w="484910"/>
                <a:gridCol w="600363"/>
              </a:tblGrid>
              <a:tr h="253205">
                <a:tc gridSpan="7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Supplemental Table 1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032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Number of wells tested for luciferase studies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SHSY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SD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PC12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PD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H446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800bp rs8023462_A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800bp rs8023462_G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0.8kbp rs1948_C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0.8kbp rs1948_T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1.7kbp rs1948_C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1.7kbp rs1948_T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2.7kbp</a:t>
                      </a:r>
                      <a:r>
                        <a:rPr lang="en-US" sz="1200" baseline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_</a:t>
                      </a: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CG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2.7kbp</a:t>
                      </a:r>
                      <a:r>
                        <a:rPr lang="en-US" sz="1200" baseline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_</a:t>
                      </a: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CA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2.7kbp</a:t>
                      </a:r>
                      <a:r>
                        <a:rPr lang="en-US" sz="1200" baseline="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_</a:t>
                      </a: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TG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3.5kbp_CGA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3.5kbp_CGG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3.5kbp_CAA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3.5kbp_CAG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7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3.5kbp_TGG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mbria"/>
                          <a:ea typeface="ＭＳ 明朝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9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6291</TotalTime>
  <Words>121</Words>
  <Application>Microsoft Macintosh PowerPoint</Application>
  <PresentationFormat>On-screen Show (4:3)</PresentationFormat>
  <Paragraphs>107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IBG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Both cell lines: Main Effects of Cell Line and Length, interaction (p&lt;0.001)  Main effect rs8023462 p=0.008     rs1948xrs6495309 int p=0.017   1948x6495309x8023462 int  p=0.004  H446 1.7kbp rs1948 p&lt;0.001 t-test   rs8023462_3.5kbp p=0.088 t-test  H69 all plasmid with rs1948 main effect p=0.044 mj/mi, main effect length p&lt;0.001  interaction both p=0.011.  3.5kbp only, main effect of rs8023462 p=0.008 (0.014 t-test), 1948x6495309 p=0.025, x3 p&lt;0.001</dc:title>
  <dc:creator>Amber Flora</dc:creator>
  <cp:lastModifiedBy>Amber Metz</cp:lastModifiedBy>
  <cp:revision>576</cp:revision>
  <cp:lastPrinted>2012-10-01T19:33:21Z</cp:lastPrinted>
  <dcterms:created xsi:type="dcterms:W3CDTF">2012-08-03T20:49:18Z</dcterms:created>
  <dcterms:modified xsi:type="dcterms:W3CDTF">2013-07-08T18:04:11Z</dcterms:modified>
</cp:coreProperties>
</file>