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400800" cy="8229600"/>
  <p:notesSz cx="7315200" cy="9601200"/>
  <p:defaultTextStyle>
    <a:defPPr>
      <a:defRPr lang="en-US"/>
    </a:defPPr>
    <a:lvl1pPr marL="0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972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944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917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889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861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7833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5806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3778" algn="l" defTabSz="8359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68" y="0"/>
      </p:cViewPr>
      <p:guideLst>
        <p:guide orient="horz" pos="2592"/>
        <p:guide pos="2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2556512"/>
            <a:ext cx="544068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0120" y="4663440"/>
            <a:ext cx="448056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5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1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89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07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25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43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40580" y="329567"/>
            <a:ext cx="144018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040" y="329567"/>
            <a:ext cx="421386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19" y="5288281"/>
            <a:ext cx="5440680" cy="1634490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619" y="3488057"/>
            <a:ext cx="5440680" cy="1800224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7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59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539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18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8986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0783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25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437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040" y="1920241"/>
            <a:ext cx="2827020" cy="54311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53740" y="1920241"/>
            <a:ext cx="2827020" cy="54311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1" y="1842136"/>
            <a:ext cx="2828131" cy="76771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7972" indent="0">
              <a:buNone/>
              <a:defRPr sz="1800" b="1"/>
            </a:lvl2pPr>
            <a:lvl3pPr marL="835944" indent="0">
              <a:buNone/>
              <a:defRPr sz="1600" b="1"/>
            </a:lvl3pPr>
            <a:lvl4pPr marL="1253917" indent="0">
              <a:buNone/>
              <a:defRPr sz="1400" b="1"/>
            </a:lvl4pPr>
            <a:lvl5pPr marL="1671889" indent="0">
              <a:buNone/>
              <a:defRPr sz="1400" b="1"/>
            </a:lvl5pPr>
            <a:lvl6pPr marL="2089861" indent="0">
              <a:buNone/>
              <a:defRPr sz="1400" b="1"/>
            </a:lvl6pPr>
            <a:lvl7pPr marL="2507833" indent="0">
              <a:buNone/>
              <a:defRPr sz="1400" b="1"/>
            </a:lvl7pPr>
            <a:lvl8pPr marL="2925806" indent="0">
              <a:buNone/>
              <a:defRPr sz="1400" b="1"/>
            </a:lvl8pPr>
            <a:lvl9pPr marL="334377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041" y="2609851"/>
            <a:ext cx="2828131" cy="474154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51518" y="1842136"/>
            <a:ext cx="2829243" cy="76771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7972" indent="0">
              <a:buNone/>
              <a:defRPr sz="1800" b="1"/>
            </a:lvl2pPr>
            <a:lvl3pPr marL="835944" indent="0">
              <a:buNone/>
              <a:defRPr sz="1600" b="1"/>
            </a:lvl3pPr>
            <a:lvl4pPr marL="1253917" indent="0">
              <a:buNone/>
              <a:defRPr sz="1400" b="1"/>
            </a:lvl4pPr>
            <a:lvl5pPr marL="1671889" indent="0">
              <a:buNone/>
              <a:defRPr sz="1400" b="1"/>
            </a:lvl5pPr>
            <a:lvl6pPr marL="2089861" indent="0">
              <a:buNone/>
              <a:defRPr sz="1400" b="1"/>
            </a:lvl6pPr>
            <a:lvl7pPr marL="2507833" indent="0">
              <a:buNone/>
              <a:defRPr sz="1400" b="1"/>
            </a:lvl7pPr>
            <a:lvl8pPr marL="2925806" indent="0">
              <a:buNone/>
              <a:defRPr sz="1400" b="1"/>
            </a:lvl8pPr>
            <a:lvl9pPr marL="334377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1518" y="2609851"/>
            <a:ext cx="2829243" cy="474154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1" y="327660"/>
            <a:ext cx="2105819" cy="13944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2535" y="327661"/>
            <a:ext cx="3578225" cy="702373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041" y="1722121"/>
            <a:ext cx="2105819" cy="5629276"/>
          </a:xfrm>
        </p:spPr>
        <p:txBody>
          <a:bodyPr/>
          <a:lstStyle>
            <a:lvl1pPr marL="0" indent="0">
              <a:buNone/>
              <a:defRPr sz="1300"/>
            </a:lvl1pPr>
            <a:lvl2pPr marL="417972" indent="0">
              <a:buNone/>
              <a:defRPr sz="1100"/>
            </a:lvl2pPr>
            <a:lvl3pPr marL="835944" indent="0">
              <a:buNone/>
              <a:defRPr sz="900"/>
            </a:lvl3pPr>
            <a:lvl4pPr marL="1253917" indent="0">
              <a:buNone/>
              <a:defRPr sz="800"/>
            </a:lvl4pPr>
            <a:lvl5pPr marL="1671889" indent="0">
              <a:buNone/>
              <a:defRPr sz="800"/>
            </a:lvl5pPr>
            <a:lvl6pPr marL="2089861" indent="0">
              <a:buNone/>
              <a:defRPr sz="800"/>
            </a:lvl6pPr>
            <a:lvl7pPr marL="2507833" indent="0">
              <a:buNone/>
              <a:defRPr sz="800"/>
            </a:lvl7pPr>
            <a:lvl8pPr marL="2925806" indent="0">
              <a:buNone/>
              <a:defRPr sz="800"/>
            </a:lvl8pPr>
            <a:lvl9pPr marL="334377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601" y="5760721"/>
            <a:ext cx="3840480" cy="68008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4601" y="735330"/>
            <a:ext cx="3840480" cy="4937760"/>
          </a:xfrm>
        </p:spPr>
        <p:txBody>
          <a:bodyPr/>
          <a:lstStyle>
            <a:lvl1pPr marL="0" indent="0">
              <a:buNone/>
              <a:defRPr sz="2900"/>
            </a:lvl1pPr>
            <a:lvl2pPr marL="417972" indent="0">
              <a:buNone/>
              <a:defRPr sz="2500"/>
            </a:lvl2pPr>
            <a:lvl3pPr marL="835944" indent="0">
              <a:buNone/>
              <a:defRPr sz="2200"/>
            </a:lvl3pPr>
            <a:lvl4pPr marL="1253917" indent="0">
              <a:buNone/>
              <a:defRPr sz="1800"/>
            </a:lvl4pPr>
            <a:lvl5pPr marL="1671889" indent="0">
              <a:buNone/>
              <a:defRPr sz="1800"/>
            </a:lvl5pPr>
            <a:lvl6pPr marL="2089861" indent="0">
              <a:buNone/>
              <a:defRPr sz="1800"/>
            </a:lvl6pPr>
            <a:lvl7pPr marL="2507833" indent="0">
              <a:buNone/>
              <a:defRPr sz="1800"/>
            </a:lvl7pPr>
            <a:lvl8pPr marL="2925806" indent="0">
              <a:buNone/>
              <a:defRPr sz="1800"/>
            </a:lvl8pPr>
            <a:lvl9pPr marL="3343778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4601" y="6440807"/>
            <a:ext cx="3840480" cy="965834"/>
          </a:xfrm>
        </p:spPr>
        <p:txBody>
          <a:bodyPr/>
          <a:lstStyle>
            <a:lvl1pPr marL="0" indent="0">
              <a:buNone/>
              <a:defRPr sz="1300"/>
            </a:lvl1pPr>
            <a:lvl2pPr marL="417972" indent="0">
              <a:buNone/>
              <a:defRPr sz="1100"/>
            </a:lvl2pPr>
            <a:lvl3pPr marL="835944" indent="0">
              <a:buNone/>
              <a:defRPr sz="900"/>
            </a:lvl3pPr>
            <a:lvl4pPr marL="1253917" indent="0">
              <a:buNone/>
              <a:defRPr sz="800"/>
            </a:lvl4pPr>
            <a:lvl5pPr marL="1671889" indent="0">
              <a:buNone/>
              <a:defRPr sz="800"/>
            </a:lvl5pPr>
            <a:lvl6pPr marL="2089861" indent="0">
              <a:buNone/>
              <a:defRPr sz="800"/>
            </a:lvl6pPr>
            <a:lvl7pPr marL="2507833" indent="0">
              <a:buNone/>
              <a:defRPr sz="800"/>
            </a:lvl7pPr>
            <a:lvl8pPr marL="2925806" indent="0">
              <a:buNone/>
              <a:defRPr sz="800"/>
            </a:lvl8pPr>
            <a:lvl9pPr marL="334377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329565"/>
            <a:ext cx="5760720" cy="1371600"/>
          </a:xfrm>
          <a:prstGeom prst="rect">
            <a:avLst/>
          </a:prstGeom>
        </p:spPr>
        <p:txBody>
          <a:bodyPr vert="horz" lIns="83594" tIns="41797" rIns="83594" bIns="417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920241"/>
            <a:ext cx="5760720" cy="5431155"/>
          </a:xfrm>
          <a:prstGeom prst="rect">
            <a:avLst/>
          </a:prstGeom>
        </p:spPr>
        <p:txBody>
          <a:bodyPr vert="horz" lIns="83594" tIns="41797" rIns="83594" bIns="417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0040" y="7627622"/>
            <a:ext cx="1493520" cy="438150"/>
          </a:xfrm>
          <a:prstGeom prst="rect">
            <a:avLst/>
          </a:prstGeom>
        </p:spPr>
        <p:txBody>
          <a:bodyPr vert="horz" lIns="83594" tIns="41797" rIns="83594" bIns="4179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E0A85-7257-4FD3-9201-C2D79DF76BA8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6940" y="7627622"/>
            <a:ext cx="2026920" cy="438150"/>
          </a:xfrm>
          <a:prstGeom prst="rect">
            <a:avLst/>
          </a:prstGeom>
        </p:spPr>
        <p:txBody>
          <a:bodyPr vert="horz" lIns="83594" tIns="41797" rIns="83594" bIns="4179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87240" y="7627622"/>
            <a:ext cx="1493520" cy="438150"/>
          </a:xfrm>
          <a:prstGeom prst="rect">
            <a:avLst/>
          </a:prstGeom>
        </p:spPr>
        <p:txBody>
          <a:bodyPr vert="horz" lIns="83594" tIns="41797" rIns="83594" bIns="4179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45EE-F9C5-4614-B34C-A01E54EB5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5944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479" indent="-313479" algn="l" defTabSz="835944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9205" indent="-261233" algn="l" defTabSz="8359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31" indent="-208986" algn="l" defTabSz="83594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2903" indent="-208986" algn="l" defTabSz="835944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80875" indent="-208986" algn="l" defTabSz="835944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8847" indent="-208986" algn="l" defTabSz="835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6820" indent="-208986" algn="l" defTabSz="835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4792" indent="-208986" algn="l" defTabSz="835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52764" indent="-208986" algn="l" defTabSz="835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72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5944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3917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889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89861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07833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25806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43778" algn="l" defTabSz="835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>
          <a:xfrm>
            <a:off x="324174" y="363379"/>
            <a:ext cx="5728519" cy="1380130"/>
            <a:chOff x="105260" y="399964"/>
            <a:chExt cx="8592778" cy="6032078"/>
          </a:xfrm>
        </p:grpSpPr>
        <p:sp>
          <p:nvSpPr>
            <p:cNvPr id="3" name="Line 8"/>
            <p:cNvSpPr>
              <a:spLocks noChangeShapeType="1"/>
            </p:cNvSpPr>
            <p:nvPr/>
          </p:nvSpPr>
          <p:spPr bwMode="auto">
            <a:xfrm>
              <a:off x="10556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Line 9"/>
            <p:cNvSpPr>
              <a:spLocks noChangeShapeType="1"/>
            </p:cNvSpPr>
            <p:nvPr/>
          </p:nvSpPr>
          <p:spPr bwMode="auto">
            <a:xfrm>
              <a:off x="12112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3700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5255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16811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18399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19954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21526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23082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24669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26225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27781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29368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30924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32512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34067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35623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7195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38750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40338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41894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9"/>
            <p:cNvSpPr>
              <a:spLocks noChangeShapeType="1"/>
            </p:cNvSpPr>
            <p:nvPr/>
          </p:nvSpPr>
          <p:spPr bwMode="auto">
            <a:xfrm>
              <a:off x="43481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45037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46593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48180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49720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>
              <a:off x="51308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>
              <a:off x="52863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54451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>
              <a:off x="56007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38"/>
            <p:cNvSpPr>
              <a:spLocks noChangeShapeType="1"/>
            </p:cNvSpPr>
            <p:nvPr/>
          </p:nvSpPr>
          <p:spPr bwMode="auto">
            <a:xfrm>
              <a:off x="57562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59150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60706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>
              <a:off x="62293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63833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>
              <a:off x="65389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66976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68532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70119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>
              <a:off x="71675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73263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74818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>
              <a:off x="76374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>
              <a:off x="77946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52"/>
            <p:cNvSpPr>
              <a:spLocks noChangeShapeType="1"/>
            </p:cNvSpPr>
            <p:nvPr/>
          </p:nvSpPr>
          <p:spPr bwMode="auto">
            <a:xfrm>
              <a:off x="79502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Line 53"/>
            <p:cNvSpPr>
              <a:spLocks noChangeShapeType="1"/>
            </p:cNvSpPr>
            <p:nvPr/>
          </p:nvSpPr>
          <p:spPr bwMode="auto">
            <a:xfrm>
              <a:off x="81089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Line 54"/>
            <p:cNvSpPr>
              <a:spLocks noChangeShapeType="1"/>
            </p:cNvSpPr>
            <p:nvPr/>
          </p:nvSpPr>
          <p:spPr bwMode="auto">
            <a:xfrm>
              <a:off x="82645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Line 55"/>
            <p:cNvSpPr>
              <a:spLocks noChangeShapeType="1"/>
            </p:cNvSpPr>
            <p:nvPr/>
          </p:nvSpPr>
          <p:spPr bwMode="auto">
            <a:xfrm>
              <a:off x="168116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56"/>
            <p:cNvSpPr>
              <a:spLocks noChangeArrowheads="1"/>
            </p:cNvSpPr>
            <p:nvPr/>
          </p:nvSpPr>
          <p:spPr bwMode="auto">
            <a:xfrm>
              <a:off x="1611314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57"/>
            <p:cNvSpPr>
              <a:spLocks noChangeShapeType="1"/>
            </p:cNvSpPr>
            <p:nvPr/>
          </p:nvSpPr>
          <p:spPr bwMode="auto">
            <a:xfrm>
              <a:off x="246697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58"/>
            <p:cNvSpPr>
              <a:spLocks noChangeArrowheads="1"/>
            </p:cNvSpPr>
            <p:nvPr/>
          </p:nvSpPr>
          <p:spPr bwMode="auto">
            <a:xfrm>
              <a:off x="2397125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Line 59"/>
            <p:cNvSpPr>
              <a:spLocks noChangeShapeType="1"/>
            </p:cNvSpPr>
            <p:nvPr/>
          </p:nvSpPr>
          <p:spPr bwMode="auto">
            <a:xfrm>
              <a:off x="325120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60"/>
            <p:cNvSpPr>
              <a:spLocks noChangeArrowheads="1"/>
            </p:cNvSpPr>
            <p:nvPr/>
          </p:nvSpPr>
          <p:spPr bwMode="auto">
            <a:xfrm>
              <a:off x="3181350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403383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62"/>
            <p:cNvSpPr>
              <a:spLocks noChangeArrowheads="1"/>
            </p:cNvSpPr>
            <p:nvPr/>
          </p:nvSpPr>
          <p:spPr bwMode="auto">
            <a:xfrm>
              <a:off x="3963989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Line 63"/>
            <p:cNvSpPr>
              <a:spLocks noChangeShapeType="1"/>
            </p:cNvSpPr>
            <p:nvPr/>
          </p:nvSpPr>
          <p:spPr bwMode="auto">
            <a:xfrm>
              <a:off x="481806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64"/>
            <p:cNvSpPr>
              <a:spLocks noChangeArrowheads="1"/>
            </p:cNvSpPr>
            <p:nvPr/>
          </p:nvSpPr>
          <p:spPr bwMode="auto">
            <a:xfrm>
              <a:off x="4746624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Line 65"/>
            <p:cNvSpPr>
              <a:spLocks noChangeShapeType="1"/>
            </p:cNvSpPr>
            <p:nvPr/>
          </p:nvSpPr>
          <p:spPr bwMode="auto">
            <a:xfrm>
              <a:off x="560070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66"/>
            <p:cNvSpPr>
              <a:spLocks noChangeArrowheads="1"/>
            </p:cNvSpPr>
            <p:nvPr/>
          </p:nvSpPr>
          <p:spPr bwMode="auto">
            <a:xfrm>
              <a:off x="5530850" y="5759450"/>
              <a:ext cx="264495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Line 67"/>
            <p:cNvSpPr>
              <a:spLocks noChangeShapeType="1"/>
            </p:cNvSpPr>
            <p:nvPr/>
          </p:nvSpPr>
          <p:spPr bwMode="auto">
            <a:xfrm>
              <a:off x="638333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68"/>
            <p:cNvSpPr>
              <a:spLocks noChangeArrowheads="1"/>
            </p:cNvSpPr>
            <p:nvPr/>
          </p:nvSpPr>
          <p:spPr bwMode="auto">
            <a:xfrm>
              <a:off x="6283325" y="5759450"/>
              <a:ext cx="370293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Line 69"/>
            <p:cNvSpPr>
              <a:spLocks noChangeShapeType="1"/>
            </p:cNvSpPr>
            <p:nvPr/>
          </p:nvSpPr>
          <p:spPr bwMode="auto">
            <a:xfrm>
              <a:off x="716756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70"/>
            <p:cNvSpPr>
              <a:spLocks noChangeArrowheads="1"/>
            </p:cNvSpPr>
            <p:nvPr/>
          </p:nvSpPr>
          <p:spPr bwMode="auto">
            <a:xfrm>
              <a:off x="7067550" y="5759450"/>
              <a:ext cx="370293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Line 71"/>
            <p:cNvSpPr>
              <a:spLocks noChangeShapeType="1"/>
            </p:cNvSpPr>
            <p:nvPr/>
          </p:nvSpPr>
          <p:spPr bwMode="auto">
            <a:xfrm>
              <a:off x="795020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72"/>
            <p:cNvSpPr>
              <a:spLocks noChangeArrowheads="1"/>
            </p:cNvSpPr>
            <p:nvPr/>
          </p:nvSpPr>
          <p:spPr bwMode="auto">
            <a:xfrm>
              <a:off x="7850187" y="5759450"/>
              <a:ext cx="370293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73"/>
            <p:cNvSpPr>
              <a:spLocks noChangeArrowheads="1"/>
            </p:cNvSpPr>
            <p:nvPr/>
          </p:nvSpPr>
          <p:spPr bwMode="auto">
            <a:xfrm>
              <a:off x="8356599" y="5759450"/>
              <a:ext cx="341439" cy="67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Freeform 128"/>
            <p:cNvSpPr>
              <a:spLocks/>
            </p:cNvSpPr>
            <p:nvPr/>
          </p:nvSpPr>
          <p:spPr bwMode="auto">
            <a:xfrm>
              <a:off x="906463" y="4252913"/>
              <a:ext cx="7493000" cy="1157287"/>
            </a:xfrm>
            <a:custGeom>
              <a:avLst/>
              <a:gdLst>
                <a:gd name="T0" fmla="*/ 71 w 4720"/>
                <a:gd name="T1" fmla="*/ 725 h 729"/>
                <a:gd name="T2" fmla="*/ 150 w 4720"/>
                <a:gd name="T3" fmla="*/ 729 h 729"/>
                <a:gd name="T4" fmla="*/ 231 w 4720"/>
                <a:gd name="T5" fmla="*/ 729 h 729"/>
                <a:gd name="T6" fmla="*/ 309 w 4720"/>
                <a:gd name="T7" fmla="*/ 725 h 729"/>
                <a:gd name="T8" fmla="*/ 388 w 4720"/>
                <a:gd name="T9" fmla="*/ 729 h 729"/>
                <a:gd name="T10" fmla="*/ 467 w 4720"/>
                <a:gd name="T11" fmla="*/ 729 h 729"/>
                <a:gd name="T12" fmla="*/ 545 w 4720"/>
                <a:gd name="T13" fmla="*/ 729 h 729"/>
                <a:gd name="T14" fmla="*/ 624 w 4720"/>
                <a:gd name="T15" fmla="*/ 729 h 729"/>
                <a:gd name="T16" fmla="*/ 703 w 4720"/>
                <a:gd name="T17" fmla="*/ 729 h 729"/>
                <a:gd name="T18" fmla="*/ 784 w 4720"/>
                <a:gd name="T19" fmla="*/ 725 h 729"/>
                <a:gd name="T20" fmla="*/ 862 w 4720"/>
                <a:gd name="T21" fmla="*/ 729 h 729"/>
                <a:gd name="T22" fmla="*/ 941 w 4720"/>
                <a:gd name="T23" fmla="*/ 729 h 729"/>
                <a:gd name="T24" fmla="*/ 1020 w 4720"/>
                <a:gd name="T25" fmla="*/ 729 h 729"/>
                <a:gd name="T26" fmla="*/ 1098 w 4720"/>
                <a:gd name="T27" fmla="*/ 725 h 729"/>
                <a:gd name="T28" fmla="*/ 1177 w 4720"/>
                <a:gd name="T29" fmla="*/ 729 h 729"/>
                <a:gd name="T30" fmla="*/ 1256 w 4720"/>
                <a:gd name="T31" fmla="*/ 725 h 729"/>
                <a:gd name="T32" fmla="*/ 1335 w 4720"/>
                <a:gd name="T33" fmla="*/ 729 h 729"/>
                <a:gd name="T34" fmla="*/ 1415 w 4720"/>
                <a:gd name="T35" fmla="*/ 729 h 729"/>
                <a:gd name="T36" fmla="*/ 1494 w 4720"/>
                <a:gd name="T37" fmla="*/ 729 h 729"/>
                <a:gd name="T38" fmla="*/ 1573 w 4720"/>
                <a:gd name="T39" fmla="*/ 729 h 729"/>
                <a:gd name="T40" fmla="*/ 1651 w 4720"/>
                <a:gd name="T41" fmla="*/ 729 h 729"/>
                <a:gd name="T42" fmla="*/ 1730 w 4720"/>
                <a:gd name="T43" fmla="*/ 725 h 729"/>
                <a:gd name="T44" fmla="*/ 1809 w 4720"/>
                <a:gd name="T45" fmla="*/ 729 h 729"/>
                <a:gd name="T46" fmla="*/ 1888 w 4720"/>
                <a:gd name="T47" fmla="*/ 729 h 729"/>
                <a:gd name="T48" fmla="*/ 1968 w 4720"/>
                <a:gd name="T49" fmla="*/ 725 h 729"/>
                <a:gd name="T50" fmla="*/ 2047 w 4720"/>
                <a:gd name="T51" fmla="*/ 725 h 729"/>
                <a:gd name="T52" fmla="*/ 2126 w 4720"/>
                <a:gd name="T53" fmla="*/ 725 h 729"/>
                <a:gd name="T54" fmla="*/ 2204 w 4720"/>
                <a:gd name="T55" fmla="*/ 725 h 729"/>
                <a:gd name="T56" fmla="*/ 2283 w 4720"/>
                <a:gd name="T57" fmla="*/ 725 h 729"/>
                <a:gd name="T58" fmla="*/ 2362 w 4720"/>
                <a:gd name="T59" fmla="*/ 729 h 729"/>
                <a:gd name="T60" fmla="*/ 2441 w 4720"/>
                <a:gd name="T61" fmla="*/ 725 h 729"/>
                <a:gd name="T62" fmla="*/ 2519 w 4720"/>
                <a:gd name="T63" fmla="*/ 725 h 729"/>
                <a:gd name="T64" fmla="*/ 2600 w 4720"/>
                <a:gd name="T65" fmla="*/ 729 h 729"/>
                <a:gd name="T66" fmla="*/ 2679 w 4720"/>
                <a:gd name="T67" fmla="*/ 725 h 729"/>
                <a:gd name="T68" fmla="*/ 2757 w 4720"/>
                <a:gd name="T69" fmla="*/ 725 h 729"/>
                <a:gd name="T70" fmla="*/ 2836 w 4720"/>
                <a:gd name="T71" fmla="*/ 725 h 729"/>
                <a:gd name="T72" fmla="*/ 2915 w 4720"/>
                <a:gd name="T73" fmla="*/ 722 h 729"/>
                <a:gd name="T74" fmla="*/ 2993 w 4720"/>
                <a:gd name="T75" fmla="*/ 690 h 729"/>
                <a:gd name="T76" fmla="*/ 3072 w 4720"/>
                <a:gd name="T77" fmla="*/ 638 h 729"/>
                <a:gd name="T78" fmla="*/ 3153 w 4720"/>
                <a:gd name="T79" fmla="*/ 682 h 729"/>
                <a:gd name="T80" fmla="*/ 3232 w 4720"/>
                <a:gd name="T81" fmla="*/ 722 h 729"/>
                <a:gd name="T82" fmla="*/ 3310 w 4720"/>
                <a:gd name="T83" fmla="*/ 725 h 729"/>
                <a:gd name="T84" fmla="*/ 3389 w 4720"/>
                <a:gd name="T85" fmla="*/ 725 h 729"/>
                <a:gd name="T86" fmla="*/ 3468 w 4720"/>
                <a:gd name="T87" fmla="*/ 714 h 729"/>
                <a:gd name="T88" fmla="*/ 3546 w 4720"/>
                <a:gd name="T89" fmla="*/ 472 h 729"/>
                <a:gd name="T90" fmla="*/ 3625 w 4720"/>
                <a:gd name="T91" fmla="*/ 0 h 729"/>
                <a:gd name="T92" fmla="*/ 3704 w 4720"/>
                <a:gd name="T93" fmla="*/ 464 h 729"/>
                <a:gd name="T94" fmla="*/ 3785 w 4720"/>
                <a:gd name="T95" fmla="*/ 694 h 729"/>
                <a:gd name="T96" fmla="*/ 3863 w 4720"/>
                <a:gd name="T97" fmla="*/ 591 h 729"/>
                <a:gd name="T98" fmla="*/ 3942 w 4720"/>
                <a:gd name="T99" fmla="*/ 182 h 729"/>
                <a:gd name="T100" fmla="*/ 4021 w 4720"/>
                <a:gd name="T101" fmla="*/ 313 h 729"/>
                <a:gd name="T102" fmla="*/ 4099 w 4720"/>
                <a:gd name="T103" fmla="*/ 654 h 729"/>
                <a:gd name="T104" fmla="*/ 4178 w 4720"/>
                <a:gd name="T105" fmla="*/ 718 h 729"/>
                <a:gd name="T106" fmla="*/ 4257 w 4720"/>
                <a:gd name="T107" fmla="*/ 722 h 729"/>
                <a:gd name="T108" fmla="*/ 4337 w 4720"/>
                <a:gd name="T109" fmla="*/ 725 h 729"/>
                <a:gd name="T110" fmla="*/ 4416 w 4720"/>
                <a:gd name="T111" fmla="*/ 722 h 729"/>
                <a:gd name="T112" fmla="*/ 4495 w 4720"/>
                <a:gd name="T113" fmla="*/ 725 h 729"/>
                <a:gd name="T114" fmla="*/ 4574 w 4720"/>
                <a:gd name="T115" fmla="*/ 725 h 729"/>
                <a:gd name="T116" fmla="*/ 4652 w 4720"/>
                <a:gd name="T117" fmla="*/ 725 h 7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720"/>
                <a:gd name="T178" fmla="*/ 0 h 729"/>
                <a:gd name="T179" fmla="*/ 4720 w 4720"/>
                <a:gd name="T180" fmla="*/ 729 h 72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720" h="729">
                  <a:moveTo>
                    <a:pt x="0" y="725"/>
                  </a:moveTo>
                  <a:lnTo>
                    <a:pt x="4" y="725"/>
                  </a:lnTo>
                  <a:lnTo>
                    <a:pt x="8" y="725"/>
                  </a:lnTo>
                  <a:lnTo>
                    <a:pt x="14" y="725"/>
                  </a:lnTo>
                  <a:lnTo>
                    <a:pt x="19" y="725"/>
                  </a:lnTo>
                  <a:lnTo>
                    <a:pt x="25" y="725"/>
                  </a:lnTo>
                  <a:lnTo>
                    <a:pt x="29" y="725"/>
                  </a:lnTo>
                  <a:lnTo>
                    <a:pt x="35" y="725"/>
                  </a:lnTo>
                  <a:lnTo>
                    <a:pt x="41" y="725"/>
                  </a:lnTo>
                  <a:lnTo>
                    <a:pt x="46" y="725"/>
                  </a:lnTo>
                  <a:lnTo>
                    <a:pt x="50" y="725"/>
                  </a:lnTo>
                  <a:lnTo>
                    <a:pt x="56" y="725"/>
                  </a:lnTo>
                  <a:lnTo>
                    <a:pt x="62" y="725"/>
                  </a:lnTo>
                  <a:lnTo>
                    <a:pt x="67" y="725"/>
                  </a:lnTo>
                  <a:lnTo>
                    <a:pt x="71" y="725"/>
                  </a:lnTo>
                  <a:lnTo>
                    <a:pt x="77" y="725"/>
                  </a:lnTo>
                  <a:lnTo>
                    <a:pt x="83" y="725"/>
                  </a:lnTo>
                  <a:lnTo>
                    <a:pt x="89" y="725"/>
                  </a:lnTo>
                  <a:lnTo>
                    <a:pt x="92" y="729"/>
                  </a:lnTo>
                  <a:lnTo>
                    <a:pt x="98" y="729"/>
                  </a:lnTo>
                  <a:lnTo>
                    <a:pt x="104" y="725"/>
                  </a:lnTo>
                  <a:lnTo>
                    <a:pt x="110" y="725"/>
                  </a:lnTo>
                  <a:lnTo>
                    <a:pt x="113" y="729"/>
                  </a:lnTo>
                  <a:lnTo>
                    <a:pt x="119" y="729"/>
                  </a:lnTo>
                  <a:lnTo>
                    <a:pt x="125" y="729"/>
                  </a:lnTo>
                  <a:lnTo>
                    <a:pt x="131" y="729"/>
                  </a:lnTo>
                  <a:lnTo>
                    <a:pt x="135" y="729"/>
                  </a:lnTo>
                  <a:lnTo>
                    <a:pt x="140" y="729"/>
                  </a:lnTo>
                  <a:lnTo>
                    <a:pt x="146" y="729"/>
                  </a:lnTo>
                  <a:lnTo>
                    <a:pt x="150" y="729"/>
                  </a:lnTo>
                  <a:lnTo>
                    <a:pt x="156" y="729"/>
                  </a:lnTo>
                  <a:lnTo>
                    <a:pt x="161" y="729"/>
                  </a:lnTo>
                  <a:lnTo>
                    <a:pt x="167" y="729"/>
                  </a:lnTo>
                  <a:lnTo>
                    <a:pt x="171" y="729"/>
                  </a:lnTo>
                  <a:lnTo>
                    <a:pt x="177" y="729"/>
                  </a:lnTo>
                  <a:lnTo>
                    <a:pt x="183" y="729"/>
                  </a:lnTo>
                  <a:lnTo>
                    <a:pt x="188" y="729"/>
                  </a:lnTo>
                  <a:lnTo>
                    <a:pt x="192" y="729"/>
                  </a:lnTo>
                  <a:lnTo>
                    <a:pt x="198" y="729"/>
                  </a:lnTo>
                  <a:lnTo>
                    <a:pt x="204" y="729"/>
                  </a:lnTo>
                  <a:lnTo>
                    <a:pt x="209" y="725"/>
                  </a:lnTo>
                  <a:lnTo>
                    <a:pt x="213" y="725"/>
                  </a:lnTo>
                  <a:lnTo>
                    <a:pt x="219" y="725"/>
                  </a:lnTo>
                  <a:lnTo>
                    <a:pt x="225" y="725"/>
                  </a:lnTo>
                  <a:lnTo>
                    <a:pt x="231" y="729"/>
                  </a:lnTo>
                  <a:lnTo>
                    <a:pt x="234" y="729"/>
                  </a:lnTo>
                  <a:lnTo>
                    <a:pt x="240" y="725"/>
                  </a:lnTo>
                  <a:lnTo>
                    <a:pt x="246" y="729"/>
                  </a:lnTo>
                  <a:lnTo>
                    <a:pt x="252" y="725"/>
                  </a:lnTo>
                  <a:lnTo>
                    <a:pt x="256" y="729"/>
                  </a:lnTo>
                  <a:lnTo>
                    <a:pt x="261" y="725"/>
                  </a:lnTo>
                  <a:lnTo>
                    <a:pt x="267" y="725"/>
                  </a:lnTo>
                  <a:lnTo>
                    <a:pt x="273" y="725"/>
                  </a:lnTo>
                  <a:lnTo>
                    <a:pt x="277" y="725"/>
                  </a:lnTo>
                  <a:lnTo>
                    <a:pt x="282" y="729"/>
                  </a:lnTo>
                  <a:lnTo>
                    <a:pt x="288" y="725"/>
                  </a:lnTo>
                  <a:lnTo>
                    <a:pt x="294" y="729"/>
                  </a:lnTo>
                  <a:lnTo>
                    <a:pt x="298" y="725"/>
                  </a:lnTo>
                  <a:lnTo>
                    <a:pt x="304" y="729"/>
                  </a:lnTo>
                  <a:lnTo>
                    <a:pt x="309" y="725"/>
                  </a:lnTo>
                  <a:lnTo>
                    <a:pt x="313" y="725"/>
                  </a:lnTo>
                  <a:lnTo>
                    <a:pt x="319" y="725"/>
                  </a:lnTo>
                  <a:lnTo>
                    <a:pt x="325" y="725"/>
                  </a:lnTo>
                  <a:lnTo>
                    <a:pt x="330" y="725"/>
                  </a:lnTo>
                  <a:lnTo>
                    <a:pt x="334" y="725"/>
                  </a:lnTo>
                  <a:lnTo>
                    <a:pt x="340" y="725"/>
                  </a:lnTo>
                  <a:lnTo>
                    <a:pt x="346" y="725"/>
                  </a:lnTo>
                  <a:lnTo>
                    <a:pt x="352" y="725"/>
                  </a:lnTo>
                  <a:lnTo>
                    <a:pt x="355" y="729"/>
                  </a:lnTo>
                  <a:lnTo>
                    <a:pt x="361" y="729"/>
                  </a:lnTo>
                  <a:lnTo>
                    <a:pt x="367" y="729"/>
                  </a:lnTo>
                  <a:lnTo>
                    <a:pt x="373" y="729"/>
                  </a:lnTo>
                  <a:lnTo>
                    <a:pt x="377" y="729"/>
                  </a:lnTo>
                  <a:lnTo>
                    <a:pt x="382" y="729"/>
                  </a:lnTo>
                  <a:lnTo>
                    <a:pt x="388" y="729"/>
                  </a:lnTo>
                  <a:lnTo>
                    <a:pt x="394" y="729"/>
                  </a:lnTo>
                  <a:lnTo>
                    <a:pt x="398" y="729"/>
                  </a:lnTo>
                  <a:lnTo>
                    <a:pt x="403" y="729"/>
                  </a:lnTo>
                  <a:lnTo>
                    <a:pt x="409" y="729"/>
                  </a:lnTo>
                  <a:lnTo>
                    <a:pt x="415" y="729"/>
                  </a:lnTo>
                  <a:lnTo>
                    <a:pt x="419" y="729"/>
                  </a:lnTo>
                  <a:lnTo>
                    <a:pt x="425" y="729"/>
                  </a:lnTo>
                  <a:lnTo>
                    <a:pt x="430" y="729"/>
                  </a:lnTo>
                  <a:lnTo>
                    <a:pt x="436" y="729"/>
                  </a:lnTo>
                  <a:lnTo>
                    <a:pt x="440" y="729"/>
                  </a:lnTo>
                  <a:lnTo>
                    <a:pt x="446" y="729"/>
                  </a:lnTo>
                  <a:lnTo>
                    <a:pt x="451" y="729"/>
                  </a:lnTo>
                  <a:lnTo>
                    <a:pt x="457" y="729"/>
                  </a:lnTo>
                  <a:lnTo>
                    <a:pt x="461" y="729"/>
                  </a:lnTo>
                  <a:lnTo>
                    <a:pt x="467" y="729"/>
                  </a:lnTo>
                  <a:lnTo>
                    <a:pt x="473" y="729"/>
                  </a:lnTo>
                  <a:lnTo>
                    <a:pt x="476" y="729"/>
                  </a:lnTo>
                  <a:lnTo>
                    <a:pt x="482" y="729"/>
                  </a:lnTo>
                  <a:lnTo>
                    <a:pt x="488" y="725"/>
                  </a:lnTo>
                  <a:lnTo>
                    <a:pt x="494" y="729"/>
                  </a:lnTo>
                  <a:lnTo>
                    <a:pt x="497" y="729"/>
                  </a:lnTo>
                  <a:lnTo>
                    <a:pt x="503" y="729"/>
                  </a:lnTo>
                  <a:lnTo>
                    <a:pt x="509" y="729"/>
                  </a:lnTo>
                  <a:lnTo>
                    <a:pt x="515" y="729"/>
                  </a:lnTo>
                  <a:lnTo>
                    <a:pt x="519" y="729"/>
                  </a:lnTo>
                  <a:lnTo>
                    <a:pt x="524" y="729"/>
                  </a:lnTo>
                  <a:lnTo>
                    <a:pt x="530" y="729"/>
                  </a:lnTo>
                  <a:lnTo>
                    <a:pt x="536" y="729"/>
                  </a:lnTo>
                  <a:lnTo>
                    <a:pt x="540" y="729"/>
                  </a:lnTo>
                  <a:lnTo>
                    <a:pt x="545" y="729"/>
                  </a:lnTo>
                  <a:lnTo>
                    <a:pt x="551" y="729"/>
                  </a:lnTo>
                  <a:lnTo>
                    <a:pt x="557" y="729"/>
                  </a:lnTo>
                  <a:lnTo>
                    <a:pt x="561" y="729"/>
                  </a:lnTo>
                  <a:lnTo>
                    <a:pt x="567" y="729"/>
                  </a:lnTo>
                  <a:lnTo>
                    <a:pt x="572" y="729"/>
                  </a:lnTo>
                  <a:lnTo>
                    <a:pt x="578" y="729"/>
                  </a:lnTo>
                  <a:lnTo>
                    <a:pt x="582" y="729"/>
                  </a:lnTo>
                  <a:lnTo>
                    <a:pt x="588" y="729"/>
                  </a:lnTo>
                  <a:lnTo>
                    <a:pt x="593" y="729"/>
                  </a:lnTo>
                  <a:lnTo>
                    <a:pt x="599" y="729"/>
                  </a:lnTo>
                  <a:lnTo>
                    <a:pt x="603" y="729"/>
                  </a:lnTo>
                  <a:lnTo>
                    <a:pt x="609" y="729"/>
                  </a:lnTo>
                  <a:lnTo>
                    <a:pt x="615" y="729"/>
                  </a:lnTo>
                  <a:lnTo>
                    <a:pt x="620" y="729"/>
                  </a:lnTo>
                  <a:lnTo>
                    <a:pt x="624" y="729"/>
                  </a:lnTo>
                  <a:lnTo>
                    <a:pt x="630" y="729"/>
                  </a:lnTo>
                  <a:lnTo>
                    <a:pt x="636" y="729"/>
                  </a:lnTo>
                  <a:lnTo>
                    <a:pt x="640" y="729"/>
                  </a:lnTo>
                  <a:lnTo>
                    <a:pt x="645" y="729"/>
                  </a:lnTo>
                  <a:lnTo>
                    <a:pt x="651" y="729"/>
                  </a:lnTo>
                  <a:lnTo>
                    <a:pt x="657" y="729"/>
                  </a:lnTo>
                  <a:lnTo>
                    <a:pt x="661" y="729"/>
                  </a:lnTo>
                  <a:lnTo>
                    <a:pt x="666" y="729"/>
                  </a:lnTo>
                  <a:lnTo>
                    <a:pt x="672" y="729"/>
                  </a:lnTo>
                  <a:lnTo>
                    <a:pt x="678" y="729"/>
                  </a:lnTo>
                  <a:lnTo>
                    <a:pt x="682" y="729"/>
                  </a:lnTo>
                  <a:lnTo>
                    <a:pt x="688" y="729"/>
                  </a:lnTo>
                  <a:lnTo>
                    <a:pt x="693" y="729"/>
                  </a:lnTo>
                  <a:lnTo>
                    <a:pt x="699" y="729"/>
                  </a:lnTo>
                  <a:lnTo>
                    <a:pt x="703" y="729"/>
                  </a:lnTo>
                  <a:lnTo>
                    <a:pt x="709" y="729"/>
                  </a:lnTo>
                  <a:lnTo>
                    <a:pt x="714" y="729"/>
                  </a:lnTo>
                  <a:lnTo>
                    <a:pt x="720" y="729"/>
                  </a:lnTo>
                  <a:lnTo>
                    <a:pt x="724" y="725"/>
                  </a:lnTo>
                  <a:lnTo>
                    <a:pt x="730" y="725"/>
                  </a:lnTo>
                  <a:lnTo>
                    <a:pt x="736" y="725"/>
                  </a:lnTo>
                  <a:lnTo>
                    <a:pt x="741" y="725"/>
                  </a:lnTo>
                  <a:lnTo>
                    <a:pt x="745" y="725"/>
                  </a:lnTo>
                  <a:lnTo>
                    <a:pt x="751" y="725"/>
                  </a:lnTo>
                  <a:lnTo>
                    <a:pt x="757" y="725"/>
                  </a:lnTo>
                  <a:lnTo>
                    <a:pt x="762" y="725"/>
                  </a:lnTo>
                  <a:lnTo>
                    <a:pt x="766" y="725"/>
                  </a:lnTo>
                  <a:lnTo>
                    <a:pt x="772" y="725"/>
                  </a:lnTo>
                  <a:lnTo>
                    <a:pt x="778" y="725"/>
                  </a:lnTo>
                  <a:lnTo>
                    <a:pt x="784" y="725"/>
                  </a:lnTo>
                  <a:lnTo>
                    <a:pt x="787" y="725"/>
                  </a:lnTo>
                  <a:lnTo>
                    <a:pt x="793" y="725"/>
                  </a:lnTo>
                  <a:lnTo>
                    <a:pt x="799" y="725"/>
                  </a:lnTo>
                  <a:lnTo>
                    <a:pt x="805" y="725"/>
                  </a:lnTo>
                  <a:lnTo>
                    <a:pt x="809" y="725"/>
                  </a:lnTo>
                  <a:lnTo>
                    <a:pt x="814" y="729"/>
                  </a:lnTo>
                  <a:lnTo>
                    <a:pt x="820" y="729"/>
                  </a:lnTo>
                  <a:lnTo>
                    <a:pt x="824" y="725"/>
                  </a:lnTo>
                  <a:lnTo>
                    <a:pt x="830" y="725"/>
                  </a:lnTo>
                  <a:lnTo>
                    <a:pt x="835" y="729"/>
                  </a:lnTo>
                  <a:lnTo>
                    <a:pt x="841" y="725"/>
                  </a:lnTo>
                  <a:lnTo>
                    <a:pt x="845" y="729"/>
                  </a:lnTo>
                  <a:lnTo>
                    <a:pt x="851" y="729"/>
                  </a:lnTo>
                  <a:lnTo>
                    <a:pt x="857" y="725"/>
                  </a:lnTo>
                  <a:lnTo>
                    <a:pt x="862" y="729"/>
                  </a:lnTo>
                  <a:lnTo>
                    <a:pt x="866" y="725"/>
                  </a:lnTo>
                  <a:lnTo>
                    <a:pt x="872" y="725"/>
                  </a:lnTo>
                  <a:lnTo>
                    <a:pt x="878" y="725"/>
                  </a:lnTo>
                  <a:lnTo>
                    <a:pt x="883" y="725"/>
                  </a:lnTo>
                  <a:lnTo>
                    <a:pt x="887" y="729"/>
                  </a:lnTo>
                  <a:lnTo>
                    <a:pt x="893" y="729"/>
                  </a:lnTo>
                  <a:lnTo>
                    <a:pt x="899" y="729"/>
                  </a:lnTo>
                  <a:lnTo>
                    <a:pt x="905" y="729"/>
                  </a:lnTo>
                  <a:lnTo>
                    <a:pt x="908" y="729"/>
                  </a:lnTo>
                  <a:lnTo>
                    <a:pt x="914" y="729"/>
                  </a:lnTo>
                  <a:lnTo>
                    <a:pt x="920" y="729"/>
                  </a:lnTo>
                  <a:lnTo>
                    <a:pt x="926" y="729"/>
                  </a:lnTo>
                  <a:lnTo>
                    <a:pt x="929" y="729"/>
                  </a:lnTo>
                  <a:lnTo>
                    <a:pt x="935" y="729"/>
                  </a:lnTo>
                  <a:lnTo>
                    <a:pt x="941" y="729"/>
                  </a:lnTo>
                  <a:lnTo>
                    <a:pt x="947" y="729"/>
                  </a:lnTo>
                  <a:lnTo>
                    <a:pt x="951" y="729"/>
                  </a:lnTo>
                  <a:lnTo>
                    <a:pt x="956" y="729"/>
                  </a:lnTo>
                  <a:lnTo>
                    <a:pt x="962" y="729"/>
                  </a:lnTo>
                  <a:lnTo>
                    <a:pt x="968" y="725"/>
                  </a:lnTo>
                  <a:lnTo>
                    <a:pt x="972" y="725"/>
                  </a:lnTo>
                  <a:lnTo>
                    <a:pt x="977" y="725"/>
                  </a:lnTo>
                  <a:lnTo>
                    <a:pt x="983" y="729"/>
                  </a:lnTo>
                  <a:lnTo>
                    <a:pt x="987" y="725"/>
                  </a:lnTo>
                  <a:lnTo>
                    <a:pt x="993" y="725"/>
                  </a:lnTo>
                  <a:lnTo>
                    <a:pt x="999" y="725"/>
                  </a:lnTo>
                  <a:lnTo>
                    <a:pt x="1004" y="725"/>
                  </a:lnTo>
                  <a:lnTo>
                    <a:pt x="1008" y="725"/>
                  </a:lnTo>
                  <a:lnTo>
                    <a:pt x="1014" y="729"/>
                  </a:lnTo>
                  <a:lnTo>
                    <a:pt x="1020" y="729"/>
                  </a:lnTo>
                  <a:lnTo>
                    <a:pt x="1025" y="729"/>
                  </a:lnTo>
                  <a:lnTo>
                    <a:pt x="1029" y="729"/>
                  </a:lnTo>
                  <a:lnTo>
                    <a:pt x="1035" y="729"/>
                  </a:lnTo>
                  <a:lnTo>
                    <a:pt x="1041" y="729"/>
                  </a:lnTo>
                  <a:lnTo>
                    <a:pt x="1047" y="729"/>
                  </a:lnTo>
                  <a:lnTo>
                    <a:pt x="1050" y="725"/>
                  </a:lnTo>
                  <a:lnTo>
                    <a:pt x="1056" y="725"/>
                  </a:lnTo>
                  <a:lnTo>
                    <a:pt x="1062" y="725"/>
                  </a:lnTo>
                  <a:lnTo>
                    <a:pt x="1068" y="729"/>
                  </a:lnTo>
                  <a:lnTo>
                    <a:pt x="1072" y="725"/>
                  </a:lnTo>
                  <a:lnTo>
                    <a:pt x="1077" y="725"/>
                  </a:lnTo>
                  <a:lnTo>
                    <a:pt x="1083" y="725"/>
                  </a:lnTo>
                  <a:lnTo>
                    <a:pt x="1089" y="725"/>
                  </a:lnTo>
                  <a:lnTo>
                    <a:pt x="1093" y="729"/>
                  </a:lnTo>
                  <a:lnTo>
                    <a:pt x="1098" y="725"/>
                  </a:lnTo>
                  <a:lnTo>
                    <a:pt x="1104" y="725"/>
                  </a:lnTo>
                  <a:lnTo>
                    <a:pt x="1110" y="725"/>
                  </a:lnTo>
                  <a:lnTo>
                    <a:pt x="1114" y="725"/>
                  </a:lnTo>
                  <a:lnTo>
                    <a:pt x="1120" y="725"/>
                  </a:lnTo>
                  <a:lnTo>
                    <a:pt x="1125" y="725"/>
                  </a:lnTo>
                  <a:lnTo>
                    <a:pt x="1131" y="729"/>
                  </a:lnTo>
                  <a:lnTo>
                    <a:pt x="1135" y="729"/>
                  </a:lnTo>
                  <a:lnTo>
                    <a:pt x="1141" y="729"/>
                  </a:lnTo>
                  <a:lnTo>
                    <a:pt x="1146" y="729"/>
                  </a:lnTo>
                  <a:lnTo>
                    <a:pt x="1150" y="729"/>
                  </a:lnTo>
                  <a:lnTo>
                    <a:pt x="1156" y="729"/>
                  </a:lnTo>
                  <a:lnTo>
                    <a:pt x="1162" y="729"/>
                  </a:lnTo>
                  <a:lnTo>
                    <a:pt x="1168" y="729"/>
                  </a:lnTo>
                  <a:lnTo>
                    <a:pt x="1171" y="729"/>
                  </a:lnTo>
                  <a:lnTo>
                    <a:pt x="1177" y="729"/>
                  </a:lnTo>
                  <a:lnTo>
                    <a:pt x="1183" y="729"/>
                  </a:lnTo>
                  <a:lnTo>
                    <a:pt x="1189" y="729"/>
                  </a:lnTo>
                  <a:lnTo>
                    <a:pt x="1193" y="729"/>
                  </a:lnTo>
                  <a:lnTo>
                    <a:pt x="1198" y="729"/>
                  </a:lnTo>
                  <a:lnTo>
                    <a:pt x="1204" y="729"/>
                  </a:lnTo>
                  <a:lnTo>
                    <a:pt x="1210" y="725"/>
                  </a:lnTo>
                  <a:lnTo>
                    <a:pt x="1214" y="725"/>
                  </a:lnTo>
                  <a:lnTo>
                    <a:pt x="1219" y="725"/>
                  </a:lnTo>
                  <a:lnTo>
                    <a:pt x="1225" y="725"/>
                  </a:lnTo>
                  <a:lnTo>
                    <a:pt x="1231" y="725"/>
                  </a:lnTo>
                  <a:lnTo>
                    <a:pt x="1235" y="725"/>
                  </a:lnTo>
                  <a:lnTo>
                    <a:pt x="1241" y="725"/>
                  </a:lnTo>
                  <a:lnTo>
                    <a:pt x="1246" y="725"/>
                  </a:lnTo>
                  <a:lnTo>
                    <a:pt x="1252" y="725"/>
                  </a:lnTo>
                  <a:lnTo>
                    <a:pt x="1256" y="725"/>
                  </a:lnTo>
                  <a:lnTo>
                    <a:pt x="1262" y="725"/>
                  </a:lnTo>
                  <a:lnTo>
                    <a:pt x="1267" y="729"/>
                  </a:lnTo>
                  <a:lnTo>
                    <a:pt x="1273" y="729"/>
                  </a:lnTo>
                  <a:lnTo>
                    <a:pt x="1277" y="725"/>
                  </a:lnTo>
                  <a:lnTo>
                    <a:pt x="1283" y="725"/>
                  </a:lnTo>
                  <a:lnTo>
                    <a:pt x="1289" y="725"/>
                  </a:lnTo>
                  <a:lnTo>
                    <a:pt x="1294" y="729"/>
                  </a:lnTo>
                  <a:lnTo>
                    <a:pt x="1298" y="725"/>
                  </a:lnTo>
                  <a:lnTo>
                    <a:pt x="1304" y="725"/>
                  </a:lnTo>
                  <a:lnTo>
                    <a:pt x="1310" y="725"/>
                  </a:lnTo>
                  <a:lnTo>
                    <a:pt x="1315" y="725"/>
                  </a:lnTo>
                  <a:lnTo>
                    <a:pt x="1319" y="729"/>
                  </a:lnTo>
                  <a:lnTo>
                    <a:pt x="1325" y="729"/>
                  </a:lnTo>
                  <a:lnTo>
                    <a:pt x="1331" y="729"/>
                  </a:lnTo>
                  <a:lnTo>
                    <a:pt x="1335" y="729"/>
                  </a:lnTo>
                  <a:lnTo>
                    <a:pt x="1340" y="729"/>
                  </a:lnTo>
                  <a:lnTo>
                    <a:pt x="1346" y="725"/>
                  </a:lnTo>
                  <a:lnTo>
                    <a:pt x="1352" y="729"/>
                  </a:lnTo>
                  <a:lnTo>
                    <a:pt x="1356" y="729"/>
                  </a:lnTo>
                  <a:lnTo>
                    <a:pt x="1361" y="725"/>
                  </a:lnTo>
                  <a:lnTo>
                    <a:pt x="1367" y="729"/>
                  </a:lnTo>
                  <a:lnTo>
                    <a:pt x="1373" y="729"/>
                  </a:lnTo>
                  <a:lnTo>
                    <a:pt x="1377" y="729"/>
                  </a:lnTo>
                  <a:lnTo>
                    <a:pt x="1383" y="729"/>
                  </a:lnTo>
                  <a:lnTo>
                    <a:pt x="1388" y="729"/>
                  </a:lnTo>
                  <a:lnTo>
                    <a:pt x="1394" y="729"/>
                  </a:lnTo>
                  <a:lnTo>
                    <a:pt x="1398" y="729"/>
                  </a:lnTo>
                  <a:lnTo>
                    <a:pt x="1404" y="729"/>
                  </a:lnTo>
                  <a:lnTo>
                    <a:pt x="1409" y="729"/>
                  </a:lnTo>
                  <a:lnTo>
                    <a:pt x="1415" y="729"/>
                  </a:lnTo>
                  <a:lnTo>
                    <a:pt x="1419" y="729"/>
                  </a:lnTo>
                  <a:lnTo>
                    <a:pt x="1425" y="729"/>
                  </a:lnTo>
                  <a:lnTo>
                    <a:pt x="1431" y="729"/>
                  </a:lnTo>
                  <a:lnTo>
                    <a:pt x="1436" y="729"/>
                  </a:lnTo>
                  <a:lnTo>
                    <a:pt x="1440" y="729"/>
                  </a:lnTo>
                  <a:lnTo>
                    <a:pt x="1446" y="729"/>
                  </a:lnTo>
                  <a:lnTo>
                    <a:pt x="1452" y="729"/>
                  </a:lnTo>
                  <a:lnTo>
                    <a:pt x="1457" y="729"/>
                  </a:lnTo>
                  <a:lnTo>
                    <a:pt x="1461" y="729"/>
                  </a:lnTo>
                  <a:lnTo>
                    <a:pt x="1467" y="729"/>
                  </a:lnTo>
                  <a:lnTo>
                    <a:pt x="1473" y="729"/>
                  </a:lnTo>
                  <a:lnTo>
                    <a:pt x="1479" y="729"/>
                  </a:lnTo>
                  <a:lnTo>
                    <a:pt x="1482" y="729"/>
                  </a:lnTo>
                  <a:lnTo>
                    <a:pt x="1488" y="729"/>
                  </a:lnTo>
                  <a:lnTo>
                    <a:pt x="1494" y="729"/>
                  </a:lnTo>
                  <a:lnTo>
                    <a:pt x="1498" y="729"/>
                  </a:lnTo>
                  <a:lnTo>
                    <a:pt x="1504" y="729"/>
                  </a:lnTo>
                  <a:lnTo>
                    <a:pt x="1509" y="729"/>
                  </a:lnTo>
                  <a:lnTo>
                    <a:pt x="1515" y="729"/>
                  </a:lnTo>
                  <a:lnTo>
                    <a:pt x="1519" y="729"/>
                  </a:lnTo>
                  <a:lnTo>
                    <a:pt x="1525" y="729"/>
                  </a:lnTo>
                  <a:lnTo>
                    <a:pt x="1530" y="729"/>
                  </a:lnTo>
                  <a:lnTo>
                    <a:pt x="1536" y="729"/>
                  </a:lnTo>
                  <a:lnTo>
                    <a:pt x="1540" y="729"/>
                  </a:lnTo>
                  <a:lnTo>
                    <a:pt x="1546" y="729"/>
                  </a:lnTo>
                  <a:lnTo>
                    <a:pt x="1552" y="729"/>
                  </a:lnTo>
                  <a:lnTo>
                    <a:pt x="1557" y="729"/>
                  </a:lnTo>
                  <a:lnTo>
                    <a:pt x="1561" y="729"/>
                  </a:lnTo>
                  <a:lnTo>
                    <a:pt x="1567" y="729"/>
                  </a:lnTo>
                  <a:lnTo>
                    <a:pt x="1573" y="729"/>
                  </a:lnTo>
                  <a:lnTo>
                    <a:pt x="1578" y="729"/>
                  </a:lnTo>
                  <a:lnTo>
                    <a:pt x="1582" y="729"/>
                  </a:lnTo>
                  <a:lnTo>
                    <a:pt x="1588" y="729"/>
                  </a:lnTo>
                  <a:lnTo>
                    <a:pt x="1594" y="729"/>
                  </a:lnTo>
                  <a:lnTo>
                    <a:pt x="1600" y="729"/>
                  </a:lnTo>
                  <a:lnTo>
                    <a:pt x="1603" y="729"/>
                  </a:lnTo>
                  <a:lnTo>
                    <a:pt x="1609" y="729"/>
                  </a:lnTo>
                  <a:lnTo>
                    <a:pt x="1615" y="729"/>
                  </a:lnTo>
                  <a:lnTo>
                    <a:pt x="1621" y="729"/>
                  </a:lnTo>
                  <a:lnTo>
                    <a:pt x="1625" y="729"/>
                  </a:lnTo>
                  <a:lnTo>
                    <a:pt x="1630" y="729"/>
                  </a:lnTo>
                  <a:lnTo>
                    <a:pt x="1636" y="729"/>
                  </a:lnTo>
                  <a:lnTo>
                    <a:pt x="1642" y="729"/>
                  </a:lnTo>
                  <a:lnTo>
                    <a:pt x="1646" y="729"/>
                  </a:lnTo>
                  <a:lnTo>
                    <a:pt x="1651" y="729"/>
                  </a:lnTo>
                  <a:lnTo>
                    <a:pt x="1657" y="729"/>
                  </a:lnTo>
                  <a:lnTo>
                    <a:pt x="1661" y="729"/>
                  </a:lnTo>
                  <a:lnTo>
                    <a:pt x="1667" y="729"/>
                  </a:lnTo>
                  <a:lnTo>
                    <a:pt x="1673" y="729"/>
                  </a:lnTo>
                  <a:lnTo>
                    <a:pt x="1678" y="729"/>
                  </a:lnTo>
                  <a:lnTo>
                    <a:pt x="1682" y="729"/>
                  </a:lnTo>
                  <a:lnTo>
                    <a:pt x="1688" y="725"/>
                  </a:lnTo>
                  <a:lnTo>
                    <a:pt x="1694" y="729"/>
                  </a:lnTo>
                  <a:lnTo>
                    <a:pt x="1699" y="729"/>
                  </a:lnTo>
                  <a:lnTo>
                    <a:pt x="1703" y="729"/>
                  </a:lnTo>
                  <a:lnTo>
                    <a:pt x="1709" y="725"/>
                  </a:lnTo>
                  <a:lnTo>
                    <a:pt x="1715" y="725"/>
                  </a:lnTo>
                  <a:lnTo>
                    <a:pt x="1721" y="725"/>
                  </a:lnTo>
                  <a:lnTo>
                    <a:pt x="1724" y="729"/>
                  </a:lnTo>
                  <a:lnTo>
                    <a:pt x="1730" y="725"/>
                  </a:lnTo>
                  <a:lnTo>
                    <a:pt x="1736" y="725"/>
                  </a:lnTo>
                  <a:lnTo>
                    <a:pt x="1742" y="729"/>
                  </a:lnTo>
                  <a:lnTo>
                    <a:pt x="1745" y="729"/>
                  </a:lnTo>
                  <a:lnTo>
                    <a:pt x="1751" y="729"/>
                  </a:lnTo>
                  <a:lnTo>
                    <a:pt x="1757" y="729"/>
                  </a:lnTo>
                  <a:lnTo>
                    <a:pt x="1763" y="729"/>
                  </a:lnTo>
                  <a:lnTo>
                    <a:pt x="1767" y="729"/>
                  </a:lnTo>
                  <a:lnTo>
                    <a:pt x="1772" y="729"/>
                  </a:lnTo>
                  <a:lnTo>
                    <a:pt x="1778" y="729"/>
                  </a:lnTo>
                  <a:lnTo>
                    <a:pt x="1784" y="729"/>
                  </a:lnTo>
                  <a:lnTo>
                    <a:pt x="1788" y="729"/>
                  </a:lnTo>
                  <a:lnTo>
                    <a:pt x="1793" y="729"/>
                  </a:lnTo>
                  <a:lnTo>
                    <a:pt x="1799" y="729"/>
                  </a:lnTo>
                  <a:lnTo>
                    <a:pt x="1805" y="729"/>
                  </a:lnTo>
                  <a:lnTo>
                    <a:pt x="1809" y="729"/>
                  </a:lnTo>
                  <a:lnTo>
                    <a:pt x="1815" y="729"/>
                  </a:lnTo>
                  <a:lnTo>
                    <a:pt x="1820" y="729"/>
                  </a:lnTo>
                  <a:lnTo>
                    <a:pt x="1826" y="729"/>
                  </a:lnTo>
                  <a:lnTo>
                    <a:pt x="1830" y="729"/>
                  </a:lnTo>
                  <a:lnTo>
                    <a:pt x="1836" y="729"/>
                  </a:lnTo>
                  <a:lnTo>
                    <a:pt x="1841" y="729"/>
                  </a:lnTo>
                  <a:lnTo>
                    <a:pt x="1845" y="729"/>
                  </a:lnTo>
                  <a:lnTo>
                    <a:pt x="1851" y="729"/>
                  </a:lnTo>
                  <a:lnTo>
                    <a:pt x="1857" y="729"/>
                  </a:lnTo>
                  <a:lnTo>
                    <a:pt x="1863" y="729"/>
                  </a:lnTo>
                  <a:lnTo>
                    <a:pt x="1866" y="729"/>
                  </a:lnTo>
                  <a:lnTo>
                    <a:pt x="1872" y="729"/>
                  </a:lnTo>
                  <a:lnTo>
                    <a:pt x="1878" y="729"/>
                  </a:lnTo>
                  <a:lnTo>
                    <a:pt x="1884" y="729"/>
                  </a:lnTo>
                  <a:lnTo>
                    <a:pt x="1888" y="729"/>
                  </a:lnTo>
                  <a:lnTo>
                    <a:pt x="1893" y="729"/>
                  </a:lnTo>
                  <a:lnTo>
                    <a:pt x="1899" y="729"/>
                  </a:lnTo>
                  <a:lnTo>
                    <a:pt x="1905" y="725"/>
                  </a:lnTo>
                  <a:lnTo>
                    <a:pt x="1909" y="725"/>
                  </a:lnTo>
                  <a:lnTo>
                    <a:pt x="1914" y="725"/>
                  </a:lnTo>
                  <a:lnTo>
                    <a:pt x="1920" y="725"/>
                  </a:lnTo>
                  <a:lnTo>
                    <a:pt x="1926" y="725"/>
                  </a:lnTo>
                  <a:lnTo>
                    <a:pt x="1930" y="725"/>
                  </a:lnTo>
                  <a:lnTo>
                    <a:pt x="1936" y="725"/>
                  </a:lnTo>
                  <a:lnTo>
                    <a:pt x="1941" y="725"/>
                  </a:lnTo>
                  <a:lnTo>
                    <a:pt x="1947" y="725"/>
                  </a:lnTo>
                  <a:lnTo>
                    <a:pt x="1951" y="725"/>
                  </a:lnTo>
                  <a:lnTo>
                    <a:pt x="1957" y="725"/>
                  </a:lnTo>
                  <a:lnTo>
                    <a:pt x="1962" y="725"/>
                  </a:lnTo>
                  <a:lnTo>
                    <a:pt x="1968" y="725"/>
                  </a:lnTo>
                  <a:lnTo>
                    <a:pt x="1972" y="725"/>
                  </a:lnTo>
                  <a:lnTo>
                    <a:pt x="1978" y="725"/>
                  </a:lnTo>
                  <a:lnTo>
                    <a:pt x="1984" y="725"/>
                  </a:lnTo>
                  <a:lnTo>
                    <a:pt x="1989" y="725"/>
                  </a:lnTo>
                  <a:lnTo>
                    <a:pt x="1993" y="725"/>
                  </a:lnTo>
                  <a:lnTo>
                    <a:pt x="1999" y="725"/>
                  </a:lnTo>
                  <a:lnTo>
                    <a:pt x="2005" y="725"/>
                  </a:lnTo>
                  <a:lnTo>
                    <a:pt x="2009" y="725"/>
                  </a:lnTo>
                  <a:lnTo>
                    <a:pt x="2014" y="725"/>
                  </a:lnTo>
                  <a:lnTo>
                    <a:pt x="2020" y="725"/>
                  </a:lnTo>
                  <a:lnTo>
                    <a:pt x="2026" y="725"/>
                  </a:lnTo>
                  <a:lnTo>
                    <a:pt x="2030" y="725"/>
                  </a:lnTo>
                  <a:lnTo>
                    <a:pt x="2035" y="725"/>
                  </a:lnTo>
                  <a:lnTo>
                    <a:pt x="2041" y="725"/>
                  </a:lnTo>
                  <a:lnTo>
                    <a:pt x="2047" y="725"/>
                  </a:lnTo>
                  <a:lnTo>
                    <a:pt x="2051" y="725"/>
                  </a:lnTo>
                  <a:lnTo>
                    <a:pt x="2057" y="725"/>
                  </a:lnTo>
                  <a:lnTo>
                    <a:pt x="2062" y="725"/>
                  </a:lnTo>
                  <a:lnTo>
                    <a:pt x="2068" y="725"/>
                  </a:lnTo>
                  <a:lnTo>
                    <a:pt x="2072" y="725"/>
                  </a:lnTo>
                  <a:lnTo>
                    <a:pt x="2078" y="725"/>
                  </a:lnTo>
                  <a:lnTo>
                    <a:pt x="2083" y="725"/>
                  </a:lnTo>
                  <a:lnTo>
                    <a:pt x="2089" y="725"/>
                  </a:lnTo>
                  <a:lnTo>
                    <a:pt x="2093" y="725"/>
                  </a:lnTo>
                  <a:lnTo>
                    <a:pt x="2099" y="725"/>
                  </a:lnTo>
                  <a:lnTo>
                    <a:pt x="2105" y="725"/>
                  </a:lnTo>
                  <a:lnTo>
                    <a:pt x="2110" y="725"/>
                  </a:lnTo>
                  <a:lnTo>
                    <a:pt x="2114" y="725"/>
                  </a:lnTo>
                  <a:lnTo>
                    <a:pt x="2120" y="725"/>
                  </a:lnTo>
                  <a:lnTo>
                    <a:pt x="2126" y="725"/>
                  </a:lnTo>
                  <a:lnTo>
                    <a:pt x="2131" y="725"/>
                  </a:lnTo>
                  <a:lnTo>
                    <a:pt x="2135" y="725"/>
                  </a:lnTo>
                  <a:lnTo>
                    <a:pt x="2141" y="725"/>
                  </a:lnTo>
                  <a:lnTo>
                    <a:pt x="2147" y="725"/>
                  </a:lnTo>
                  <a:lnTo>
                    <a:pt x="2153" y="725"/>
                  </a:lnTo>
                  <a:lnTo>
                    <a:pt x="2156" y="725"/>
                  </a:lnTo>
                  <a:lnTo>
                    <a:pt x="2162" y="725"/>
                  </a:lnTo>
                  <a:lnTo>
                    <a:pt x="2168" y="725"/>
                  </a:lnTo>
                  <a:lnTo>
                    <a:pt x="2172" y="725"/>
                  </a:lnTo>
                  <a:lnTo>
                    <a:pt x="2177" y="725"/>
                  </a:lnTo>
                  <a:lnTo>
                    <a:pt x="2183" y="722"/>
                  </a:lnTo>
                  <a:lnTo>
                    <a:pt x="2189" y="725"/>
                  </a:lnTo>
                  <a:lnTo>
                    <a:pt x="2193" y="725"/>
                  </a:lnTo>
                  <a:lnTo>
                    <a:pt x="2199" y="725"/>
                  </a:lnTo>
                  <a:lnTo>
                    <a:pt x="2204" y="725"/>
                  </a:lnTo>
                  <a:lnTo>
                    <a:pt x="2210" y="725"/>
                  </a:lnTo>
                  <a:lnTo>
                    <a:pt x="2214" y="725"/>
                  </a:lnTo>
                  <a:lnTo>
                    <a:pt x="2220" y="725"/>
                  </a:lnTo>
                  <a:lnTo>
                    <a:pt x="2225" y="725"/>
                  </a:lnTo>
                  <a:lnTo>
                    <a:pt x="2231" y="725"/>
                  </a:lnTo>
                  <a:lnTo>
                    <a:pt x="2235" y="725"/>
                  </a:lnTo>
                  <a:lnTo>
                    <a:pt x="2241" y="725"/>
                  </a:lnTo>
                  <a:lnTo>
                    <a:pt x="2247" y="725"/>
                  </a:lnTo>
                  <a:lnTo>
                    <a:pt x="2252" y="725"/>
                  </a:lnTo>
                  <a:lnTo>
                    <a:pt x="2256" y="725"/>
                  </a:lnTo>
                  <a:lnTo>
                    <a:pt x="2262" y="725"/>
                  </a:lnTo>
                  <a:lnTo>
                    <a:pt x="2268" y="725"/>
                  </a:lnTo>
                  <a:lnTo>
                    <a:pt x="2273" y="725"/>
                  </a:lnTo>
                  <a:lnTo>
                    <a:pt x="2277" y="725"/>
                  </a:lnTo>
                  <a:lnTo>
                    <a:pt x="2283" y="725"/>
                  </a:lnTo>
                  <a:lnTo>
                    <a:pt x="2289" y="725"/>
                  </a:lnTo>
                  <a:lnTo>
                    <a:pt x="2295" y="725"/>
                  </a:lnTo>
                  <a:lnTo>
                    <a:pt x="2298" y="725"/>
                  </a:lnTo>
                  <a:lnTo>
                    <a:pt x="2304" y="725"/>
                  </a:lnTo>
                  <a:lnTo>
                    <a:pt x="2310" y="725"/>
                  </a:lnTo>
                  <a:lnTo>
                    <a:pt x="2316" y="725"/>
                  </a:lnTo>
                  <a:lnTo>
                    <a:pt x="2320" y="729"/>
                  </a:lnTo>
                  <a:lnTo>
                    <a:pt x="2325" y="729"/>
                  </a:lnTo>
                  <a:lnTo>
                    <a:pt x="2331" y="729"/>
                  </a:lnTo>
                  <a:lnTo>
                    <a:pt x="2335" y="729"/>
                  </a:lnTo>
                  <a:lnTo>
                    <a:pt x="2341" y="729"/>
                  </a:lnTo>
                  <a:lnTo>
                    <a:pt x="2346" y="729"/>
                  </a:lnTo>
                  <a:lnTo>
                    <a:pt x="2352" y="729"/>
                  </a:lnTo>
                  <a:lnTo>
                    <a:pt x="2356" y="729"/>
                  </a:lnTo>
                  <a:lnTo>
                    <a:pt x="2362" y="729"/>
                  </a:lnTo>
                  <a:lnTo>
                    <a:pt x="2368" y="729"/>
                  </a:lnTo>
                  <a:lnTo>
                    <a:pt x="2373" y="729"/>
                  </a:lnTo>
                  <a:lnTo>
                    <a:pt x="2377" y="729"/>
                  </a:lnTo>
                  <a:lnTo>
                    <a:pt x="2383" y="725"/>
                  </a:lnTo>
                  <a:lnTo>
                    <a:pt x="2389" y="729"/>
                  </a:lnTo>
                  <a:lnTo>
                    <a:pt x="2394" y="725"/>
                  </a:lnTo>
                  <a:lnTo>
                    <a:pt x="2398" y="729"/>
                  </a:lnTo>
                  <a:lnTo>
                    <a:pt x="2404" y="729"/>
                  </a:lnTo>
                  <a:lnTo>
                    <a:pt x="2410" y="725"/>
                  </a:lnTo>
                  <a:lnTo>
                    <a:pt x="2416" y="729"/>
                  </a:lnTo>
                  <a:lnTo>
                    <a:pt x="2419" y="729"/>
                  </a:lnTo>
                  <a:lnTo>
                    <a:pt x="2425" y="725"/>
                  </a:lnTo>
                  <a:lnTo>
                    <a:pt x="2431" y="725"/>
                  </a:lnTo>
                  <a:lnTo>
                    <a:pt x="2437" y="725"/>
                  </a:lnTo>
                  <a:lnTo>
                    <a:pt x="2441" y="725"/>
                  </a:lnTo>
                  <a:lnTo>
                    <a:pt x="2446" y="725"/>
                  </a:lnTo>
                  <a:lnTo>
                    <a:pt x="2452" y="725"/>
                  </a:lnTo>
                  <a:lnTo>
                    <a:pt x="2458" y="725"/>
                  </a:lnTo>
                  <a:lnTo>
                    <a:pt x="2462" y="725"/>
                  </a:lnTo>
                  <a:lnTo>
                    <a:pt x="2467" y="725"/>
                  </a:lnTo>
                  <a:lnTo>
                    <a:pt x="2473" y="725"/>
                  </a:lnTo>
                  <a:lnTo>
                    <a:pt x="2479" y="725"/>
                  </a:lnTo>
                  <a:lnTo>
                    <a:pt x="2483" y="725"/>
                  </a:lnTo>
                  <a:lnTo>
                    <a:pt x="2489" y="725"/>
                  </a:lnTo>
                  <a:lnTo>
                    <a:pt x="2494" y="725"/>
                  </a:lnTo>
                  <a:lnTo>
                    <a:pt x="2500" y="725"/>
                  </a:lnTo>
                  <a:lnTo>
                    <a:pt x="2504" y="725"/>
                  </a:lnTo>
                  <a:lnTo>
                    <a:pt x="2510" y="729"/>
                  </a:lnTo>
                  <a:lnTo>
                    <a:pt x="2515" y="725"/>
                  </a:lnTo>
                  <a:lnTo>
                    <a:pt x="2519" y="725"/>
                  </a:lnTo>
                  <a:lnTo>
                    <a:pt x="2525" y="729"/>
                  </a:lnTo>
                  <a:lnTo>
                    <a:pt x="2531" y="729"/>
                  </a:lnTo>
                  <a:lnTo>
                    <a:pt x="2537" y="729"/>
                  </a:lnTo>
                  <a:lnTo>
                    <a:pt x="2540" y="729"/>
                  </a:lnTo>
                  <a:lnTo>
                    <a:pt x="2546" y="729"/>
                  </a:lnTo>
                  <a:lnTo>
                    <a:pt x="2552" y="729"/>
                  </a:lnTo>
                  <a:lnTo>
                    <a:pt x="2558" y="729"/>
                  </a:lnTo>
                  <a:lnTo>
                    <a:pt x="2561" y="729"/>
                  </a:lnTo>
                  <a:lnTo>
                    <a:pt x="2567" y="729"/>
                  </a:lnTo>
                  <a:lnTo>
                    <a:pt x="2573" y="729"/>
                  </a:lnTo>
                  <a:lnTo>
                    <a:pt x="2579" y="729"/>
                  </a:lnTo>
                  <a:lnTo>
                    <a:pt x="2583" y="729"/>
                  </a:lnTo>
                  <a:lnTo>
                    <a:pt x="2588" y="729"/>
                  </a:lnTo>
                  <a:lnTo>
                    <a:pt x="2594" y="729"/>
                  </a:lnTo>
                  <a:lnTo>
                    <a:pt x="2600" y="729"/>
                  </a:lnTo>
                  <a:lnTo>
                    <a:pt x="2604" y="729"/>
                  </a:lnTo>
                  <a:lnTo>
                    <a:pt x="2609" y="729"/>
                  </a:lnTo>
                  <a:lnTo>
                    <a:pt x="2615" y="729"/>
                  </a:lnTo>
                  <a:lnTo>
                    <a:pt x="2621" y="725"/>
                  </a:lnTo>
                  <a:lnTo>
                    <a:pt x="2625" y="725"/>
                  </a:lnTo>
                  <a:lnTo>
                    <a:pt x="2631" y="725"/>
                  </a:lnTo>
                  <a:lnTo>
                    <a:pt x="2636" y="725"/>
                  </a:lnTo>
                  <a:lnTo>
                    <a:pt x="2642" y="729"/>
                  </a:lnTo>
                  <a:lnTo>
                    <a:pt x="2646" y="729"/>
                  </a:lnTo>
                  <a:lnTo>
                    <a:pt x="2652" y="729"/>
                  </a:lnTo>
                  <a:lnTo>
                    <a:pt x="2657" y="729"/>
                  </a:lnTo>
                  <a:lnTo>
                    <a:pt x="2663" y="725"/>
                  </a:lnTo>
                  <a:lnTo>
                    <a:pt x="2667" y="729"/>
                  </a:lnTo>
                  <a:lnTo>
                    <a:pt x="2673" y="725"/>
                  </a:lnTo>
                  <a:lnTo>
                    <a:pt x="2679" y="725"/>
                  </a:lnTo>
                  <a:lnTo>
                    <a:pt x="2682" y="725"/>
                  </a:lnTo>
                  <a:lnTo>
                    <a:pt x="2688" y="725"/>
                  </a:lnTo>
                  <a:lnTo>
                    <a:pt x="2694" y="725"/>
                  </a:lnTo>
                  <a:lnTo>
                    <a:pt x="2700" y="725"/>
                  </a:lnTo>
                  <a:lnTo>
                    <a:pt x="2704" y="725"/>
                  </a:lnTo>
                  <a:lnTo>
                    <a:pt x="2709" y="725"/>
                  </a:lnTo>
                  <a:lnTo>
                    <a:pt x="2715" y="725"/>
                  </a:lnTo>
                  <a:lnTo>
                    <a:pt x="2721" y="725"/>
                  </a:lnTo>
                  <a:lnTo>
                    <a:pt x="2725" y="725"/>
                  </a:lnTo>
                  <a:lnTo>
                    <a:pt x="2730" y="725"/>
                  </a:lnTo>
                  <a:lnTo>
                    <a:pt x="2736" y="725"/>
                  </a:lnTo>
                  <a:lnTo>
                    <a:pt x="2742" y="725"/>
                  </a:lnTo>
                  <a:lnTo>
                    <a:pt x="2746" y="725"/>
                  </a:lnTo>
                  <a:lnTo>
                    <a:pt x="2752" y="725"/>
                  </a:lnTo>
                  <a:lnTo>
                    <a:pt x="2757" y="725"/>
                  </a:lnTo>
                  <a:lnTo>
                    <a:pt x="2763" y="725"/>
                  </a:lnTo>
                  <a:lnTo>
                    <a:pt x="2767" y="725"/>
                  </a:lnTo>
                  <a:lnTo>
                    <a:pt x="2773" y="725"/>
                  </a:lnTo>
                  <a:lnTo>
                    <a:pt x="2778" y="725"/>
                  </a:lnTo>
                  <a:lnTo>
                    <a:pt x="2784" y="725"/>
                  </a:lnTo>
                  <a:lnTo>
                    <a:pt x="2788" y="725"/>
                  </a:lnTo>
                  <a:lnTo>
                    <a:pt x="2794" y="725"/>
                  </a:lnTo>
                  <a:lnTo>
                    <a:pt x="2800" y="725"/>
                  </a:lnTo>
                  <a:lnTo>
                    <a:pt x="2805" y="725"/>
                  </a:lnTo>
                  <a:lnTo>
                    <a:pt x="2809" y="725"/>
                  </a:lnTo>
                  <a:lnTo>
                    <a:pt x="2815" y="725"/>
                  </a:lnTo>
                  <a:lnTo>
                    <a:pt x="2821" y="725"/>
                  </a:lnTo>
                  <a:lnTo>
                    <a:pt x="2826" y="725"/>
                  </a:lnTo>
                  <a:lnTo>
                    <a:pt x="2830" y="725"/>
                  </a:lnTo>
                  <a:lnTo>
                    <a:pt x="2836" y="725"/>
                  </a:lnTo>
                  <a:lnTo>
                    <a:pt x="2842" y="725"/>
                  </a:lnTo>
                  <a:lnTo>
                    <a:pt x="2846" y="725"/>
                  </a:lnTo>
                  <a:lnTo>
                    <a:pt x="2851" y="725"/>
                  </a:lnTo>
                  <a:lnTo>
                    <a:pt x="2857" y="725"/>
                  </a:lnTo>
                  <a:lnTo>
                    <a:pt x="2863" y="725"/>
                  </a:lnTo>
                  <a:lnTo>
                    <a:pt x="2867" y="725"/>
                  </a:lnTo>
                  <a:lnTo>
                    <a:pt x="2873" y="725"/>
                  </a:lnTo>
                  <a:lnTo>
                    <a:pt x="2878" y="725"/>
                  </a:lnTo>
                  <a:lnTo>
                    <a:pt x="2884" y="722"/>
                  </a:lnTo>
                  <a:lnTo>
                    <a:pt x="2888" y="722"/>
                  </a:lnTo>
                  <a:lnTo>
                    <a:pt x="2894" y="722"/>
                  </a:lnTo>
                  <a:lnTo>
                    <a:pt x="2899" y="722"/>
                  </a:lnTo>
                  <a:lnTo>
                    <a:pt x="2905" y="722"/>
                  </a:lnTo>
                  <a:lnTo>
                    <a:pt x="2909" y="722"/>
                  </a:lnTo>
                  <a:lnTo>
                    <a:pt x="2915" y="722"/>
                  </a:lnTo>
                  <a:lnTo>
                    <a:pt x="2921" y="722"/>
                  </a:lnTo>
                  <a:lnTo>
                    <a:pt x="2926" y="718"/>
                  </a:lnTo>
                  <a:lnTo>
                    <a:pt x="2930" y="718"/>
                  </a:lnTo>
                  <a:lnTo>
                    <a:pt x="2936" y="718"/>
                  </a:lnTo>
                  <a:lnTo>
                    <a:pt x="2942" y="718"/>
                  </a:lnTo>
                  <a:lnTo>
                    <a:pt x="2947" y="714"/>
                  </a:lnTo>
                  <a:lnTo>
                    <a:pt x="2951" y="714"/>
                  </a:lnTo>
                  <a:lnTo>
                    <a:pt x="2957" y="714"/>
                  </a:lnTo>
                  <a:lnTo>
                    <a:pt x="2963" y="710"/>
                  </a:lnTo>
                  <a:lnTo>
                    <a:pt x="2969" y="710"/>
                  </a:lnTo>
                  <a:lnTo>
                    <a:pt x="2972" y="706"/>
                  </a:lnTo>
                  <a:lnTo>
                    <a:pt x="2978" y="702"/>
                  </a:lnTo>
                  <a:lnTo>
                    <a:pt x="2984" y="698"/>
                  </a:lnTo>
                  <a:lnTo>
                    <a:pt x="2990" y="694"/>
                  </a:lnTo>
                  <a:lnTo>
                    <a:pt x="2993" y="690"/>
                  </a:lnTo>
                  <a:lnTo>
                    <a:pt x="2999" y="690"/>
                  </a:lnTo>
                  <a:lnTo>
                    <a:pt x="3005" y="682"/>
                  </a:lnTo>
                  <a:lnTo>
                    <a:pt x="3011" y="678"/>
                  </a:lnTo>
                  <a:lnTo>
                    <a:pt x="3015" y="674"/>
                  </a:lnTo>
                  <a:lnTo>
                    <a:pt x="3020" y="670"/>
                  </a:lnTo>
                  <a:lnTo>
                    <a:pt x="3026" y="666"/>
                  </a:lnTo>
                  <a:lnTo>
                    <a:pt x="3030" y="662"/>
                  </a:lnTo>
                  <a:lnTo>
                    <a:pt x="3036" y="658"/>
                  </a:lnTo>
                  <a:lnTo>
                    <a:pt x="3041" y="654"/>
                  </a:lnTo>
                  <a:lnTo>
                    <a:pt x="3047" y="650"/>
                  </a:lnTo>
                  <a:lnTo>
                    <a:pt x="3051" y="646"/>
                  </a:lnTo>
                  <a:lnTo>
                    <a:pt x="3057" y="642"/>
                  </a:lnTo>
                  <a:lnTo>
                    <a:pt x="3063" y="642"/>
                  </a:lnTo>
                  <a:lnTo>
                    <a:pt x="3068" y="642"/>
                  </a:lnTo>
                  <a:lnTo>
                    <a:pt x="3072" y="638"/>
                  </a:lnTo>
                  <a:lnTo>
                    <a:pt x="3078" y="638"/>
                  </a:lnTo>
                  <a:lnTo>
                    <a:pt x="3084" y="638"/>
                  </a:lnTo>
                  <a:lnTo>
                    <a:pt x="3089" y="638"/>
                  </a:lnTo>
                  <a:lnTo>
                    <a:pt x="3093" y="642"/>
                  </a:lnTo>
                  <a:lnTo>
                    <a:pt x="3099" y="646"/>
                  </a:lnTo>
                  <a:lnTo>
                    <a:pt x="3105" y="646"/>
                  </a:lnTo>
                  <a:lnTo>
                    <a:pt x="3111" y="650"/>
                  </a:lnTo>
                  <a:lnTo>
                    <a:pt x="3114" y="654"/>
                  </a:lnTo>
                  <a:lnTo>
                    <a:pt x="3120" y="658"/>
                  </a:lnTo>
                  <a:lnTo>
                    <a:pt x="3126" y="662"/>
                  </a:lnTo>
                  <a:lnTo>
                    <a:pt x="3132" y="666"/>
                  </a:lnTo>
                  <a:lnTo>
                    <a:pt x="3136" y="670"/>
                  </a:lnTo>
                  <a:lnTo>
                    <a:pt x="3141" y="674"/>
                  </a:lnTo>
                  <a:lnTo>
                    <a:pt x="3147" y="678"/>
                  </a:lnTo>
                  <a:lnTo>
                    <a:pt x="3153" y="682"/>
                  </a:lnTo>
                  <a:lnTo>
                    <a:pt x="3157" y="686"/>
                  </a:lnTo>
                  <a:lnTo>
                    <a:pt x="3162" y="690"/>
                  </a:lnTo>
                  <a:lnTo>
                    <a:pt x="3168" y="694"/>
                  </a:lnTo>
                  <a:lnTo>
                    <a:pt x="3174" y="698"/>
                  </a:lnTo>
                  <a:lnTo>
                    <a:pt x="3178" y="702"/>
                  </a:lnTo>
                  <a:lnTo>
                    <a:pt x="3184" y="706"/>
                  </a:lnTo>
                  <a:lnTo>
                    <a:pt x="3189" y="706"/>
                  </a:lnTo>
                  <a:lnTo>
                    <a:pt x="3193" y="710"/>
                  </a:lnTo>
                  <a:lnTo>
                    <a:pt x="3199" y="710"/>
                  </a:lnTo>
                  <a:lnTo>
                    <a:pt x="3205" y="714"/>
                  </a:lnTo>
                  <a:lnTo>
                    <a:pt x="3210" y="718"/>
                  </a:lnTo>
                  <a:lnTo>
                    <a:pt x="3214" y="718"/>
                  </a:lnTo>
                  <a:lnTo>
                    <a:pt x="3220" y="718"/>
                  </a:lnTo>
                  <a:lnTo>
                    <a:pt x="3226" y="722"/>
                  </a:lnTo>
                  <a:lnTo>
                    <a:pt x="3232" y="722"/>
                  </a:lnTo>
                  <a:lnTo>
                    <a:pt x="3235" y="722"/>
                  </a:lnTo>
                  <a:lnTo>
                    <a:pt x="3241" y="722"/>
                  </a:lnTo>
                  <a:lnTo>
                    <a:pt x="3247" y="722"/>
                  </a:lnTo>
                  <a:lnTo>
                    <a:pt x="3253" y="722"/>
                  </a:lnTo>
                  <a:lnTo>
                    <a:pt x="3257" y="725"/>
                  </a:lnTo>
                  <a:lnTo>
                    <a:pt x="3262" y="725"/>
                  </a:lnTo>
                  <a:lnTo>
                    <a:pt x="3268" y="725"/>
                  </a:lnTo>
                  <a:lnTo>
                    <a:pt x="3274" y="725"/>
                  </a:lnTo>
                  <a:lnTo>
                    <a:pt x="3278" y="725"/>
                  </a:lnTo>
                  <a:lnTo>
                    <a:pt x="3283" y="725"/>
                  </a:lnTo>
                  <a:lnTo>
                    <a:pt x="3289" y="725"/>
                  </a:lnTo>
                  <a:lnTo>
                    <a:pt x="3295" y="725"/>
                  </a:lnTo>
                  <a:lnTo>
                    <a:pt x="3299" y="725"/>
                  </a:lnTo>
                  <a:lnTo>
                    <a:pt x="3305" y="725"/>
                  </a:lnTo>
                  <a:lnTo>
                    <a:pt x="3310" y="725"/>
                  </a:lnTo>
                  <a:lnTo>
                    <a:pt x="3316" y="725"/>
                  </a:lnTo>
                  <a:lnTo>
                    <a:pt x="3320" y="725"/>
                  </a:lnTo>
                  <a:lnTo>
                    <a:pt x="3326" y="725"/>
                  </a:lnTo>
                  <a:lnTo>
                    <a:pt x="3331" y="725"/>
                  </a:lnTo>
                  <a:lnTo>
                    <a:pt x="3337" y="725"/>
                  </a:lnTo>
                  <a:lnTo>
                    <a:pt x="3341" y="725"/>
                  </a:lnTo>
                  <a:lnTo>
                    <a:pt x="3347" y="725"/>
                  </a:lnTo>
                  <a:lnTo>
                    <a:pt x="3353" y="725"/>
                  </a:lnTo>
                  <a:lnTo>
                    <a:pt x="3356" y="725"/>
                  </a:lnTo>
                  <a:lnTo>
                    <a:pt x="3362" y="725"/>
                  </a:lnTo>
                  <a:lnTo>
                    <a:pt x="3368" y="725"/>
                  </a:lnTo>
                  <a:lnTo>
                    <a:pt x="3374" y="725"/>
                  </a:lnTo>
                  <a:lnTo>
                    <a:pt x="3377" y="725"/>
                  </a:lnTo>
                  <a:lnTo>
                    <a:pt x="3383" y="725"/>
                  </a:lnTo>
                  <a:lnTo>
                    <a:pt x="3389" y="725"/>
                  </a:lnTo>
                  <a:lnTo>
                    <a:pt x="3395" y="725"/>
                  </a:lnTo>
                  <a:lnTo>
                    <a:pt x="3399" y="725"/>
                  </a:lnTo>
                  <a:lnTo>
                    <a:pt x="3404" y="725"/>
                  </a:lnTo>
                  <a:lnTo>
                    <a:pt x="3410" y="725"/>
                  </a:lnTo>
                  <a:lnTo>
                    <a:pt x="3416" y="725"/>
                  </a:lnTo>
                  <a:lnTo>
                    <a:pt x="3420" y="725"/>
                  </a:lnTo>
                  <a:lnTo>
                    <a:pt x="3425" y="725"/>
                  </a:lnTo>
                  <a:lnTo>
                    <a:pt x="3431" y="725"/>
                  </a:lnTo>
                  <a:lnTo>
                    <a:pt x="3437" y="725"/>
                  </a:lnTo>
                  <a:lnTo>
                    <a:pt x="3441" y="725"/>
                  </a:lnTo>
                  <a:lnTo>
                    <a:pt x="3447" y="725"/>
                  </a:lnTo>
                  <a:lnTo>
                    <a:pt x="3452" y="722"/>
                  </a:lnTo>
                  <a:lnTo>
                    <a:pt x="3458" y="718"/>
                  </a:lnTo>
                  <a:lnTo>
                    <a:pt x="3462" y="718"/>
                  </a:lnTo>
                  <a:lnTo>
                    <a:pt x="3468" y="714"/>
                  </a:lnTo>
                  <a:lnTo>
                    <a:pt x="3473" y="710"/>
                  </a:lnTo>
                  <a:lnTo>
                    <a:pt x="3479" y="706"/>
                  </a:lnTo>
                  <a:lnTo>
                    <a:pt x="3483" y="698"/>
                  </a:lnTo>
                  <a:lnTo>
                    <a:pt x="3489" y="690"/>
                  </a:lnTo>
                  <a:lnTo>
                    <a:pt x="3495" y="682"/>
                  </a:lnTo>
                  <a:lnTo>
                    <a:pt x="3500" y="674"/>
                  </a:lnTo>
                  <a:lnTo>
                    <a:pt x="3504" y="658"/>
                  </a:lnTo>
                  <a:lnTo>
                    <a:pt x="3510" y="646"/>
                  </a:lnTo>
                  <a:lnTo>
                    <a:pt x="3516" y="626"/>
                  </a:lnTo>
                  <a:lnTo>
                    <a:pt x="3521" y="606"/>
                  </a:lnTo>
                  <a:lnTo>
                    <a:pt x="3525" y="587"/>
                  </a:lnTo>
                  <a:lnTo>
                    <a:pt x="3531" y="559"/>
                  </a:lnTo>
                  <a:lnTo>
                    <a:pt x="3537" y="531"/>
                  </a:lnTo>
                  <a:lnTo>
                    <a:pt x="3541" y="503"/>
                  </a:lnTo>
                  <a:lnTo>
                    <a:pt x="3546" y="472"/>
                  </a:lnTo>
                  <a:lnTo>
                    <a:pt x="3552" y="432"/>
                  </a:lnTo>
                  <a:lnTo>
                    <a:pt x="3558" y="396"/>
                  </a:lnTo>
                  <a:lnTo>
                    <a:pt x="3562" y="353"/>
                  </a:lnTo>
                  <a:lnTo>
                    <a:pt x="3568" y="313"/>
                  </a:lnTo>
                  <a:lnTo>
                    <a:pt x="3573" y="273"/>
                  </a:lnTo>
                  <a:lnTo>
                    <a:pt x="3579" y="234"/>
                  </a:lnTo>
                  <a:lnTo>
                    <a:pt x="3583" y="190"/>
                  </a:lnTo>
                  <a:lnTo>
                    <a:pt x="3589" y="150"/>
                  </a:lnTo>
                  <a:lnTo>
                    <a:pt x="3594" y="115"/>
                  </a:lnTo>
                  <a:lnTo>
                    <a:pt x="3600" y="83"/>
                  </a:lnTo>
                  <a:lnTo>
                    <a:pt x="3604" y="55"/>
                  </a:lnTo>
                  <a:lnTo>
                    <a:pt x="3610" y="31"/>
                  </a:lnTo>
                  <a:lnTo>
                    <a:pt x="3616" y="15"/>
                  </a:lnTo>
                  <a:lnTo>
                    <a:pt x="3621" y="4"/>
                  </a:lnTo>
                  <a:lnTo>
                    <a:pt x="3625" y="0"/>
                  </a:lnTo>
                  <a:lnTo>
                    <a:pt x="3631" y="0"/>
                  </a:lnTo>
                  <a:lnTo>
                    <a:pt x="3637" y="11"/>
                  </a:lnTo>
                  <a:lnTo>
                    <a:pt x="3642" y="27"/>
                  </a:lnTo>
                  <a:lnTo>
                    <a:pt x="3646" y="51"/>
                  </a:lnTo>
                  <a:lnTo>
                    <a:pt x="3652" y="79"/>
                  </a:lnTo>
                  <a:lnTo>
                    <a:pt x="3658" y="111"/>
                  </a:lnTo>
                  <a:lnTo>
                    <a:pt x="3664" y="146"/>
                  </a:lnTo>
                  <a:lnTo>
                    <a:pt x="3667" y="186"/>
                  </a:lnTo>
                  <a:lnTo>
                    <a:pt x="3673" y="226"/>
                  </a:lnTo>
                  <a:lnTo>
                    <a:pt x="3679" y="269"/>
                  </a:lnTo>
                  <a:lnTo>
                    <a:pt x="3685" y="313"/>
                  </a:lnTo>
                  <a:lnTo>
                    <a:pt x="3689" y="353"/>
                  </a:lnTo>
                  <a:lnTo>
                    <a:pt x="3694" y="392"/>
                  </a:lnTo>
                  <a:lnTo>
                    <a:pt x="3700" y="432"/>
                  </a:lnTo>
                  <a:lnTo>
                    <a:pt x="3704" y="464"/>
                  </a:lnTo>
                  <a:lnTo>
                    <a:pt x="3710" y="499"/>
                  </a:lnTo>
                  <a:lnTo>
                    <a:pt x="3715" y="527"/>
                  </a:lnTo>
                  <a:lnTo>
                    <a:pt x="3721" y="555"/>
                  </a:lnTo>
                  <a:lnTo>
                    <a:pt x="3725" y="579"/>
                  </a:lnTo>
                  <a:lnTo>
                    <a:pt x="3731" y="599"/>
                  </a:lnTo>
                  <a:lnTo>
                    <a:pt x="3737" y="618"/>
                  </a:lnTo>
                  <a:lnTo>
                    <a:pt x="3742" y="630"/>
                  </a:lnTo>
                  <a:lnTo>
                    <a:pt x="3746" y="646"/>
                  </a:lnTo>
                  <a:lnTo>
                    <a:pt x="3752" y="658"/>
                  </a:lnTo>
                  <a:lnTo>
                    <a:pt x="3758" y="666"/>
                  </a:lnTo>
                  <a:lnTo>
                    <a:pt x="3763" y="674"/>
                  </a:lnTo>
                  <a:lnTo>
                    <a:pt x="3767" y="682"/>
                  </a:lnTo>
                  <a:lnTo>
                    <a:pt x="3773" y="686"/>
                  </a:lnTo>
                  <a:lnTo>
                    <a:pt x="3779" y="690"/>
                  </a:lnTo>
                  <a:lnTo>
                    <a:pt x="3785" y="694"/>
                  </a:lnTo>
                  <a:lnTo>
                    <a:pt x="3788" y="698"/>
                  </a:lnTo>
                  <a:lnTo>
                    <a:pt x="3794" y="698"/>
                  </a:lnTo>
                  <a:lnTo>
                    <a:pt x="3800" y="698"/>
                  </a:lnTo>
                  <a:lnTo>
                    <a:pt x="3806" y="694"/>
                  </a:lnTo>
                  <a:lnTo>
                    <a:pt x="3809" y="694"/>
                  </a:lnTo>
                  <a:lnTo>
                    <a:pt x="3815" y="690"/>
                  </a:lnTo>
                  <a:lnTo>
                    <a:pt x="3821" y="686"/>
                  </a:lnTo>
                  <a:lnTo>
                    <a:pt x="3827" y="682"/>
                  </a:lnTo>
                  <a:lnTo>
                    <a:pt x="3831" y="674"/>
                  </a:lnTo>
                  <a:lnTo>
                    <a:pt x="3836" y="666"/>
                  </a:lnTo>
                  <a:lnTo>
                    <a:pt x="3842" y="654"/>
                  </a:lnTo>
                  <a:lnTo>
                    <a:pt x="3848" y="642"/>
                  </a:lnTo>
                  <a:lnTo>
                    <a:pt x="3852" y="626"/>
                  </a:lnTo>
                  <a:lnTo>
                    <a:pt x="3857" y="610"/>
                  </a:lnTo>
                  <a:lnTo>
                    <a:pt x="3863" y="591"/>
                  </a:lnTo>
                  <a:lnTo>
                    <a:pt x="3867" y="571"/>
                  </a:lnTo>
                  <a:lnTo>
                    <a:pt x="3873" y="547"/>
                  </a:lnTo>
                  <a:lnTo>
                    <a:pt x="3879" y="523"/>
                  </a:lnTo>
                  <a:lnTo>
                    <a:pt x="3884" y="495"/>
                  </a:lnTo>
                  <a:lnTo>
                    <a:pt x="3888" y="468"/>
                  </a:lnTo>
                  <a:lnTo>
                    <a:pt x="3894" y="440"/>
                  </a:lnTo>
                  <a:lnTo>
                    <a:pt x="3900" y="408"/>
                  </a:lnTo>
                  <a:lnTo>
                    <a:pt x="3905" y="376"/>
                  </a:lnTo>
                  <a:lnTo>
                    <a:pt x="3909" y="345"/>
                  </a:lnTo>
                  <a:lnTo>
                    <a:pt x="3915" y="313"/>
                  </a:lnTo>
                  <a:lnTo>
                    <a:pt x="3921" y="285"/>
                  </a:lnTo>
                  <a:lnTo>
                    <a:pt x="3927" y="253"/>
                  </a:lnTo>
                  <a:lnTo>
                    <a:pt x="3930" y="226"/>
                  </a:lnTo>
                  <a:lnTo>
                    <a:pt x="3936" y="202"/>
                  </a:lnTo>
                  <a:lnTo>
                    <a:pt x="3942" y="182"/>
                  </a:lnTo>
                  <a:lnTo>
                    <a:pt x="3948" y="162"/>
                  </a:lnTo>
                  <a:lnTo>
                    <a:pt x="3952" y="146"/>
                  </a:lnTo>
                  <a:lnTo>
                    <a:pt x="3957" y="138"/>
                  </a:lnTo>
                  <a:lnTo>
                    <a:pt x="3963" y="130"/>
                  </a:lnTo>
                  <a:lnTo>
                    <a:pt x="3969" y="126"/>
                  </a:lnTo>
                  <a:lnTo>
                    <a:pt x="3973" y="130"/>
                  </a:lnTo>
                  <a:lnTo>
                    <a:pt x="3978" y="134"/>
                  </a:lnTo>
                  <a:lnTo>
                    <a:pt x="3984" y="146"/>
                  </a:lnTo>
                  <a:lnTo>
                    <a:pt x="3990" y="162"/>
                  </a:lnTo>
                  <a:lnTo>
                    <a:pt x="3994" y="182"/>
                  </a:lnTo>
                  <a:lnTo>
                    <a:pt x="4000" y="202"/>
                  </a:lnTo>
                  <a:lnTo>
                    <a:pt x="4005" y="226"/>
                  </a:lnTo>
                  <a:lnTo>
                    <a:pt x="4011" y="253"/>
                  </a:lnTo>
                  <a:lnTo>
                    <a:pt x="4015" y="281"/>
                  </a:lnTo>
                  <a:lnTo>
                    <a:pt x="4021" y="313"/>
                  </a:lnTo>
                  <a:lnTo>
                    <a:pt x="4026" y="345"/>
                  </a:lnTo>
                  <a:lnTo>
                    <a:pt x="4030" y="376"/>
                  </a:lnTo>
                  <a:lnTo>
                    <a:pt x="4036" y="404"/>
                  </a:lnTo>
                  <a:lnTo>
                    <a:pt x="4042" y="432"/>
                  </a:lnTo>
                  <a:lnTo>
                    <a:pt x="4048" y="464"/>
                  </a:lnTo>
                  <a:lnTo>
                    <a:pt x="4051" y="491"/>
                  </a:lnTo>
                  <a:lnTo>
                    <a:pt x="4057" y="515"/>
                  </a:lnTo>
                  <a:lnTo>
                    <a:pt x="4063" y="539"/>
                  </a:lnTo>
                  <a:lnTo>
                    <a:pt x="4069" y="563"/>
                  </a:lnTo>
                  <a:lnTo>
                    <a:pt x="4073" y="583"/>
                  </a:lnTo>
                  <a:lnTo>
                    <a:pt x="4078" y="599"/>
                  </a:lnTo>
                  <a:lnTo>
                    <a:pt x="4084" y="618"/>
                  </a:lnTo>
                  <a:lnTo>
                    <a:pt x="4090" y="630"/>
                  </a:lnTo>
                  <a:lnTo>
                    <a:pt x="4094" y="642"/>
                  </a:lnTo>
                  <a:lnTo>
                    <a:pt x="4099" y="654"/>
                  </a:lnTo>
                  <a:lnTo>
                    <a:pt x="4105" y="666"/>
                  </a:lnTo>
                  <a:lnTo>
                    <a:pt x="4111" y="674"/>
                  </a:lnTo>
                  <a:lnTo>
                    <a:pt x="4115" y="682"/>
                  </a:lnTo>
                  <a:lnTo>
                    <a:pt x="4121" y="686"/>
                  </a:lnTo>
                  <a:lnTo>
                    <a:pt x="4126" y="694"/>
                  </a:lnTo>
                  <a:lnTo>
                    <a:pt x="4132" y="698"/>
                  </a:lnTo>
                  <a:lnTo>
                    <a:pt x="4136" y="702"/>
                  </a:lnTo>
                  <a:lnTo>
                    <a:pt x="4142" y="706"/>
                  </a:lnTo>
                  <a:lnTo>
                    <a:pt x="4147" y="706"/>
                  </a:lnTo>
                  <a:lnTo>
                    <a:pt x="4153" y="710"/>
                  </a:lnTo>
                  <a:lnTo>
                    <a:pt x="4157" y="710"/>
                  </a:lnTo>
                  <a:lnTo>
                    <a:pt x="4163" y="714"/>
                  </a:lnTo>
                  <a:lnTo>
                    <a:pt x="4169" y="714"/>
                  </a:lnTo>
                  <a:lnTo>
                    <a:pt x="4174" y="714"/>
                  </a:lnTo>
                  <a:lnTo>
                    <a:pt x="4178" y="718"/>
                  </a:lnTo>
                  <a:lnTo>
                    <a:pt x="4184" y="718"/>
                  </a:lnTo>
                  <a:lnTo>
                    <a:pt x="4190" y="718"/>
                  </a:lnTo>
                  <a:lnTo>
                    <a:pt x="4195" y="718"/>
                  </a:lnTo>
                  <a:lnTo>
                    <a:pt x="4199" y="718"/>
                  </a:lnTo>
                  <a:lnTo>
                    <a:pt x="4205" y="718"/>
                  </a:lnTo>
                  <a:lnTo>
                    <a:pt x="4211" y="722"/>
                  </a:lnTo>
                  <a:lnTo>
                    <a:pt x="4215" y="722"/>
                  </a:lnTo>
                  <a:lnTo>
                    <a:pt x="4220" y="722"/>
                  </a:lnTo>
                  <a:lnTo>
                    <a:pt x="4226" y="722"/>
                  </a:lnTo>
                  <a:lnTo>
                    <a:pt x="4232" y="722"/>
                  </a:lnTo>
                  <a:lnTo>
                    <a:pt x="4236" y="722"/>
                  </a:lnTo>
                  <a:lnTo>
                    <a:pt x="4241" y="722"/>
                  </a:lnTo>
                  <a:lnTo>
                    <a:pt x="4247" y="722"/>
                  </a:lnTo>
                  <a:lnTo>
                    <a:pt x="4253" y="722"/>
                  </a:lnTo>
                  <a:lnTo>
                    <a:pt x="4257" y="722"/>
                  </a:lnTo>
                  <a:lnTo>
                    <a:pt x="4263" y="725"/>
                  </a:lnTo>
                  <a:lnTo>
                    <a:pt x="4268" y="722"/>
                  </a:lnTo>
                  <a:lnTo>
                    <a:pt x="4274" y="722"/>
                  </a:lnTo>
                  <a:lnTo>
                    <a:pt x="4278" y="722"/>
                  </a:lnTo>
                  <a:lnTo>
                    <a:pt x="4284" y="722"/>
                  </a:lnTo>
                  <a:lnTo>
                    <a:pt x="4289" y="722"/>
                  </a:lnTo>
                  <a:lnTo>
                    <a:pt x="4295" y="722"/>
                  </a:lnTo>
                  <a:lnTo>
                    <a:pt x="4299" y="722"/>
                  </a:lnTo>
                  <a:lnTo>
                    <a:pt x="4305" y="722"/>
                  </a:lnTo>
                  <a:lnTo>
                    <a:pt x="4311" y="722"/>
                  </a:lnTo>
                  <a:lnTo>
                    <a:pt x="4316" y="722"/>
                  </a:lnTo>
                  <a:lnTo>
                    <a:pt x="4320" y="722"/>
                  </a:lnTo>
                  <a:lnTo>
                    <a:pt x="4326" y="722"/>
                  </a:lnTo>
                  <a:lnTo>
                    <a:pt x="4332" y="722"/>
                  </a:lnTo>
                  <a:lnTo>
                    <a:pt x="4337" y="725"/>
                  </a:lnTo>
                  <a:lnTo>
                    <a:pt x="4341" y="725"/>
                  </a:lnTo>
                  <a:lnTo>
                    <a:pt x="4347" y="722"/>
                  </a:lnTo>
                  <a:lnTo>
                    <a:pt x="4353" y="722"/>
                  </a:lnTo>
                  <a:lnTo>
                    <a:pt x="4359" y="725"/>
                  </a:lnTo>
                  <a:lnTo>
                    <a:pt x="4362" y="722"/>
                  </a:lnTo>
                  <a:lnTo>
                    <a:pt x="4368" y="722"/>
                  </a:lnTo>
                  <a:lnTo>
                    <a:pt x="4374" y="722"/>
                  </a:lnTo>
                  <a:lnTo>
                    <a:pt x="4378" y="722"/>
                  </a:lnTo>
                  <a:lnTo>
                    <a:pt x="4384" y="722"/>
                  </a:lnTo>
                  <a:lnTo>
                    <a:pt x="4389" y="722"/>
                  </a:lnTo>
                  <a:lnTo>
                    <a:pt x="4395" y="722"/>
                  </a:lnTo>
                  <a:lnTo>
                    <a:pt x="4399" y="725"/>
                  </a:lnTo>
                  <a:lnTo>
                    <a:pt x="4405" y="722"/>
                  </a:lnTo>
                  <a:lnTo>
                    <a:pt x="4410" y="722"/>
                  </a:lnTo>
                  <a:lnTo>
                    <a:pt x="4416" y="722"/>
                  </a:lnTo>
                  <a:lnTo>
                    <a:pt x="4420" y="725"/>
                  </a:lnTo>
                  <a:lnTo>
                    <a:pt x="4426" y="725"/>
                  </a:lnTo>
                  <a:lnTo>
                    <a:pt x="4432" y="725"/>
                  </a:lnTo>
                  <a:lnTo>
                    <a:pt x="4437" y="725"/>
                  </a:lnTo>
                  <a:lnTo>
                    <a:pt x="4441" y="725"/>
                  </a:lnTo>
                  <a:lnTo>
                    <a:pt x="4447" y="725"/>
                  </a:lnTo>
                  <a:lnTo>
                    <a:pt x="4453" y="722"/>
                  </a:lnTo>
                  <a:lnTo>
                    <a:pt x="4458" y="725"/>
                  </a:lnTo>
                  <a:lnTo>
                    <a:pt x="4462" y="725"/>
                  </a:lnTo>
                  <a:lnTo>
                    <a:pt x="4468" y="725"/>
                  </a:lnTo>
                  <a:lnTo>
                    <a:pt x="4474" y="725"/>
                  </a:lnTo>
                  <a:lnTo>
                    <a:pt x="4480" y="725"/>
                  </a:lnTo>
                  <a:lnTo>
                    <a:pt x="4483" y="725"/>
                  </a:lnTo>
                  <a:lnTo>
                    <a:pt x="4489" y="722"/>
                  </a:lnTo>
                  <a:lnTo>
                    <a:pt x="4495" y="725"/>
                  </a:lnTo>
                  <a:lnTo>
                    <a:pt x="4501" y="722"/>
                  </a:lnTo>
                  <a:lnTo>
                    <a:pt x="4505" y="722"/>
                  </a:lnTo>
                  <a:lnTo>
                    <a:pt x="4510" y="722"/>
                  </a:lnTo>
                  <a:lnTo>
                    <a:pt x="4516" y="722"/>
                  </a:lnTo>
                  <a:lnTo>
                    <a:pt x="4522" y="722"/>
                  </a:lnTo>
                  <a:lnTo>
                    <a:pt x="4526" y="725"/>
                  </a:lnTo>
                  <a:lnTo>
                    <a:pt x="4531" y="722"/>
                  </a:lnTo>
                  <a:lnTo>
                    <a:pt x="4537" y="725"/>
                  </a:lnTo>
                  <a:lnTo>
                    <a:pt x="4541" y="725"/>
                  </a:lnTo>
                  <a:lnTo>
                    <a:pt x="4547" y="725"/>
                  </a:lnTo>
                  <a:lnTo>
                    <a:pt x="4553" y="725"/>
                  </a:lnTo>
                  <a:lnTo>
                    <a:pt x="4558" y="725"/>
                  </a:lnTo>
                  <a:lnTo>
                    <a:pt x="4562" y="725"/>
                  </a:lnTo>
                  <a:lnTo>
                    <a:pt x="4568" y="725"/>
                  </a:lnTo>
                  <a:lnTo>
                    <a:pt x="4574" y="725"/>
                  </a:lnTo>
                  <a:lnTo>
                    <a:pt x="4579" y="725"/>
                  </a:lnTo>
                  <a:lnTo>
                    <a:pt x="4583" y="725"/>
                  </a:lnTo>
                  <a:lnTo>
                    <a:pt x="4589" y="725"/>
                  </a:lnTo>
                  <a:lnTo>
                    <a:pt x="4595" y="725"/>
                  </a:lnTo>
                  <a:lnTo>
                    <a:pt x="4601" y="725"/>
                  </a:lnTo>
                  <a:lnTo>
                    <a:pt x="4604" y="725"/>
                  </a:lnTo>
                  <a:lnTo>
                    <a:pt x="4610" y="725"/>
                  </a:lnTo>
                  <a:lnTo>
                    <a:pt x="4616" y="725"/>
                  </a:lnTo>
                  <a:lnTo>
                    <a:pt x="4622" y="725"/>
                  </a:lnTo>
                  <a:lnTo>
                    <a:pt x="4625" y="725"/>
                  </a:lnTo>
                  <a:lnTo>
                    <a:pt x="4631" y="725"/>
                  </a:lnTo>
                  <a:lnTo>
                    <a:pt x="4637" y="725"/>
                  </a:lnTo>
                  <a:lnTo>
                    <a:pt x="4643" y="725"/>
                  </a:lnTo>
                  <a:lnTo>
                    <a:pt x="4647" y="725"/>
                  </a:lnTo>
                  <a:lnTo>
                    <a:pt x="4652" y="725"/>
                  </a:lnTo>
                  <a:lnTo>
                    <a:pt x="4658" y="725"/>
                  </a:lnTo>
                  <a:lnTo>
                    <a:pt x="4664" y="725"/>
                  </a:lnTo>
                  <a:lnTo>
                    <a:pt x="4668" y="725"/>
                  </a:lnTo>
                  <a:lnTo>
                    <a:pt x="4673" y="725"/>
                  </a:lnTo>
                  <a:lnTo>
                    <a:pt x="4679" y="729"/>
                  </a:lnTo>
                  <a:lnTo>
                    <a:pt x="4685" y="729"/>
                  </a:lnTo>
                  <a:lnTo>
                    <a:pt x="4689" y="729"/>
                  </a:lnTo>
                  <a:lnTo>
                    <a:pt x="4695" y="729"/>
                  </a:lnTo>
                  <a:lnTo>
                    <a:pt x="4700" y="729"/>
                  </a:lnTo>
                  <a:lnTo>
                    <a:pt x="4706" y="725"/>
                  </a:lnTo>
                  <a:lnTo>
                    <a:pt x="4710" y="725"/>
                  </a:lnTo>
                  <a:lnTo>
                    <a:pt x="4716" y="725"/>
                  </a:lnTo>
                  <a:lnTo>
                    <a:pt x="4720" y="72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Freeform 129"/>
            <p:cNvSpPr>
              <a:spLocks/>
            </p:cNvSpPr>
            <p:nvPr/>
          </p:nvSpPr>
          <p:spPr bwMode="auto">
            <a:xfrm>
              <a:off x="906463" y="1558925"/>
              <a:ext cx="7493000" cy="3470275"/>
            </a:xfrm>
            <a:custGeom>
              <a:avLst/>
              <a:gdLst>
                <a:gd name="T0" fmla="*/ 73 w 4720"/>
                <a:gd name="T1" fmla="*/ 2182 h 2186"/>
                <a:gd name="T2" fmla="*/ 152 w 4720"/>
                <a:gd name="T3" fmla="*/ 2182 h 2186"/>
                <a:gd name="T4" fmla="*/ 231 w 4720"/>
                <a:gd name="T5" fmla="*/ 2182 h 2186"/>
                <a:gd name="T6" fmla="*/ 309 w 4720"/>
                <a:gd name="T7" fmla="*/ 2182 h 2186"/>
                <a:gd name="T8" fmla="*/ 388 w 4720"/>
                <a:gd name="T9" fmla="*/ 2182 h 2186"/>
                <a:gd name="T10" fmla="*/ 469 w 4720"/>
                <a:gd name="T11" fmla="*/ 2182 h 2186"/>
                <a:gd name="T12" fmla="*/ 547 w 4720"/>
                <a:gd name="T13" fmla="*/ 2182 h 2186"/>
                <a:gd name="T14" fmla="*/ 626 w 4720"/>
                <a:gd name="T15" fmla="*/ 2182 h 2186"/>
                <a:gd name="T16" fmla="*/ 705 w 4720"/>
                <a:gd name="T17" fmla="*/ 2182 h 2186"/>
                <a:gd name="T18" fmla="*/ 784 w 4720"/>
                <a:gd name="T19" fmla="*/ 2182 h 2186"/>
                <a:gd name="T20" fmla="*/ 862 w 4720"/>
                <a:gd name="T21" fmla="*/ 2178 h 2186"/>
                <a:gd name="T22" fmla="*/ 941 w 4720"/>
                <a:gd name="T23" fmla="*/ 2182 h 2186"/>
                <a:gd name="T24" fmla="*/ 1020 w 4720"/>
                <a:gd name="T25" fmla="*/ 2182 h 2186"/>
                <a:gd name="T26" fmla="*/ 1100 w 4720"/>
                <a:gd name="T27" fmla="*/ 2182 h 2186"/>
                <a:gd name="T28" fmla="*/ 1179 w 4720"/>
                <a:gd name="T29" fmla="*/ 2182 h 2186"/>
                <a:gd name="T30" fmla="*/ 1258 w 4720"/>
                <a:gd name="T31" fmla="*/ 2182 h 2186"/>
                <a:gd name="T32" fmla="*/ 1337 w 4720"/>
                <a:gd name="T33" fmla="*/ 2182 h 2186"/>
                <a:gd name="T34" fmla="*/ 1415 w 4720"/>
                <a:gd name="T35" fmla="*/ 2182 h 2186"/>
                <a:gd name="T36" fmla="*/ 1494 w 4720"/>
                <a:gd name="T37" fmla="*/ 2182 h 2186"/>
                <a:gd name="T38" fmla="*/ 1573 w 4720"/>
                <a:gd name="T39" fmla="*/ 2182 h 2186"/>
                <a:gd name="T40" fmla="*/ 1653 w 4720"/>
                <a:gd name="T41" fmla="*/ 2186 h 2186"/>
                <a:gd name="T42" fmla="*/ 1732 w 4720"/>
                <a:gd name="T43" fmla="*/ 2182 h 2186"/>
                <a:gd name="T44" fmla="*/ 1811 w 4720"/>
                <a:gd name="T45" fmla="*/ 2182 h 2186"/>
                <a:gd name="T46" fmla="*/ 1889 w 4720"/>
                <a:gd name="T47" fmla="*/ 2182 h 2186"/>
                <a:gd name="T48" fmla="*/ 1968 w 4720"/>
                <a:gd name="T49" fmla="*/ 2182 h 2186"/>
                <a:gd name="T50" fmla="*/ 2047 w 4720"/>
                <a:gd name="T51" fmla="*/ 2182 h 2186"/>
                <a:gd name="T52" fmla="*/ 2126 w 4720"/>
                <a:gd name="T53" fmla="*/ 2182 h 2186"/>
                <a:gd name="T54" fmla="*/ 2204 w 4720"/>
                <a:gd name="T55" fmla="*/ 2178 h 2186"/>
                <a:gd name="T56" fmla="*/ 2285 w 4720"/>
                <a:gd name="T57" fmla="*/ 2178 h 2186"/>
                <a:gd name="T58" fmla="*/ 2364 w 4720"/>
                <a:gd name="T59" fmla="*/ 2182 h 2186"/>
                <a:gd name="T60" fmla="*/ 2442 w 4720"/>
                <a:gd name="T61" fmla="*/ 2182 h 2186"/>
                <a:gd name="T62" fmla="*/ 2521 w 4720"/>
                <a:gd name="T63" fmla="*/ 2182 h 2186"/>
                <a:gd name="T64" fmla="*/ 2600 w 4720"/>
                <a:gd name="T65" fmla="*/ 2182 h 2186"/>
                <a:gd name="T66" fmla="*/ 2679 w 4720"/>
                <a:gd name="T67" fmla="*/ 2182 h 2186"/>
                <a:gd name="T68" fmla="*/ 2757 w 4720"/>
                <a:gd name="T69" fmla="*/ 2178 h 2186"/>
                <a:gd name="T70" fmla="*/ 2838 w 4720"/>
                <a:gd name="T71" fmla="*/ 2174 h 2186"/>
                <a:gd name="T72" fmla="*/ 2917 w 4720"/>
                <a:gd name="T73" fmla="*/ 2170 h 2186"/>
                <a:gd name="T74" fmla="*/ 2995 w 4720"/>
                <a:gd name="T75" fmla="*/ 2067 h 2186"/>
                <a:gd name="T76" fmla="*/ 3074 w 4720"/>
                <a:gd name="T77" fmla="*/ 1793 h 2186"/>
                <a:gd name="T78" fmla="*/ 3153 w 4720"/>
                <a:gd name="T79" fmla="*/ 1900 h 2186"/>
                <a:gd name="T80" fmla="*/ 3232 w 4720"/>
                <a:gd name="T81" fmla="*/ 2126 h 2186"/>
                <a:gd name="T82" fmla="*/ 3310 w 4720"/>
                <a:gd name="T83" fmla="*/ 2170 h 2186"/>
                <a:gd name="T84" fmla="*/ 3389 w 4720"/>
                <a:gd name="T85" fmla="*/ 2178 h 2186"/>
                <a:gd name="T86" fmla="*/ 3470 w 4720"/>
                <a:gd name="T87" fmla="*/ 2122 h 2186"/>
                <a:gd name="T88" fmla="*/ 3548 w 4720"/>
                <a:gd name="T89" fmla="*/ 1329 h 2186"/>
                <a:gd name="T90" fmla="*/ 3627 w 4720"/>
                <a:gd name="T91" fmla="*/ 226 h 2186"/>
                <a:gd name="T92" fmla="*/ 3706 w 4720"/>
                <a:gd name="T93" fmla="*/ 1563 h 2186"/>
                <a:gd name="T94" fmla="*/ 3785 w 4720"/>
                <a:gd name="T95" fmla="*/ 2086 h 2186"/>
                <a:gd name="T96" fmla="*/ 3863 w 4720"/>
                <a:gd name="T97" fmla="*/ 1638 h 2186"/>
                <a:gd name="T98" fmla="*/ 3942 w 4720"/>
                <a:gd name="T99" fmla="*/ 107 h 2186"/>
                <a:gd name="T100" fmla="*/ 4023 w 4720"/>
                <a:gd name="T101" fmla="*/ 861 h 2186"/>
                <a:gd name="T102" fmla="*/ 4101 w 4720"/>
                <a:gd name="T103" fmla="*/ 1971 h 2186"/>
                <a:gd name="T104" fmla="*/ 4180 w 4720"/>
                <a:gd name="T105" fmla="*/ 2142 h 2186"/>
                <a:gd name="T106" fmla="*/ 4259 w 4720"/>
                <a:gd name="T107" fmla="*/ 2158 h 2186"/>
                <a:gd name="T108" fmla="*/ 4337 w 4720"/>
                <a:gd name="T109" fmla="*/ 2166 h 2186"/>
                <a:gd name="T110" fmla="*/ 4416 w 4720"/>
                <a:gd name="T111" fmla="*/ 2170 h 2186"/>
                <a:gd name="T112" fmla="*/ 4495 w 4720"/>
                <a:gd name="T113" fmla="*/ 2170 h 2186"/>
                <a:gd name="T114" fmla="*/ 4574 w 4720"/>
                <a:gd name="T115" fmla="*/ 2170 h 2186"/>
                <a:gd name="T116" fmla="*/ 4654 w 4720"/>
                <a:gd name="T117" fmla="*/ 2170 h 218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720"/>
                <a:gd name="T178" fmla="*/ 0 h 2186"/>
                <a:gd name="T179" fmla="*/ 4720 w 4720"/>
                <a:gd name="T180" fmla="*/ 2186 h 218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720" h="2186">
                  <a:moveTo>
                    <a:pt x="0" y="2182"/>
                  </a:moveTo>
                  <a:lnTo>
                    <a:pt x="4" y="2182"/>
                  </a:lnTo>
                  <a:lnTo>
                    <a:pt x="10" y="2182"/>
                  </a:lnTo>
                  <a:lnTo>
                    <a:pt x="16" y="2182"/>
                  </a:lnTo>
                  <a:lnTo>
                    <a:pt x="19" y="2182"/>
                  </a:lnTo>
                  <a:lnTo>
                    <a:pt x="25" y="2182"/>
                  </a:lnTo>
                  <a:lnTo>
                    <a:pt x="31" y="2182"/>
                  </a:lnTo>
                  <a:lnTo>
                    <a:pt x="37" y="2182"/>
                  </a:lnTo>
                  <a:lnTo>
                    <a:pt x="41" y="2182"/>
                  </a:lnTo>
                  <a:lnTo>
                    <a:pt x="46" y="2182"/>
                  </a:lnTo>
                  <a:lnTo>
                    <a:pt x="52" y="2182"/>
                  </a:lnTo>
                  <a:lnTo>
                    <a:pt x="58" y="2182"/>
                  </a:lnTo>
                  <a:lnTo>
                    <a:pt x="62" y="2182"/>
                  </a:lnTo>
                  <a:lnTo>
                    <a:pt x="67" y="2182"/>
                  </a:lnTo>
                  <a:lnTo>
                    <a:pt x="73" y="2182"/>
                  </a:lnTo>
                  <a:lnTo>
                    <a:pt x="79" y="2182"/>
                  </a:lnTo>
                  <a:lnTo>
                    <a:pt x="83" y="2182"/>
                  </a:lnTo>
                  <a:lnTo>
                    <a:pt x="89" y="2182"/>
                  </a:lnTo>
                  <a:lnTo>
                    <a:pt x="94" y="2182"/>
                  </a:lnTo>
                  <a:lnTo>
                    <a:pt x="100" y="2182"/>
                  </a:lnTo>
                  <a:lnTo>
                    <a:pt x="104" y="2178"/>
                  </a:lnTo>
                  <a:lnTo>
                    <a:pt x="110" y="2178"/>
                  </a:lnTo>
                  <a:lnTo>
                    <a:pt x="115" y="2178"/>
                  </a:lnTo>
                  <a:lnTo>
                    <a:pt x="121" y="2178"/>
                  </a:lnTo>
                  <a:lnTo>
                    <a:pt x="125" y="2182"/>
                  </a:lnTo>
                  <a:lnTo>
                    <a:pt x="131" y="2182"/>
                  </a:lnTo>
                  <a:lnTo>
                    <a:pt x="137" y="2178"/>
                  </a:lnTo>
                  <a:lnTo>
                    <a:pt x="142" y="2178"/>
                  </a:lnTo>
                  <a:lnTo>
                    <a:pt x="146" y="2178"/>
                  </a:lnTo>
                  <a:lnTo>
                    <a:pt x="152" y="2182"/>
                  </a:lnTo>
                  <a:lnTo>
                    <a:pt x="158" y="2178"/>
                  </a:lnTo>
                  <a:lnTo>
                    <a:pt x="161" y="2182"/>
                  </a:lnTo>
                  <a:lnTo>
                    <a:pt x="167" y="2182"/>
                  </a:lnTo>
                  <a:lnTo>
                    <a:pt x="173" y="2182"/>
                  </a:lnTo>
                  <a:lnTo>
                    <a:pt x="179" y="2182"/>
                  </a:lnTo>
                  <a:lnTo>
                    <a:pt x="183" y="2182"/>
                  </a:lnTo>
                  <a:lnTo>
                    <a:pt x="188" y="2178"/>
                  </a:lnTo>
                  <a:lnTo>
                    <a:pt x="194" y="2178"/>
                  </a:lnTo>
                  <a:lnTo>
                    <a:pt x="200" y="2182"/>
                  </a:lnTo>
                  <a:lnTo>
                    <a:pt x="204" y="2182"/>
                  </a:lnTo>
                  <a:lnTo>
                    <a:pt x="209" y="2182"/>
                  </a:lnTo>
                  <a:lnTo>
                    <a:pt x="215" y="2182"/>
                  </a:lnTo>
                  <a:lnTo>
                    <a:pt x="221" y="2182"/>
                  </a:lnTo>
                  <a:lnTo>
                    <a:pt x="225" y="2182"/>
                  </a:lnTo>
                  <a:lnTo>
                    <a:pt x="231" y="2182"/>
                  </a:lnTo>
                  <a:lnTo>
                    <a:pt x="236" y="2182"/>
                  </a:lnTo>
                  <a:lnTo>
                    <a:pt x="242" y="2182"/>
                  </a:lnTo>
                  <a:lnTo>
                    <a:pt x="246" y="2182"/>
                  </a:lnTo>
                  <a:lnTo>
                    <a:pt x="252" y="2182"/>
                  </a:lnTo>
                  <a:lnTo>
                    <a:pt x="257" y="2182"/>
                  </a:lnTo>
                  <a:lnTo>
                    <a:pt x="263" y="2182"/>
                  </a:lnTo>
                  <a:lnTo>
                    <a:pt x="267" y="2182"/>
                  </a:lnTo>
                  <a:lnTo>
                    <a:pt x="273" y="2182"/>
                  </a:lnTo>
                  <a:lnTo>
                    <a:pt x="279" y="2182"/>
                  </a:lnTo>
                  <a:lnTo>
                    <a:pt x="284" y="2182"/>
                  </a:lnTo>
                  <a:lnTo>
                    <a:pt x="288" y="2182"/>
                  </a:lnTo>
                  <a:lnTo>
                    <a:pt x="294" y="2182"/>
                  </a:lnTo>
                  <a:lnTo>
                    <a:pt x="300" y="2182"/>
                  </a:lnTo>
                  <a:lnTo>
                    <a:pt x="305" y="2182"/>
                  </a:lnTo>
                  <a:lnTo>
                    <a:pt x="309" y="2182"/>
                  </a:lnTo>
                  <a:lnTo>
                    <a:pt x="315" y="2182"/>
                  </a:lnTo>
                  <a:lnTo>
                    <a:pt x="321" y="2182"/>
                  </a:lnTo>
                  <a:lnTo>
                    <a:pt x="325" y="2182"/>
                  </a:lnTo>
                  <a:lnTo>
                    <a:pt x="330" y="2182"/>
                  </a:lnTo>
                  <a:lnTo>
                    <a:pt x="336" y="2182"/>
                  </a:lnTo>
                  <a:lnTo>
                    <a:pt x="342" y="2182"/>
                  </a:lnTo>
                  <a:lnTo>
                    <a:pt x="346" y="2182"/>
                  </a:lnTo>
                  <a:lnTo>
                    <a:pt x="352" y="2182"/>
                  </a:lnTo>
                  <a:lnTo>
                    <a:pt x="357" y="2182"/>
                  </a:lnTo>
                  <a:lnTo>
                    <a:pt x="363" y="2182"/>
                  </a:lnTo>
                  <a:lnTo>
                    <a:pt x="367" y="2182"/>
                  </a:lnTo>
                  <a:lnTo>
                    <a:pt x="373" y="2182"/>
                  </a:lnTo>
                  <a:lnTo>
                    <a:pt x="378" y="2182"/>
                  </a:lnTo>
                  <a:lnTo>
                    <a:pt x="384" y="2182"/>
                  </a:lnTo>
                  <a:lnTo>
                    <a:pt x="388" y="2182"/>
                  </a:lnTo>
                  <a:lnTo>
                    <a:pt x="394" y="2182"/>
                  </a:lnTo>
                  <a:lnTo>
                    <a:pt x="400" y="2182"/>
                  </a:lnTo>
                  <a:lnTo>
                    <a:pt x="405" y="2182"/>
                  </a:lnTo>
                  <a:lnTo>
                    <a:pt x="409" y="2182"/>
                  </a:lnTo>
                  <a:lnTo>
                    <a:pt x="415" y="2182"/>
                  </a:lnTo>
                  <a:lnTo>
                    <a:pt x="421" y="2182"/>
                  </a:lnTo>
                  <a:lnTo>
                    <a:pt x="426" y="2182"/>
                  </a:lnTo>
                  <a:lnTo>
                    <a:pt x="430" y="2182"/>
                  </a:lnTo>
                  <a:lnTo>
                    <a:pt x="436" y="2182"/>
                  </a:lnTo>
                  <a:lnTo>
                    <a:pt x="442" y="2182"/>
                  </a:lnTo>
                  <a:lnTo>
                    <a:pt x="448" y="2182"/>
                  </a:lnTo>
                  <a:lnTo>
                    <a:pt x="451" y="2182"/>
                  </a:lnTo>
                  <a:lnTo>
                    <a:pt x="457" y="2182"/>
                  </a:lnTo>
                  <a:lnTo>
                    <a:pt x="463" y="2182"/>
                  </a:lnTo>
                  <a:lnTo>
                    <a:pt x="469" y="2182"/>
                  </a:lnTo>
                  <a:lnTo>
                    <a:pt x="473" y="2182"/>
                  </a:lnTo>
                  <a:lnTo>
                    <a:pt x="478" y="2182"/>
                  </a:lnTo>
                  <a:lnTo>
                    <a:pt x="484" y="2182"/>
                  </a:lnTo>
                  <a:lnTo>
                    <a:pt x="488" y="2182"/>
                  </a:lnTo>
                  <a:lnTo>
                    <a:pt x="494" y="2182"/>
                  </a:lnTo>
                  <a:lnTo>
                    <a:pt x="499" y="2182"/>
                  </a:lnTo>
                  <a:lnTo>
                    <a:pt x="505" y="2182"/>
                  </a:lnTo>
                  <a:lnTo>
                    <a:pt x="509" y="2182"/>
                  </a:lnTo>
                  <a:lnTo>
                    <a:pt x="515" y="2182"/>
                  </a:lnTo>
                  <a:lnTo>
                    <a:pt x="521" y="2182"/>
                  </a:lnTo>
                  <a:lnTo>
                    <a:pt x="526" y="2182"/>
                  </a:lnTo>
                  <a:lnTo>
                    <a:pt x="530" y="2182"/>
                  </a:lnTo>
                  <a:lnTo>
                    <a:pt x="536" y="2182"/>
                  </a:lnTo>
                  <a:lnTo>
                    <a:pt x="542" y="2182"/>
                  </a:lnTo>
                  <a:lnTo>
                    <a:pt x="547" y="2182"/>
                  </a:lnTo>
                  <a:lnTo>
                    <a:pt x="551" y="2182"/>
                  </a:lnTo>
                  <a:lnTo>
                    <a:pt x="557" y="2182"/>
                  </a:lnTo>
                  <a:lnTo>
                    <a:pt x="563" y="2182"/>
                  </a:lnTo>
                  <a:lnTo>
                    <a:pt x="569" y="2182"/>
                  </a:lnTo>
                  <a:lnTo>
                    <a:pt x="572" y="2182"/>
                  </a:lnTo>
                  <a:lnTo>
                    <a:pt x="578" y="2182"/>
                  </a:lnTo>
                  <a:lnTo>
                    <a:pt x="584" y="2182"/>
                  </a:lnTo>
                  <a:lnTo>
                    <a:pt x="590" y="2182"/>
                  </a:lnTo>
                  <a:lnTo>
                    <a:pt x="593" y="2182"/>
                  </a:lnTo>
                  <a:lnTo>
                    <a:pt x="599" y="2182"/>
                  </a:lnTo>
                  <a:lnTo>
                    <a:pt x="605" y="2182"/>
                  </a:lnTo>
                  <a:lnTo>
                    <a:pt x="611" y="2182"/>
                  </a:lnTo>
                  <a:lnTo>
                    <a:pt x="615" y="2182"/>
                  </a:lnTo>
                  <a:lnTo>
                    <a:pt x="620" y="2182"/>
                  </a:lnTo>
                  <a:lnTo>
                    <a:pt x="626" y="2182"/>
                  </a:lnTo>
                  <a:lnTo>
                    <a:pt x="632" y="2182"/>
                  </a:lnTo>
                  <a:lnTo>
                    <a:pt x="636" y="2182"/>
                  </a:lnTo>
                  <a:lnTo>
                    <a:pt x="641" y="2182"/>
                  </a:lnTo>
                  <a:lnTo>
                    <a:pt x="647" y="2182"/>
                  </a:lnTo>
                  <a:lnTo>
                    <a:pt x="653" y="2182"/>
                  </a:lnTo>
                  <a:lnTo>
                    <a:pt x="657" y="2182"/>
                  </a:lnTo>
                  <a:lnTo>
                    <a:pt x="663" y="2182"/>
                  </a:lnTo>
                  <a:lnTo>
                    <a:pt x="668" y="2182"/>
                  </a:lnTo>
                  <a:lnTo>
                    <a:pt x="672" y="2182"/>
                  </a:lnTo>
                  <a:lnTo>
                    <a:pt x="678" y="2182"/>
                  </a:lnTo>
                  <a:lnTo>
                    <a:pt x="684" y="2182"/>
                  </a:lnTo>
                  <a:lnTo>
                    <a:pt x="689" y="2182"/>
                  </a:lnTo>
                  <a:lnTo>
                    <a:pt x="693" y="2182"/>
                  </a:lnTo>
                  <a:lnTo>
                    <a:pt x="699" y="2182"/>
                  </a:lnTo>
                  <a:lnTo>
                    <a:pt x="705" y="2182"/>
                  </a:lnTo>
                  <a:lnTo>
                    <a:pt x="711" y="2182"/>
                  </a:lnTo>
                  <a:lnTo>
                    <a:pt x="714" y="2182"/>
                  </a:lnTo>
                  <a:lnTo>
                    <a:pt x="720" y="2182"/>
                  </a:lnTo>
                  <a:lnTo>
                    <a:pt x="726" y="2182"/>
                  </a:lnTo>
                  <a:lnTo>
                    <a:pt x="732" y="2182"/>
                  </a:lnTo>
                  <a:lnTo>
                    <a:pt x="736" y="2182"/>
                  </a:lnTo>
                  <a:lnTo>
                    <a:pt x="741" y="2182"/>
                  </a:lnTo>
                  <a:lnTo>
                    <a:pt x="747" y="2182"/>
                  </a:lnTo>
                  <a:lnTo>
                    <a:pt x="753" y="2182"/>
                  </a:lnTo>
                  <a:lnTo>
                    <a:pt x="757" y="2182"/>
                  </a:lnTo>
                  <a:lnTo>
                    <a:pt x="762" y="2182"/>
                  </a:lnTo>
                  <a:lnTo>
                    <a:pt x="768" y="2182"/>
                  </a:lnTo>
                  <a:lnTo>
                    <a:pt x="774" y="2182"/>
                  </a:lnTo>
                  <a:lnTo>
                    <a:pt x="778" y="2182"/>
                  </a:lnTo>
                  <a:lnTo>
                    <a:pt x="784" y="2182"/>
                  </a:lnTo>
                  <a:lnTo>
                    <a:pt x="789" y="2182"/>
                  </a:lnTo>
                  <a:lnTo>
                    <a:pt x="795" y="2182"/>
                  </a:lnTo>
                  <a:lnTo>
                    <a:pt x="799" y="2182"/>
                  </a:lnTo>
                  <a:lnTo>
                    <a:pt x="805" y="2182"/>
                  </a:lnTo>
                  <a:lnTo>
                    <a:pt x="810" y="2182"/>
                  </a:lnTo>
                  <a:lnTo>
                    <a:pt x="816" y="2178"/>
                  </a:lnTo>
                  <a:lnTo>
                    <a:pt x="820" y="2178"/>
                  </a:lnTo>
                  <a:lnTo>
                    <a:pt x="826" y="2178"/>
                  </a:lnTo>
                  <a:lnTo>
                    <a:pt x="832" y="2182"/>
                  </a:lnTo>
                  <a:lnTo>
                    <a:pt x="835" y="2182"/>
                  </a:lnTo>
                  <a:lnTo>
                    <a:pt x="841" y="2178"/>
                  </a:lnTo>
                  <a:lnTo>
                    <a:pt x="847" y="2178"/>
                  </a:lnTo>
                  <a:lnTo>
                    <a:pt x="853" y="2178"/>
                  </a:lnTo>
                  <a:lnTo>
                    <a:pt x="857" y="2178"/>
                  </a:lnTo>
                  <a:lnTo>
                    <a:pt x="862" y="2178"/>
                  </a:lnTo>
                  <a:lnTo>
                    <a:pt x="868" y="2182"/>
                  </a:lnTo>
                  <a:lnTo>
                    <a:pt x="874" y="2182"/>
                  </a:lnTo>
                  <a:lnTo>
                    <a:pt x="878" y="2182"/>
                  </a:lnTo>
                  <a:lnTo>
                    <a:pt x="883" y="2182"/>
                  </a:lnTo>
                  <a:lnTo>
                    <a:pt x="889" y="2178"/>
                  </a:lnTo>
                  <a:lnTo>
                    <a:pt x="895" y="2182"/>
                  </a:lnTo>
                  <a:lnTo>
                    <a:pt x="899" y="2182"/>
                  </a:lnTo>
                  <a:lnTo>
                    <a:pt x="905" y="2182"/>
                  </a:lnTo>
                  <a:lnTo>
                    <a:pt x="910" y="2182"/>
                  </a:lnTo>
                  <a:lnTo>
                    <a:pt x="916" y="2182"/>
                  </a:lnTo>
                  <a:lnTo>
                    <a:pt x="920" y="2182"/>
                  </a:lnTo>
                  <a:lnTo>
                    <a:pt x="926" y="2178"/>
                  </a:lnTo>
                  <a:lnTo>
                    <a:pt x="931" y="2182"/>
                  </a:lnTo>
                  <a:lnTo>
                    <a:pt x="937" y="2182"/>
                  </a:lnTo>
                  <a:lnTo>
                    <a:pt x="941" y="2182"/>
                  </a:lnTo>
                  <a:lnTo>
                    <a:pt x="947" y="2182"/>
                  </a:lnTo>
                  <a:lnTo>
                    <a:pt x="953" y="2182"/>
                  </a:lnTo>
                  <a:lnTo>
                    <a:pt x="958" y="2182"/>
                  </a:lnTo>
                  <a:lnTo>
                    <a:pt x="962" y="2182"/>
                  </a:lnTo>
                  <a:lnTo>
                    <a:pt x="968" y="2182"/>
                  </a:lnTo>
                  <a:lnTo>
                    <a:pt x="974" y="2182"/>
                  </a:lnTo>
                  <a:lnTo>
                    <a:pt x="979" y="2182"/>
                  </a:lnTo>
                  <a:lnTo>
                    <a:pt x="983" y="2182"/>
                  </a:lnTo>
                  <a:lnTo>
                    <a:pt x="989" y="2182"/>
                  </a:lnTo>
                  <a:lnTo>
                    <a:pt x="995" y="2182"/>
                  </a:lnTo>
                  <a:lnTo>
                    <a:pt x="999" y="2182"/>
                  </a:lnTo>
                  <a:lnTo>
                    <a:pt x="1004" y="2182"/>
                  </a:lnTo>
                  <a:lnTo>
                    <a:pt x="1010" y="2182"/>
                  </a:lnTo>
                  <a:lnTo>
                    <a:pt x="1016" y="2182"/>
                  </a:lnTo>
                  <a:lnTo>
                    <a:pt x="1020" y="2182"/>
                  </a:lnTo>
                  <a:lnTo>
                    <a:pt x="1025" y="2182"/>
                  </a:lnTo>
                  <a:lnTo>
                    <a:pt x="1031" y="2182"/>
                  </a:lnTo>
                  <a:lnTo>
                    <a:pt x="1037" y="2182"/>
                  </a:lnTo>
                  <a:lnTo>
                    <a:pt x="1041" y="2182"/>
                  </a:lnTo>
                  <a:lnTo>
                    <a:pt x="1047" y="2182"/>
                  </a:lnTo>
                  <a:lnTo>
                    <a:pt x="1052" y="2182"/>
                  </a:lnTo>
                  <a:lnTo>
                    <a:pt x="1058" y="2182"/>
                  </a:lnTo>
                  <a:lnTo>
                    <a:pt x="1062" y="2182"/>
                  </a:lnTo>
                  <a:lnTo>
                    <a:pt x="1068" y="2182"/>
                  </a:lnTo>
                  <a:lnTo>
                    <a:pt x="1073" y="2182"/>
                  </a:lnTo>
                  <a:lnTo>
                    <a:pt x="1079" y="2182"/>
                  </a:lnTo>
                  <a:lnTo>
                    <a:pt x="1083" y="2182"/>
                  </a:lnTo>
                  <a:lnTo>
                    <a:pt x="1089" y="2182"/>
                  </a:lnTo>
                  <a:lnTo>
                    <a:pt x="1095" y="2182"/>
                  </a:lnTo>
                  <a:lnTo>
                    <a:pt x="1100" y="2182"/>
                  </a:lnTo>
                  <a:lnTo>
                    <a:pt x="1104" y="2182"/>
                  </a:lnTo>
                  <a:lnTo>
                    <a:pt x="1110" y="2182"/>
                  </a:lnTo>
                  <a:lnTo>
                    <a:pt x="1116" y="2182"/>
                  </a:lnTo>
                  <a:lnTo>
                    <a:pt x="1121" y="2182"/>
                  </a:lnTo>
                  <a:lnTo>
                    <a:pt x="1125" y="2182"/>
                  </a:lnTo>
                  <a:lnTo>
                    <a:pt x="1131" y="2182"/>
                  </a:lnTo>
                  <a:lnTo>
                    <a:pt x="1137" y="2182"/>
                  </a:lnTo>
                  <a:lnTo>
                    <a:pt x="1143" y="2182"/>
                  </a:lnTo>
                  <a:lnTo>
                    <a:pt x="1146" y="2182"/>
                  </a:lnTo>
                  <a:lnTo>
                    <a:pt x="1152" y="2182"/>
                  </a:lnTo>
                  <a:lnTo>
                    <a:pt x="1158" y="2182"/>
                  </a:lnTo>
                  <a:lnTo>
                    <a:pt x="1164" y="2182"/>
                  </a:lnTo>
                  <a:lnTo>
                    <a:pt x="1168" y="2182"/>
                  </a:lnTo>
                  <a:lnTo>
                    <a:pt x="1173" y="2182"/>
                  </a:lnTo>
                  <a:lnTo>
                    <a:pt x="1179" y="2182"/>
                  </a:lnTo>
                  <a:lnTo>
                    <a:pt x="1183" y="2182"/>
                  </a:lnTo>
                  <a:lnTo>
                    <a:pt x="1189" y="2182"/>
                  </a:lnTo>
                  <a:lnTo>
                    <a:pt x="1194" y="2182"/>
                  </a:lnTo>
                  <a:lnTo>
                    <a:pt x="1200" y="2178"/>
                  </a:lnTo>
                  <a:lnTo>
                    <a:pt x="1204" y="2178"/>
                  </a:lnTo>
                  <a:lnTo>
                    <a:pt x="1210" y="2182"/>
                  </a:lnTo>
                  <a:lnTo>
                    <a:pt x="1216" y="2182"/>
                  </a:lnTo>
                  <a:lnTo>
                    <a:pt x="1221" y="2182"/>
                  </a:lnTo>
                  <a:lnTo>
                    <a:pt x="1225" y="2182"/>
                  </a:lnTo>
                  <a:lnTo>
                    <a:pt x="1231" y="2182"/>
                  </a:lnTo>
                  <a:lnTo>
                    <a:pt x="1237" y="2182"/>
                  </a:lnTo>
                  <a:lnTo>
                    <a:pt x="1242" y="2182"/>
                  </a:lnTo>
                  <a:lnTo>
                    <a:pt x="1246" y="2182"/>
                  </a:lnTo>
                  <a:lnTo>
                    <a:pt x="1252" y="2182"/>
                  </a:lnTo>
                  <a:lnTo>
                    <a:pt x="1258" y="2182"/>
                  </a:lnTo>
                  <a:lnTo>
                    <a:pt x="1264" y="2182"/>
                  </a:lnTo>
                  <a:lnTo>
                    <a:pt x="1267" y="2182"/>
                  </a:lnTo>
                  <a:lnTo>
                    <a:pt x="1273" y="2182"/>
                  </a:lnTo>
                  <a:lnTo>
                    <a:pt x="1279" y="2182"/>
                  </a:lnTo>
                  <a:lnTo>
                    <a:pt x="1285" y="2182"/>
                  </a:lnTo>
                  <a:lnTo>
                    <a:pt x="1289" y="2182"/>
                  </a:lnTo>
                  <a:lnTo>
                    <a:pt x="1294" y="2182"/>
                  </a:lnTo>
                  <a:lnTo>
                    <a:pt x="1300" y="2182"/>
                  </a:lnTo>
                  <a:lnTo>
                    <a:pt x="1306" y="2182"/>
                  </a:lnTo>
                  <a:lnTo>
                    <a:pt x="1310" y="2178"/>
                  </a:lnTo>
                  <a:lnTo>
                    <a:pt x="1315" y="2178"/>
                  </a:lnTo>
                  <a:lnTo>
                    <a:pt x="1321" y="2182"/>
                  </a:lnTo>
                  <a:lnTo>
                    <a:pt x="1327" y="2182"/>
                  </a:lnTo>
                  <a:lnTo>
                    <a:pt x="1331" y="2182"/>
                  </a:lnTo>
                  <a:lnTo>
                    <a:pt x="1337" y="2182"/>
                  </a:lnTo>
                  <a:lnTo>
                    <a:pt x="1342" y="2182"/>
                  </a:lnTo>
                  <a:lnTo>
                    <a:pt x="1346" y="2182"/>
                  </a:lnTo>
                  <a:lnTo>
                    <a:pt x="1352" y="2182"/>
                  </a:lnTo>
                  <a:lnTo>
                    <a:pt x="1358" y="2182"/>
                  </a:lnTo>
                  <a:lnTo>
                    <a:pt x="1363" y="2182"/>
                  </a:lnTo>
                  <a:lnTo>
                    <a:pt x="1367" y="2182"/>
                  </a:lnTo>
                  <a:lnTo>
                    <a:pt x="1373" y="2182"/>
                  </a:lnTo>
                  <a:lnTo>
                    <a:pt x="1379" y="2182"/>
                  </a:lnTo>
                  <a:lnTo>
                    <a:pt x="1385" y="2182"/>
                  </a:lnTo>
                  <a:lnTo>
                    <a:pt x="1388" y="2182"/>
                  </a:lnTo>
                  <a:lnTo>
                    <a:pt x="1394" y="2182"/>
                  </a:lnTo>
                  <a:lnTo>
                    <a:pt x="1400" y="2182"/>
                  </a:lnTo>
                  <a:lnTo>
                    <a:pt x="1406" y="2182"/>
                  </a:lnTo>
                  <a:lnTo>
                    <a:pt x="1409" y="2182"/>
                  </a:lnTo>
                  <a:lnTo>
                    <a:pt x="1415" y="2182"/>
                  </a:lnTo>
                  <a:lnTo>
                    <a:pt x="1421" y="2182"/>
                  </a:lnTo>
                  <a:lnTo>
                    <a:pt x="1427" y="2186"/>
                  </a:lnTo>
                  <a:lnTo>
                    <a:pt x="1431" y="2182"/>
                  </a:lnTo>
                  <a:lnTo>
                    <a:pt x="1436" y="2182"/>
                  </a:lnTo>
                  <a:lnTo>
                    <a:pt x="1442" y="2182"/>
                  </a:lnTo>
                  <a:lnTo>
                    <a:pt x="1448" y="2186"/>
                  </a:lnTo>
                  <a:lnTo>
                    <a:pt x="1452" y="2182"/>
                  </a:lnTo>
                  <a:lnTo>
                    <a:pt x="1457" y="2182"/>
                  </a:lnTo>
                  <a:lnTo>
                    <a:pt x="1463" y="2182"/>
                  </a:lnTo>
                  <a:lnTo>
                    <a:pt x="1469" y="2182"/>
                  </a:lnTo>
                  <a:lnTo>
                    <a:pt x="1473" y="2182"/>
                  </a:lnTo>
                  <a:lnTo>
                    <a:pt x="1479" y="2182"/>
                  </a:lnTo>
                  <a:lnTo>
                    <a:pt x="1484" y="2182"/>
                  </a:lnTo>
                  <a:lnTo>
                    <a:pt x="1490" y="2182"/>
                  </a:lnTo>
                  <a:lnTo>
                    <a:pt x="1494" y="2182"/>
                  </a:lnTo>
                  <a:lnTo>
                    <a:pt x="1500" y="2182"/>
                  </a:lnTo>
                  <a:lnTo>
                    <a:pt x="1505" y="2182"/>
                  </a:lnTo>
                  <a:lnTo>
                    <a:pt x="1509" y="2182"/>
                  </a:lnTo>
                  <a:lnTo>
                    <a:pt x="1515" y="2182"/>
                  </a:lnTo>
                  <a:lnTo>
                    <a:pt x="1521" y="2182"/>
                  </a:lnTo>
                  <a:lnTo>
                    <a:pt x="1527" y="2182"/>
                  </a:lnTo>
                  <a:lnTo>
                    <a:pt x="1530" y="2182"/>
                  </a:lnTo>
                  <a:lnTo>
                    <a:pt x="1536" y="2182"/>
                  </a:lnTo>
                  <a:lnTo>
                    <a:pt x="1542" y="2182"/>
                  </a:lnTo>
                  <a:lnTo>
                    <a:pt x="1548" y="2182"/>
                  </a:lnTo>
                  <a:lnTo>
                    <a:pt x="1552" y="2182"/>
                  </a:lnTo>
                  <a:lnTo>
                    <a:pt x="1557" y="2182"/>
                  </a:lnTo>
                  <a:lnTo>
                    <a:pt x="1563" y="2182"/>
                  </a:lnTo>
                  <a:lnTo>
                    <a:pt x="1569" y="2182"/>
                  </a:lnTo>
                  <a:lnTo>
                    <a:pt x="1573" y="2182"/>
                  </a:lnTo>
                  <a:lnTo>
                    <a:pt x="1578" y="2182"/>
                  </a:lnTo>
                  <a:lnTo>
                    <a:pt x="1584" y="2182"/>
                  </a:lnTo>
                  <a:lnTo>
                    <a:pt x="1590" y="2182"/>
                  </a:lnTo>
                  <a:lnTo>
                    <a:pt x="1594" y="2182"/>
                  </a:lnTo>
                  <a:lnTo>
                    <a:pt x="1600" y="2186"/>
                  </a:lnTo>
                  <a:lnTo>
                    <a:pt x="1605" y="2186"/>
                  </a:lnTo>
                  <a:lnTo>
                    <a:pt x="1611" y="2186"/>
                  </a:lnTo>
                  <a:lnTo>
                    <a:pt x="1615" y="2186"/>
                  </a:lnTo>
                  <a:lnTo>
                    <a:pt x="1621" y="2186"/>
                  </a:lnTo>
                  <a:lnTo>
                    <a:pt x="1626" y="2182"/>
                  </a:lnTo>
                  <a:lnTo>
                    <a:pt x="1632" y="2182"/>
                  </a:lnTo>
                  <a:lnTo>
                    <a:pt x="1636" y="2182"/>
                  </a:lnTo>
                  <a:lnTo>
                    <a:pt x="1642" y="2186"/>
                  </a:lnTo>
                  <a:lnTo>
                    <a:pt x="1648" y="2186"/>
                  </a:lnTo>
                  <a:lnTo>
                    <a:pt x="1653" y="2186"/>
                  </a:lnTo>
                  <a:lnTo>
                    <a:pt x="1657" y="2182"/>
                  </a:lnTo>
                  <a:lnTo>
                    <a:pt x="1663" y="2182"/>
                  </a:lnTo>
                  <a:lnTo>
                    <a:pt x="1669" y="2186"/>
                  </a:lnTo>
                  <a:lnTo>
                    <a:pt x="1673" y="2186"/>
                  </a:lnTo>
                  <a:lnTo>
                    <a:pt x="1678" y="2186"/>
                  </a:lnTo>
                  <a:lnTo>
                    <a:pt x="1684" y="2186"/>
                  </a:lnTo>
                  <a:lnTo>
                    <a:pt x="1690" y="2182"/>
                  </a:lnTo>
                  <a:lnTo>
                    <a:pt x="1694" y="2182"/>
                  </a:lnTo>
                  <a:lnTo>
                    <a:pt x="1699" y="2182"/>
                  </a:lnTo>
                  <a:lnTo>
                    <a:pt x="1705" y="2182"/>
                  </a:lnTo>
                  <a:lnTo>
                    <a:pt x="1711" y="2182"/>
                  </a:lnTo>
                  <a:lnTo>
                    <a:pt x="1715" y="2186"/>
                  </a:lnTo>
                  <a:lnTo>
                    <a:pt x="1721" y="2186"/>
                  </a:lnTo>
                  <a:lnTo>
                    <a:pt x="1726" y="2182"/>
                  </a:lnTo>
                  <a:lnTo>
                    <a:pt x="1732" y="2182"/>
                  </a:lnTo>
                  <a:lnTo>
                    <a:pt x="1736" y="2182"/>
                  </a:lnTo>
                  <a:lnTo>
                    <a:pt x="1742" y="2182"/>
                  </a:lnTo>
                  <a:lnTo>
                    <a:pt x="1747" y="2182"/>
                  </a:lnTo>
                  <a:lnTo>
                    <a:pt x="1753" y="2182"/>
                  </a:lnTo>
                  <a:lnTo>
                    <a:pt x="1757" y="2182"/>
                  </a:lnTo>
                  <a:lnTo>
                    <a:pt x="1763" y="2182"/>
                  </a:lnTo>
                  <a:lnTo>
                    <a:pt x="1769" y="2182"/>
                  </a:lnTo>
                  <a:lnTo>
                    <a:pt x="1774" y="2182"/>
                  </a:lnTo>
                  <a:lnTo>
                    <a:pt x="1778" y="2182"/>
                  </a:lnTo>
                  <a:lnTo>
                    <a:pt x="1784" y="2182"/>
                  </a:lnTo>
                  <a:lnTo>
                    <a:pt x="1790" y="2182"/>
                  </a:lnTo>
                  <a:lnTo>
                    <a:pt x="1795" y="2182"/>
                  </a:lnTo>
                  <a:lnTo>
                    <a:pt x="1799" y="2182"/>
                  </a:lnTo>
                  <a:lnTo>
                    <a:pt x="1805" y="2182"/>
                  </a:lnTo>
                  <a:lnTo>
                    <a:pt x="1811" y="2182"/>
                  </a:lnTo>
                  <a:lnTo>
                    <a:pt x="1817" y="2182"/>
                  </a:lnTo>
                  <a:lnTo>
                    <a:pt x="1820" y="2182"/>
                  </a:lnTo>
                  <a:lnTo>
                    <a:pt x="1826" y="2182"/>
                  </a:lnTo>
                  <a:lnTo>
                    <a:pt x="1832" y="2182"/>
                  </a:lnTo>
                  <a:lnTo>
                    <a:pt x="1838" y="2182"/>
                  </a:lnTo>
                  <a:lnTo>
                    <a:pt x="1841" y="2182"/>
                  </a:lnTo>
                  <a:lnTo>
                    <a:pt x="1847" y="2182"/>
                  </a:lnTo>
                  <a:lnTo>
                    <a:pt x="1853" y="2182"/>
                  </a:lnTo>
                  <a:lnTo>
                    <a:pt x="1857" y="2182"/>
                  </a:lnTo>
                  <a:lnTo>
                    <a:pt x="1863" y="2182"/>
                  </a:lnTo>
                  <a:lnTo>
                    <a:pt x="1868" y="2182"/>
                  </a:lnTo>
                  <a:lnTo>
                    <a:pt x="1874" y="2182"/>
                  </a:lnTo>
                  <a:lnTo>
                    <a:pt x="1878" y="2182"/>
                  </a:lnTo>
                  <a:lnTo>
                    <a:pt x="1884" y="2182"/>
                  </a:lnTo>
                  <a:lnTo>
                    <a:pt x="1889" y="2182"/>
                  </a:lnTo>
                  <a:lnTo>
                    <a:pt x="1895" y="2182"/>
                  </a:lnTo>
                  <a:lnTo>
                    <a:pt x="1899" y="2182"/>
                  </a:lnTo>
                  <a:lnTo>
                    <a:pt x="1905" y="2182"/>
                  </a:lnTo>
                  <a:lnTo>
                    <a:pt x="1911" y="2182"/>
                  </a:lnTo>
                  <a:lnTo>
                    <a:pt x="1916" y="2182"/>
                  </a:lnTo>
                  <a:lnTo>
                    <a:pt x="1920" y="2182"/>
                  </a:lnTo>
                  <a:lnTo>
                    <a:pt x="1926" y="2182"/>
                  </a:lnTo>
                  <a:lnTo>
                    <a:pt x="1932" y="2182"/>
                  </a:lnTo>
                  <a:lnTo>
                    <a:pt x="1937" y="2186"/>
                  </a:lnTo>
                  <a:lnTo>
                    <a:pt x="1941" y="2186"/>
                  </a:lnTo>
                  <a:lnTo>
                    <a:pt x="1947" y="2186"/>
                  </a:lnTo>
                  <a:lnTo>
                    <a:pt x="1953" y="2186"/>
                  </a:lnTo>
                  <a:lnTo>
                    <a:pt x="1959" y="2182"/>
                  </a:lnTo>
                  <a:lnTo>
                    <a:pt x="1962" y="2182"/>
                  </a:lnTo>
                  <a:lnTo>
                    <a:pt x="1968" y="2182"/>
                  </a:lnTo>
                  <a:lnTo>
                    <a:pt x="1974" y="2182"/>
                  </a:lnTo>
                  <a:lnTo>
                    <a:pt x="1980" y="2182"/>
                  </a:lnTo>
                  <a:lnTo>
                    <a:pt x="1984" y="2182"/>
                  </a:lnTo>
                  <a:lnTo>
                    <a:pt x="1989" y="2186"/>
                  </a:lnTo>
                  <a:lnTo>
                    <a:pt x="1995" y="2182"/>
                  </a:lnTo>
                  <a:lnTo>
                    <a:pt x="2001" y="2182"/>
                  </a:lnTo>
                  <a:lnTo>
                    <a:pt x="2005" y="2182"/>
                  </a:lnTo>
                  <a:lnTo>
                    <a:pt x="2010" y="2182"/>
                  </a:lnTo>
                  <a:lnTo>
                    <a:pt x="2016" y="2182"/>
                  </a:lnTo>
                  <a:lnTo>
                    <a:pt x="2020" y="2182"/>
                  </a:lnTo>
                  <a:lnTo>
                    <a:pt x="2026" y="2182"/>
                  </a:lnTo>
                  <a:lnTo>
                    <a:pt x="2032" y="2182"/>
                  </a:lnTo>
                  <a:lnTo>
                    <a:pt x="2037" y="2182"/>
                  </a:lnTo>
                  <a:lnTo>
                    <a:pt x="2041" y="2182"/>
                  </a:lnTo>
                  <a:lnTo>
                    <a:pt x="2047" y="2182"/>
                  </a:lnTo>
                  <a:lnTo>
                    <a:pt x="2053" y="2182"/>
                  </a:lnTo>
                  <a:lnTo>
                    <a:pt x="2058" y="2182"/>
                  </a:lnTo>
                  <a:lnTo>
                    <a:pt x="2062" y="2182"/>
                  </a:lnTo>
                  <a:lnTo>
                    <a:pt x="2068" y="2182"/>
                  </a:lnTo>
                  <a:lnTo>
                    <a:pt x="2074" y="2182"/>
                  </a:lnTo>
                  <a:lnTo>
                    <a:pt x="2080" y="2182"/>
                  </a:lnTo>
                  <a:lnTo>
                    <a:pt x="2083" y="2182"/>
                  </a:lnTo>
                  <a:lnTo>
                    <a:pt x="2089" y="2182"/>
                  </a:lnTo>
                  <a:lnTo>
                    <a:pt x="2095" y="2182"/>
                  </a:lnTo>
                  <a:lnTo>
                    <a:pt x="2101" y="2182"/>
                  </a:lnTo>
                  <a:lnTo>
                    <a:pt x="2105" y="2182"/>
                  </a:lnTo>
                  <a:lnTo>
                    <a:pt x="2110" y="2182"/>
                  </a:lnTo>
                  <a:lnTo>
                    <a:pt x="2116" y="2182"/>
                  </a:lnTo>
                  <a:lnTo>
                    <a:pt x="2122" y="2182"/>
                  </a:lnTo>
                  <a:lnTo>
                    <a:pt x="2126" y="2182"/>
                  </a:lnTo>
                  <a:lnTo>
                    <a:pt x="2131" y="2182"/>
                  </a:lnTo>
                  <a:lnTo>
                    <a:pt x="2137" y="2182"/>
                  </a:lnTo>
                  <a:lnTo>
                    <a:pt x="2143" y="2178"/>
                  </a:lnTo>
                  <a:lnTo>
                    <a:pt x="2147" y="2178"/>
                  </a:lnTo>
                  <a:lnTo>
                    <a:pt x="2153" y="2182"/>
                  </a:lnTo>
                  <a:lnTo>
                    <a:pt x="2158" y="2178"/>
                  </a:lnTo>
                  <a:lnTo>
                    <a:pt x="2164" y="2178"/>
                  </a:lnTo>
                  <a:lnTo>
                    <a:pt x="2168" y="2178"/>
                  </a:lnTo>
                  <a:lnTo>
                    <a:pt x="2174" y="2182"/>
                  </a:lnTo>
                  <a:lnTo>
                    <a:pt x="2179" y="2182"/>
                  </a:lnTo>
                  <a:lnTo>
                    <a:pt x="2183" y="2178"/>
                  </a:lnTo>
                  <a:lnTo>
                    <a:pt x="2189" y="2178"/>
                  </a:lnTo>
                  <a:lnTo>
                    <a:pt x="2195" y="2178"/>
                  </a:lnTo>
                  <a:lnTo>
                    <a:pt x="2201" y="2178"/>
                  </a:lnTo>
                  <a:lnTo>
                    <a:pt x="2204" y="2178"/>
                  </a:lnTo>
                  <a:lnTo>
                    <a:pt x="2210" y="2178"/>
                  </a:lnTo>
                  <a:lnTo>
                    <a:pt x="2216" y="2178"/>
                  </a:lnTo>
                  <a:lnTo>
                    <a:pt x="2222" y="2178"/>
                  </a:lnTo>
                  <a:lnTo>
                    <a:pt x="2225" y="2178"/>
                  </a:lnTo>
                  <a:lnTo>
                    <a:pt x="2231" y="2178"/>
                  </a:lnTo>
                  <a:lnTo>
                    <a:pt x="2237" y="2178"/>
                  </a:lnTo>
                  <a:lnTo>
                    <a:pt x="2243" y="2178"/>
                  </a:lnTo>
                  <a:lnTo>
                    <a:pt x="2247" y="2178"/>
                  </a:lnTo>
                  <a:lnTo>
                    <a:pt x="2252" y="2178"/>
                  </a:lnTo>
                  <a:lnTo>
                    <a:pt x="2258" y="2178"/>
                  </a:lnTo>
                  <a:lnTo>
                    <a:pt x="2264" y="2178"/>
                  </a:lnTo>
                  <a:lnTo>
                    <a:pt x="2268" y="2178"/>
                  </a:lnTo>
                  <a:lnTo>
                    <a:pt x="2273" y="2178"/>
                  </a:lnTo>
                  <a:lnTo>
                    <a:pt x="2279" y="2182"/>
                  </a:lnTo>
                  <a:lnTo>
                    <a:pt x="2285" y="2178"/>
                  </a:lnTo>
                  <a:lnTo>
                    <a:pt x="2289" y="2178"/>
                  </a:lnTo>
                  <a:lnTo>
                    <a:pt x="2295" y="2178"/>
                  </a:lnTo>
                  <a:lnTo>
                    <a:pt x="2300" y="2178"/>
                  </a:lnTo>
                  <a:lnTo>
                    <a:pt x="2306" y="2182"/>
                  </a:lnTo>
                  <a:lnTo>
                    <a:pt x="2310" y="2178"/>
                  </a:lnTo>
                  <a:lnTo>
                    <a:pt x="2316" y="2182"/>
                  </a:lnTo>
                  <a:lnTo>
                    <a:pt x="2321" y="2182"/>
                  </a:lnTo>
                  <a:lnTo>
                    <a:pt x="2327" y="2182"/>
                  </a:lnTo>
                  <a:lnTo>
                    <a:pt x="2331" y="2182"/>
                  </a:lnTo>
                  <a:lnTo>
                    <a:pt x="2337" y="2182"/>
                  </a:lnTo>
                  <a:lnTo>
                    <a:pt x="2343" y="2182"/>
                  </a:lnTo>
                  <a:lnTo>
                    <a:pt x="2348" y="2182"/>
                  </a:lnTo>
                  <a:lnTo>
                    <a:pt x="2352" y="2182"/>
                  </a:lnTo>
                  <a:lnTo>
                    <a:pt x="2358" y="2182"/>
                  </a:lnTo>
                  <a:lnTo>
                    <a:pt x="2364" y="2182"/>
                  </a:lnTo>
                  <a:lnTo>
                    <a:pt x="2368" y="2182"/>
                  </a:lnTo>
                  <a:lnTo>
                    <a:pt x="2373" y="2182"/>
                  </a:lnTo>
                  <a:lnTo>
                    <a:pt x="2379" y="2182"/>
                  </a:lnTo>
                  <a:lnTo>
                    <a:pt x="2385" y="2182"/>
                  </a:lnTo>
                  <a:lnTo>
                    <a:pt x="2389" y="2182"/>
                  </a:lnTo>
                  <a:lnTo>
                    <a:pt x="2394" y="2182"/>
                  </a:lnTo>
                  <a:lnTo>
                    <a:pt x="2400" y="2182"/>
                  </a:lnTo>
                  <a:lnTo>
                    <a:pt x="2406" y="2182"/>
                  </a:lnTo>
                  <a:lnTo>
                    <a:pt x="2410" y="2182"/>
                  </a:lnTo>
                  <a:lnTo>
                    <a:pt x="2416" y="2182"/>
                  </a:lnTo>
                  <a:lnTo>
                    <a:pt x="2421" y="2182"/>
                  </a:lnTo>
                  <a:lnTo>
                    <a:pt x="2427" y="2186"/>
                  </a:lnTo>
                  <a:lnTo>
                    <a:pt x="2431" y="2182"/>
                  </a:lnTo>
                  <a:lnTo>
                    <a:pt x="2437" y="2182"/>
                  </a:lnTo>
                  <a:lnTo>
                    <a:pt x="2442" y="2182"/>
                  </a:lnTo>
                  <a:lnTo>
                    <a:pt x="2448" y="2182"/>
                  </a:lnTo>
                  <a:lnTo>
                    <a:pt x="2452" y="2182"/>
                  </a:lnTo>
                  <a:lnTo>
                    <a:pt x="2458" y="2182"/>
                  </a:lnTo>
                  <a:lnTo>
                    <a:pt x="2464" y="2182"/>
                  </a:lnTo>
                  <a:lnTo>
                    <a:pt x="2469" y="2182"/>
                  </a:lnTo>
                  <a:lnTo>
                    <a:pt x="2473" y="2182"/>
                  </a:lnTo>
                  <a:lnTo>
                    <a:pt x="2479" y="2182"/>
                  </a:lnTo>
                  <a:lnTo>
                    <a:pt x="2485" y="2182"/>
                  </a:lnTo>
                  <a:lnTo>
                    <a:pt x="2490" y="2182"/>
                  </a:lnTo>
                  <a:lnTo>
                    <a:pt x="2494" y="2182"/>
                  </a:lnTo>
                  <a:lnTo>
                    <a:pt x="2500" y="2182"/>
                  </a:lnTo>
                  <a:lnTo>
                    <a:pt x="2506" y="2182"/>
                  </a:lnTo>
                  <a:lnTo>
                    <a:pt x="2512" y="2182"/>
                  </a:lnTo>
                  <a:lnTo>
                    <a:pt x="2515" y="2178"/>
                  </a:lnTo>
                  <a:lnTo>
                    <a:pt x="2521" y="2182"/>
                  </a:lnTo>
                  <a:lnTo>
                    <a:pt x="2527" y="2182"/>
                  </a:lnTo>
                  <a:lnTo>
                    <a:pt x="2531" y="2182"/>
                  </a:lnTo>
                  <a:lnTo>
                    <a:pt x="2537" y="2182"/>
                  </a:lnTo>
                  <a:lnTo>
                    <a:pt x="2542" y="2182"/>
                  </a:lnTo>
                  <a:lnTo>
                    <a:pt x="2548" y="2182"/>
                  </a:lnTo>
                  <a:lnTo>
                    <a:pt x="2552" y="2182"/>
                  </a:lnTo>
                  <a:lnTo>
                    <a:pt x="2558" y="2182"/>
                  </a:lnTo>
                  <a:lnTo>
                    <a:pt x="2563" y="2182"/>
                  </a:lnTo>
                  <a:lnTo>
                    <a:pt x="2569" y="2182"/>
                  </a:lnTo>
                  <a:lnTo>
                    <a:pt x="2573" y="2182"/>
                  </a:lnTo>
                  <a:lnTo>
                    <a:pt x="2579" y="2182"/>
                  </a:lnTo>
                  <a:lnTo>
                    <a:pt x="2585" y="2182"/>
                  </a:lnTo>
                  <a:lnTo>
                    <a:pt x="2590" y="2182"/>
                  </a:lnTo>
                  <a:lnTo>
                    <a:pt x="2594" y="2182"/>
                  </a:lnTo>
                  <a:lnTo>
                    <a:pt x="2600" y="2182"/>
                  </a:lnTo>
                  <a:lnTo>
                    <a:pt x="2606" y="2182"/>
                  </a:lnTo>
                  <a:lnTo>
                    <a:pt x="2611" y="2182"/>
                  </a:lnTo>
                  <a:lnTo>
                    <a:pt x="2615" y="2182"/>
                  </a:lnTo>
                  <a:lnTo>
                    <a:pt x="2621" y="2182"/>
                  </a:lnTo>
                  <a:lnTo>
                    <a:pt x="2627" y="2182"/>
                  </a:lnTo>
                  <a:lnTo>
                    <a:pt x="2633" y="2182"/>
                  </a:lnTo>
                  <a:lnTo>
                    <a:pt x="2636" y="2182"/>
                  </a:lnTo>
                  <a:lnTo>
                    <a:pt x="2642" y="2182"/>
                  </a:lnTo>
                  <a:lnTo>
                    <a:pt x="2648" y="2182"/>
                  </a:lnTo>
                  <a:lnTo>
                    <a:pt x="2654" y="2182"/>
                  </a:lnTo>
                  <a:lnTo>
                    <a:pt x="2657" y="2182"/>
                  </a:lnTo>
                  <a:lnTo>
                    <a:pt x="2663" y="2182"/>
                  </a:lnTo>
                  <a:lnTo>
                    <a:pt x="2669" y="2182"/>
                  </a:lnTo>
                  <a:lnTo>
                    <a:pt x="2675" y="2182"/>
                  </a:lnTo>
                  <a:lnTo>
                    <a:pt x="2679" y="2182"/>
                  </a:lnTo>
                  <a:lnTo>
                    <a:pt x="2684" y="2182"/>
                  </a:lnTo>
                  <a:lnTo>
                    <a:pt x="2690" y="2182"/>
                  </a:lnTo>
                  <a:lnTo>
                    <a:pt x="2694" y="2178"/>
                  </a:lnTo>
                  <a:lnTo>
                    <a:pt x="2700" y="2178"/>
                  </a:lnTo>
                  <a:lnTo>
                    <a:pt x="2705" y="2178"/>
                  </a:lnTo>
                  <a:lnTo>
                    <a:pt x="2711" y="2178"/>
                  </a:lnTo>
                  <a:lnTo>
                    <a:pt x="2715" y="2178"/>
                  </a:lnTo>
                  <a:lnTo>
                    <a:pt x="2721" y="2178"/>
                  </a:lnTo>
                  <a:lnTo>
                    <a:pt x="2727" y="2178"/>
                  </a:lnTo>
                  <a:lnTo>
                    <a:pt x="2732" y="2178"/>
                  </a:lnTo>
                  <a:lnTo>
                    <a:pt x="2736" y="2178"/>
                  </a:lnTo>
                  <a:lnTo>
                    <a:pt x="2742" y="2178"/>
                  </a:lnTo>
                  <a:lnTo>
                    <a:pt x="2748" y="2178"/>
                  </a:lnTo>
                  <a:lnTo>
                    <a:pt x="2753" y="2178"/>
                  </a:lnTo>
                  <a:lnTo>
                    <a:pt x="2757" y="2178"/>
                  </a:lnTo>
                  <a:lnTo>
                    <a:pt x="2763" y="2174"/>
                  </a:lnTo>
                  <a:lnTo>
                    <a:pt x="2769" y="2174"/>
                  </a:lnTo>
                  <a:lnTo>
                    <a:pt x="2775" y="2174"/>
                  </a:lnTo>
                  <a:lnTo>
                    <a:pt x="2778" y="2174"/>
                  </a:lnTo>
                  <a:lnTo>
                    <a:pt x="2784" y="2174"/>
                  </a:lnTo>
                  <a:lnTo>
                    <a:pt x="2790" y="2174"/>
                  </a:lnTo>
                  <a:lnTo>
                    <a:pt x="2796" y="2174"/>
                  </a:lnTo>
                  <a:lnTo>
                    <a:pt x="2800" y="2170"/>
                  </a:lnTo>
                  <a:lnTo>
                    <a:pt x="2805" y="2174"/>
                  </a:lnTo>
                  <a:lnTo>
                    <a:pt x="2811" y="2170"/>
                  </a:lnTo>
                  <a:lnTo>
                    <a:pt x="2817" y="2174"/>
                  </a:lnTo>
                  <a:lnTo>
                    <a:pt x="2821" y="2170"/>
                  </a:lnTo>
                  <a:lnTo>
                    <a:pt x="2826" y="2174"/>
                  </a:lnTo>
                  <a:lnTo>
                    <a:pt x="2832" y="2174"/>
                  </a:lnTo>
                  <a:lnTo>
                    <a:pt x="2838" y="2174"/>
                  </a:lnTo>
                  <a:lnTo>
                    <a:pt x="2842" y="2174"/>
                  </a:lnTo>
                  <a:lnTo>
                    <a:pt x="2848" y="2174"/>
                  </a:lnTo>
                  <a:lnTo>
                    <a:pt x="2853" y="2174"/>
                  </a:lnTo>
                  <a:lnTo>
                    <a:pt x="2859" y="2174"/>
                  </a:lnTo>
                  <a:lnTo>
                    <a:pt x="2863" y="2174"/>
                  </a:lnTo>
                  <a:lnTo>
                    <a:pt x="2869" y="2174"/>
                  </a:lnTo>
                  <a:lnTo>
                    <a:pt x="2874" y="2174"/>
                  </a:lnTo>
                  <a:lnTo>
                    <a:pt x="2878" y="2170"/>
                  </a:lnTo>
                  <a:lnTo>
                    <a:pt x="2884" y="2170"/>
                  </a:lnTo>
                  <a:lnTo>
                    <a:pt x="2890" y="2170"/>
                  </a:lnTo>
                  <a:lnTo>
                    <a:pt x="2896" y="2170"/>
                  </a:lnTo>
                  <a:lnTo>
                    <a:pt x="2899" y="2170"/>
                  </a:lnTo>
                  <a:lnTo>
                    <a:pt x="2905" y="2170"/>
                  </a:lnTo>
                  <a:lnTo>
                    <a:pt x="2911" y="2170"/>
                  </a:lnTo>
                  <a:lnTo>
                    <a:pt x="2917" y="2170"/>
                  </a:lnTo>
                  <a:lnTo>
                    <a:pt x="2921" y="2166"/>
                  </a:lnTo>
                  <a:lnTo>
                    <a:pt x="2926" y="2166"/>
                  </a:lnTo>
                  <a:lnTo>
                    <a:pt x="2932" y="2162"/>
                  </a:lnTo>
                  <a:lnTo>
                    <a:pt x="2938" y="2158"/>
                  </a:lnTo>
                  <a:lnTo>
                    <a:pt x="2942" y="2154"/>
                  </a:lnTo>
                  <a:lnTo>
                    <a:pt x="2947" y="2150"/>
                  </a:lnTo>
                  <a:lnTo>
                    <a:pt x="2953" y="2146"/>
                  </a:lnTo>
                  <a:lnTo>
                    <a:pt x="2959" y="2138"/>
                  </a:lnTo>
                  <a:lnTo>
                    <a:pt x="2963" y="2134"/>
                  </a:lnTo>
                  <a:lnTo>
                    <a:pt x="2969" y="2126"/>
                  </a:lnTo>
                  <a:lnTo>
                    <a:pt x="2974" y="2114"/>
                  </a:lnTo>
                  <a:lnTo>
                    <a:pt x="2980" y="2106"/>
                  </a:lnTo>
                  <a:lnTo>
                    <a:pt x="2984" y="2094"/>
                  </a:lnTo>
                  <a:lnTo>
                    <a:pt x="2990" y="2083"/>
                  </a:lnTo>
                  <a:lnTo>
                    <a:pt x="2995" y="2067"/>
                  </a:lnTo>
                  <a:lnTo>
                    <a:pt x="3001" y="2051"/>
                  </a:lnTo>
                  <a:lnTo>
                    <a:pt x="3005" y="2035"/>
                  </a:lnTo>
                  <a:lnTo>
                    <a:pt x="3011" y="2015"/>
                  </a:lnTo>
                  <a:lnTo>
                    <a:pt x="3017" y="1999"/>
                  </a:lnTo>
                  <a:lnTo>
                    <a:pt x="3022" y="1979"/>
                  </a:lnTo>
                  <a:lnTo>
                    <a:pt x="3026" y="1960"/>
                  </a:lnTo>
                  <a:lnTo>
                    <a:pt x="3032" y="1940"/>
                  </a:lnTo>
                  <a:lnTo>
                    <a:pt x="3038" y="1916"/>
                  </a:lnTo>
                  <a:lnTo>
                    <a:pt x="3041" y="1896"/>
                  </a:lnTo>
                  <a:lnTo>
                    <a:pt x="3047" y="1876"/>
                  </a:lnTo>
                  <a:lnTo>
                    <a:pt x="3053" y="1856"/>
                  </a:lnTo>
                  <a:lnTo>
                    <a:pt x="3059" y="1841"/>
                  </a:lnTo>
                  <a:lnTo>
                    <a:pt x="3063" y="1821"/>
                  </a:lnTo>
                  <a:lnTo>
                    <a:pt x="3068" y="1809"/>
                  </a:lnTo>
                  <a:lnTo>
                    <a:pt x="3074" y="1793"/>
                  </a:lnTo>
                  <a:lnTo>
                    <a:pt x="3080" y="1785"/>
                  </a:lnTo>
                  <a:lnTo>
                    <a:pt x="3084" y="1777"/>
                  </a:lnTo>
                  <a:lnTo>
                    <a:pt x="3089" y="1769"/>
                  </a:lnTo>
                  <a:lnTo>
                    <a:pt x="3095" y="1769"/>
                  </a:lnTo>
                  <a:lnTo>
                    <a:pt x="3101" y="1769"/>
                  </a:lnTo>
                  <a:lnTo>
                    <a:pt x="3105" y="1773"/>
                  </a:lnTo>
                  <a:lnTo>
                    <a:pt x="3111" y="1781"/>
                  </a:lnTo>
                  <a:lnTo>
                    <a:pt x="3116" y="1789"/>
                  </a:lnTo>
                  <a:lnTo>
                    <a:pt x="3122" y="1801"/>
                  </a:lnTo>
                  <a:lnTo>
                    <a:pt x="3126" y="1813"/>
                  </a:lnTo>
                  <a:lnTo>
                    <a:pt x="3132" y="1829"/>
                  </a:lnTo>
                  <a:lnTo>
                    <a:pt x="3137" y="1844"/>
                  </a:lnTo>
                  <a:lnTo>
                    <a:pt x="3143" y="1864"/>
                  </a:lnTo>
                  <a:lnTo>
                    <a:pt x="3147" y="1884"/>
                  </a:lnTo>
                  <a:lnTo>
                    <a:pt x="3153" y="1900"/>
                  </a:lnTo>
                  <a:lnTo>
                    <a:pt x="3159" y="1920"/>
                  </a:lnTo>
                  <a:lnTo>
                    <a:pt x="3164" y="1944"/>
                  </a:lnTo>
                  <a:lnTo>
                    <a:pt x="3168" y="1964"/>
                  </a:lnTo>
                  <a:lnTo>
                    <a:pt x="3174" y="1979"/>
                  </a:lnTo>
                  <a:lnTo>
                    <a:pt x="3180" y="1999"/>
                  </a:lnTo>
                  <a:lnTo>
                    <a:pt x="3185" y="2019"/>
                  </a:lnTo>
                  <a:lnTo>
                    <a:pt x="3189" y="2035"/>
                  </a:lnTo>
                  <a:lnTo>
                    <a:pt x="3195" y="2051"/>
                  </a:lnTo>
                  <a:lnTo>
                    <a:pt x="3201" y="2067"/>
                  </a:lnTo>
                  <a:lnTo>
                    <a:pt x="3205" y="2079"/>
                  </a:lnTo>
                  <a:lnTo>
                    <a:pt x="3210" y="2090"/>
                  </a:lnTo>
                  <a:lnTo>
                    <a:pt x="3216" y="2102"/>
                  </a:lnTo>
                  <a:lnTo>
                    <a:pt x="3222" y="2110"/>
                  </a:lnTo>
                  <a:lnTo>
                    <a:pt x="3226" y="2122"/>
                  </a:lnTo>
                  <a:lnTo>
                    <a:pt x="3232" y="2126"/>
                  </a:lnTo>
                  <a:lnTo>
                    <a:pt x="3237" y="2134"/>
                  </a:lnTo>
                  <a:lnTo>
                    <a:pt x="3243" y="2138"/>
                  </a:lnTo>
                  <a:lnTo>
                    <a:pt x="3247" y="2146"/>
                  </a:lnTo>
                  <a:lnTo>
                    <a:pt x="3253" y="2150"/>
                  </a:lnTo>
                  <a:lnTo>
                    <a:pt x="3258" y="2154"/>
                  </a:lnTo>
                  <a:lnTo>
                    <a:pt x="3264" y="2158"/>
                  </a:lnTo>
                  <a:lnTo>
                    <a:pt x="3268" y="2158"/>
                  </a:lnTo>
                  <a:lnTo>
                    <a:pt x="3274" y="2162"/>
                  </a:lnTo>
                  <a:lnTo>
                    <a:pt x="3280" y="2162"/>
                  </a:lnTo>
                  <a:lnTo>
                    <a:pt x="3285" y="2166"/>
                  </a:lnTo>
                  <a:lnTo>
                    <a:pt x="3289" y="2166"/>
                  </a:lnTo>
                  <a:lnTo>
                    <a:pt x="3295" y="2166"/>
                  </a:lnTo>
                  <a:lnTo>
                    <a:pt x="3301" y="2170"/>
                  </a:lnTo>
                  <a:lnTo>
                    <a:pt x="3306" y="2170"/>
                  </a:lnTo>
                  <a:lnTo>
                    <a:pt x="3310" y="2170"/>
                  </a:lnTo>
                  <a:lnTo>
                    <a:pt x="3316" y="2174"/>
                  </a:lnTo>
                  <a:lnTo>
                    <a:pt x="3322" y="2174"/>
                  </a:lnTo>
                  <a:lnTo>
                    <a:pt x="3328" y="2174"/>
                  </a:lnTo>
                  <a:lnTo>
                    <a:pt x="3331" y="2174"/>
                  </a:lnTo>
                  <a:lnTo>
                    <a:pt x="3337" y="2174"/>
                  </a:lnTo>
                  <a:lnTo>
                    <a:pt x="3343" y="2174"/>
                  </a:lnTo>
                  <a:lnTo>
                    <a:pt x="3349" y="2174"/>
                  </a:lnTo>
                  <a:lnTo>
                    <a:pt x="3353" y="2174"/>
                  </a:lnTo>
                  <a:lnTo>
                    <a:pt x="3358" y="2174"/>
                  </a:lnTo>
                  <a:lnTo>
                    <a:pt x="3364" y="2178"/>
                  </a:lnTo>
                  <a:lnTo>
                    <a:pt x="3368" y="2178"/>
                  </a:lnTo>
                  <a:lnTo>
                    <a:pt x="3374" y="2174"/>
                  </a:lnTo>
                  <a:lnTo>
                    <a:pt x="3379" y="2174"/>
                  </a:lnTo>
                  <a:lnTo>
                    <a:pt x="3385" y="2178"/>
                  </a:lnTo>
                  <a:lnTo>
                    <a:pt x="3389" y="2178"/>
                  </a:lnTo>
                  <a:lnTo>
                    <a:pt x="3395" y="2178"/>
                  </a:lnTo>
                  <a:lnTo>
                    <a:pt x="3401" y="2178"/>
                  </a:lnTo>
                  <a:lnTo>
                    <a:pt x="3406" y="2178"/>
                  </a:lnTo>
                  <a:lnTo>
                    <a:pt x="3410" y="2178"/>
                  </a:lnTo>
                  <a:lnTo>
                    <a:pt x="3416" y="2174"/>
                  </a:lnTo>
                  <a:lnTo>
                    <a:pt x="3422" y="2174"/>
                  </a:lnTo>
                  <a:lnTo>
                    <a:pt x="3427" y="2174"/>
                  </a:lnTo>
                  <a:lnTo>
                    <a:pt x="3431" y="2170"/>
                  </a:lnTo>
                  <a:lnTo>
                    <a:pt x="3437" y="2170"/>
                  </a:lnTo>
                  <a:lnTo>
                    <a:pt x="3443" y="2166"/>
                  </a:lnTo>
                  <a:lnTo>
                    <a:pt x="3449" y="2162"/>
                  </a:lnTo>
                  <a:lnTo>
                    <a:pt x="3452" y="2154"/>
                  </a:lnTo>
                  <a:lnTo>
                    <a:pt x="3458" y="2146"/>
                  </a:lnTo>
                  <a:lnTo>
                    <a:pt x="3464" y="2138"/>
                  </a:lnTo>
                  <a:lnTo>
                    <a:pt x="3470" y="2122"/>
                  </a:lnTo>
                  <a:lnTo>
                    <a:pt x="3473" y="2106"/>
                  </a:lnTo>
                  <a:lnTo>
                    <a:pt x="3479" y="2090"/>
                  </a:lnTo>
                  <a:lnTo>
                    <a:pt x="3485" y="2067"/>
                  </a:lnTo>
                  <a:lnTo>
                    <a:pt x="3491" y="2039"/>
                  </a:lnTo>
                  <a:lnTo>
                    <a:pt x="3495" y="2007"/>
                  </a:lnTo>
                  <a:lnTo>
                    <a:pt x="3500" y="1967"/>
                  </a:lnTo>
                  <a:lnTo>
                    <a:pt x="3506" y="1924"/>
                  </a:lnTo>
                  <a:lnTo>
                    <a:pt x="3512" y="1876"/>
                  </a:lnTo>
                  <a:lnTo>
                    <a:pt x="3516" y="1817"/>
                  </a:lnTo>
                  <a:lnTo>
                    <a:pt x="3521" y="1753"/>
                  </a:lnTo>
                  <a:lnTo>
                    <a:pt x="3527" y="1682"/>
                  </a:lnTo>
                  <a:lnTo>
                    <a:pt x="3533" y="1603"/>
                  </a:lnTo>
                  <a:lnTo>
                    <a:pt x="3537" y="1515"/>
                  </a:lnTo>
                  <a:lnTo>
                    <a:pt x="3543" y="1424"/>
                  </a:lnTo>
                  <a:lnTo>
                    <a:pt x="3548" y="1329"/>
                  </a:lnTo>
                  <a:lnTo>
                    <a:pt x="3552" y="1226"/>
                  </a:lnTo>
                  <a:lnTo>
                    <a:pt x="3558" y="1123"/>
                  </a:lnTo>
                  <a:lnTo>
                    <a:pt x="3564" y="1015"/>
                  </a:lnTo>
                  <a:lnTo>
                    <a:pt x="3569" y="908"/>
                  </a:lnTo>
                  <a:lnTo>
                    <a:pt x="3573" y="801"/>
                  </a:lnTo>
                  <a:lnTo>
                    <a:pt x="3579" y="698"/>
                  </a:lnTo>
                  <a:lnTo>
                    <a:pt x="3585" y="599"/>
                  </a:lnTo>
                  <a:lnTo>
                    <a:pt x="3591" y="504"/>
                  </a:lnTo>
                  <a:lnTo>
                    <a:pt x="3594" y="424"/>
                  </a:lnTo>
                  <a:lnTo>
                    <a:pt x="3600" y="353"/>
                  </a:lnTo>
                  <a:lnTo>
                    <a:pt x="3606" y="297"/>
                  </a:lnTo>
                  <a:lnTo>
                    <a:pt x="3612" y="254"/>
                  </a:lnTo>
                  <a:lnTo>
                    <a:pt x="3616" y="226"/>
                  </a:lnTo>
                  <a:lnTo>
                    <a:pt x="3621" y="214"/>
                  </a:lnTo>
                  <a:lnTo>
                    <a:pt x="3627" y="226"/>
                  </a:lnTo>
                  <a:lnTo>
                    <a:pt x="3633" y="250"/>
                  </a:lnTo>
                  <a:lnTo>
                    <a:pt x="3637" y="293"/>
                  </a:lnTo>
                  <a:lnTo>
                    <a:pt x="3642" y="353"/>
                  </a:lnTo>
                  <a:lnTo>
                    <a:pt x="3648" y="428"/>
                  </a:lnTo>
                  <a:lnTo>
                    <a:pt x="3654" y="516"/>
                  </a:lnTo>
                  <a:lnTo>
                    <a:pt x="3658" y="611"/>
                  </a:lnTo>
                  <a:lnTo>
                    <a:pt x="3664" y="718"/>
                  </a:lnTo>
                  <a:lnTo>
                    <a:pt x="3669" y="829"/>
                  </a:lnTo>
                  <a:lnTo>
                    <a:pt x="3675" y="944"/>
                  </a:lnTo>
                  <a:lnTo>
                    <a:pt x="3679" y="1055"/>
                  </a:lnTo>
                  <a:lnTo>
                    <a:pt x="3685" y="1170"/>
                  </a:lnTo>
                  <a:lnTo>
                    <a:pt x="3690" y="1277"/>
                  </a:lnTo>
                  <a:lnTo>
                    <a:pt x="3696" y="1380"/>
                  </a:lnTo>
                  <a:lnTo>
                    <a:pt x="3700" y="1476"/>
                  </a:lnTo>
                  <a:lnTo>
                    <a:pt x="3706" y="1563"/>
                  </a:lnTo>
                  <a:lnTo>
                    <a:pt x="3712" y="1642"/>
                  </a:lnTo>
                  <a:lnTo>
                    <a:pt x="3715" y="1718"/>
                  </a:lnTo>
                  <a:lnTo>
                    <a:pt x="3721" y="1781"/>
                  </a:lnTo>
                  <a:lnTo>
                    <a:pt x="3727" y="1837"/>
                  </a:lnTo>
                  <a:lnTo>
                    <a:pt x="3733" y="1884"/>
                  </a:lnTo>
                  <a:lnTo>
                    <a:pt x="3737" y="1924"/>
                  </a:lnTo>
                  <a:lnTo>
                    <a:pt x="3742" y="1964"/>
                  </a:lnTo>
                  <a:lnTo>
                    <a:pt x="3748" y="1991"/>
                  </a:lnTo>
                  <a:lnTo>
                    <a:pt x="3754" y="2015"/>
                  </a:lnTo>
                  <a:lnTo>
                    <a:pt x="3758" y="2035"/>
                  </a:lnTo>
                  <a:lnTo>
                    <a:pt x="3763" y="2055"/>
                  </a:lnTo>
                  <a:lnTo>
                    <a:pt x="3769" y="2067"/>
                  </a:lnTo>
                  <a:lnTo>
                    <a:pt x="3775" y="2075"/>
                  </a:lnTo>
                  <a:lnTo>
                    <a:pt x="3779" y="2083"/>
                  </a:lnTo>
                  <a:lnTo>
                    <a:pt x="3785" y="2086"/>
                  </a:lnTo>
                  <a:lnTo>
                    <a:pt x="3790" y="2086"/>
                  </a:lnTo>
                  <a:lnTo>
                    <a:pt x="3796" y="2086"/>
                  </a:lnTo>
                  <a:lnTo>
                    <a:pt x="3800" y="2079"/>
                  </a:lnTo>
                  <a:lnTo>
                    <a:pt x="3806" y="2071"/>
                  </a:lnTo>
                  <a:lnTo>
                    <a:pt x="3811" y="2059"/>
                  </a:lnTo>
                  <a:lnTo>
                    <a:pt x="3817" y="2043"/>
                  </a:lnTo>
                  <a:lnTo>
                    <a:pt x="3821" y="2023"/>
                  </a:lnTo>
                  <a:lnTo>
                    <a:pt x="3827" y="1999"/>
                  </a:lnTo>
                  <a:lnTo>
                    <a:pt x="3833" y="1967"/>
                  </a:lnTo>
                  <a:lnTo>
                    <a:pt x="3838" y="1932"/>
                  </a:lnTo>
                  <a:lnTo>
                    <a:pt x="3842" y="1888"/>
                  </a:lnTo>
                  <a:lnTo>
                    <a:pt x="3848" y="1837"/>
                  </a:lnTo>
                  <a:lnTo>
                    <a:pt x="3854" y="1781"/>
                  </a:lnTo>
                  <a:lnTo>
                    <a:pt x="3859" y="1714"/>
                  </a:lnTo>
                  <a:lnTo>
                    <a:pt x="3863" y="1638"/>
                  </a:lnTo>
                  <a:lnTo>
                    <a:pt x="3869" y="1559"/>
                  </a:lnTo>
                  <a:lnTo>
                    <a:pt x="3875" y="1468"/>
                  </a:lnTo>
                  <a:lnTo>
                    <a:pt x="3879" y="1372"/>
                  </a:lnTo>
                  <a:lnTo>
                    <a:pt x="3884" y="1269"/>
                  </a:lnTo>
                  <a:lnTo>
                    <a:pt x="3890" y="1158"/>
                  </a:lnTo>
                  <a:lnTo>
                    <a:pt x="3896" y="1039"/>
                  </a:lnTo>
                  <a:lnTo>
                    <a:pt x="3900" y="924"/>
                  </a:lnTo>
                  <a:lnTo>
                    <a:pt x="3905" y="805"/>
                  </a:lnTo>
                  <a:lnTo>
                    <a:pt x="3911" y="686"/>
                  </a:lnTo>
                  <a:lnTo>
                    <a:pt x="3917" y="567"/>
                  </a:lnTo>
                  <a:lnTo>
                    <a:pt x="3921" y="456"/>
                  </a:lnTo>
                  <a:lnTo>
                    <a:pt x="3927" y="353"/>
                  </a:lnTo>
                  <a:lnTo>
                    <a:pt x="3932" y="258"/>
                  </a:lnTo>
                  <a:lnTo>
                    <a:pt x="3938" y="178"/>
                  </a:lnTo>
                  <a:lnTo>
                    <a:pt x="3942" y="107"/>
                  </a:lnTo>
                  <a:lnTo>
                    <a:pt x="3948" y="55"/>
                  </a:lnTo>
                  <a:lnTo>
                    <a:pt x="3953" y="20"/>
                  </a:lnTo>
                  <a:lnTo>
                    <a:pt x="3959" y="0"/>
                  </a:lnTo>
                  <a:lnTo>
                    <a:pt x="3963" y="0"/>
                  </a:lnTo>
                  <a:lnTo>
                    <a:pt x="3969" y="12"/>
                  </a:lnTo>
                  <a:lnTo>
                    <a:pt x="3975" y="47"/>
                  </a:lnTo>
                  <a:lnTo>
                    <a:pt x="3980" y="95"/>
                  </a:lnTo>
                  <a:lnTo>
                    <a:pt x="3984" y="159"/>
                  </a:lnTo>
                  <a:lnTo>
                    <a:pt x="3990" y="234"/>
                  </a:lnTo>
                  <a:lnTo>
                    <a:pt x="3996" y="325"/>
                  </a:lnTo>
                  <a:lnTo>
                    <a:pt x="4001" y="420"/>
                  </a:lnTo>
                  <a:lnTo>
                    <a:pt x="4005" y="524"/>
                  </a:lnTo>
                  <a:lnTo>
                    <a:pt x="4011" y="635"/>
                  </a:lnTo>
                  <a:lnTo>
                    <a:pt x="4017" y="750"/>
                  </a:lnTo>
                  <a:lnTo>
                    <a:pt x="4023" y="861"/>
                  </a:lnTo>
                  <a:lnTo>
                    <a:pt x="4026" y="976"/>
                  </a:lnTo>
                  <a:lnTo>
                    <a:pt x="4032" y="1083"/>
                  </a:lnTo>
                  <a:lnTo>
                    <a:pt x="4038" y="1190"/>
                  </a:lnTo>
                  <a:lnTo>
                    <a:pt x="4044" y="1289"/>
                  </a:lnTo>
                  <a:lnTo>
                    <a:pt x="4048" y="1384"/>
                  </a:lnTo>
                  <a:lnTo>
                    <a:pt x="4053" y="1472"/>
                  </a:lnTo>
                  <a:lnTo>
                    <a:pt x="4059" y="1555"/>
                  </a:lnTo>
                  <a:lnTo>
                    <a:pt x="4063" y="1630"/>
                  </a:lnTo>
                  <a:lnTo>
                    <a:pt x="4069" y="1698"/>
                  </a:lnTo>
                  <a:lnTo>
                    <a:pt x="4074" y="1757"/>
                  </a:lnTo>
                  <a:lnTo>
                    <a:pt x="4080" y="1813"/>
                  </a:lnTo>
                  <a:lnTo>
                    <a:pt x="4084" y="1860"/>
                  </a:lnTo>
                  <a:lnTo>
                    <a:pt x="4090" y="1900"/>
                  </a:lnTo>
                  <a:lnTo>
                    <a:pt x="4096" y="1940"/>
                  </a:lnTo>
                  <a:lnTo>
                    <a:pt x="4101" y="1971"/>
                  </a:lnTo>
                  <a:lnTo>
                    <a:pt x="4105" y="1995"/>
                  </a:lnTo>
                  <a:lnTo>
                    <a:pt x="4111" y="2023"/>
                  </a:lnTo>
                  <a:lnTo>
                    <a:pt x="4117" y="2043"/>
                  </a:lnTo>
                  <a:lnTo>
                    <a:pt x="4122" y="2059"/>
                  </a:lnTo>
                  <a:lnTo>
                    <a:pt x="4126" y="2071"/>
                  </a:lnTo>
                  <a:lnTo>
                    <a:pt x="4132" y="2086"/>
                  </a:lnTo>
                  <a:lnTo>
                    <a:pt x="4138" y="2098"/>
                  </a:lnTo>
                  <a:lnTo>
                    <a:pt x="4144" y="2106"/>
                  </a:lnTo>
                  <a:lnTo>
                    <a:pt x="4147" y="2114"/>
                  </a:lnTo>
                  <a:lnTo>
                    <a:pt x="4153" y="2122"/>
                  </a:lnTo>
                  <a:lnTo>
                    <a:pt x="4159" y="2126"/>
                  </a:lnTo>
                  <a:lnTo>
                    <a:pt x="4165" y="2134"/>
                  </a:lnTo>
                  <a:lnTo>
                    <a:pt x="4169" y="2138"/>
                  </a:lnTo>
                  <a:lnTo>
                    <a:pt x="4174" y="2138"/>
                  </a:lnTo>
                  <a:lnTo>
                    <a:pt x="4180" y="2142"/>
                  </a:lnTo>
                  <a:lnTo>
                    <a:pt x="4186" y="2146"/>
                  </a:lnTo>
                  <a:lnTo>
                    <a:pt x="4190" y="2146"/>
                  </a:lnTo>
                  <a:lnTo>
                    <a:pt x="4195" y="2150"/>
                  </a:lnTo>
                  <a:lnTo>
                    <a:pt x="4201" y="2150"/>
                  </a:lnTo>
                  <a:lnTo>
                    <a:pt x="4207" y="2150"/>
                  </a:lnTo>
                  <a:lnTo>
                    <a:pt x="4211" y="2150"/>
                  </a:lnTo>
                  <a:lnTo>
                    <a:pt x="4217" y="2154"/>
                  </a:lnTo>
                  <a:lnTo>
                    <a:pt x="4222" y="2154"/>
                  </a:lnTo>
                  <a:lnTo>
                    <a:pt x="4226" y="2154"/>
                  </a:lnTo>
                  <a:lnTo>
                    <a:pt x="4232" y="2154"/>
                  </a:lnTo>
                  <a:lnTo>
                    <a:pt x="4238" y="2158"/>
                  </a:lnTo>
                  <a:lnTo>
                    <a:pt x="4243" y="2158"/>
                  </a:lnTo>
                  <a:lnTo>
                    <a:pt x="4247" y="2158"/>
                  </a:lnTo>
                  <a:lnTo>
                    <a:pt x="4253" y="2158"/>
                  </a:lnTo>
                  <a:lnTo>
                    <a:pt x="4259" y="2158"/>
                  </a:lnTo>
                  <a:lnTo>
                    <a:pt x="4265" y="2158"/>
                  </a:lnTo>
                  <a:lnTo>
                    <a:pt x="4268" y="2162"/>
                  </a:lnTo>
                  <a:lnTo>
                    <a:pt x="4274" y="2162"/>
                  </a:lnTo>
                  <a:lnTo>
                    <a:pt x="4280" y="2162"/>
                  </a:lnTo>
                  <a:lnTo>
                    <a:pt x="4286" y="2162"/>
                  </a:lnTo>
                  <a:lnTo>
                    <a:pt x="4289" y="2162"/>
                  </a:lnTo>
                  <a:lnTo>
                    <a:pt x="4295" y="2162"/>
                  </a:lnTo>
                  <a:lnTo>
                    <a:pt x="4301" y="2162"/>
                  </a:lnTo>
                  <a:lnTo>
                    <a:pt x="4307" y="2162"/>
                  </a:lnTo>
                  <a:lnTo>
                    <a:pt x="4311" y="2162"/>
                  </a:lnTo>
                  <a:lnTo>
                    <a:pt x="4316" y="2166"/>
                  </a:lnTo>
                  <a:lnTo>
                    <a:pt x="4322" y="2166"/>
                  </a:lnTo>
                  <a:lnTo>
                    <a:pt x="4328" y="2166"/>
                  </a:lnTo>
                  <a:lnTo>
                    <a:pt x="4332" y="2166"/>
                  </a:lnTo>
                  <a:lnTo>
                    <a:pt x="4337" y="2166"/>
                  </a:lnTo>
                  <a:lnTo>
                    <a:pt x="4343" y="2166"/>
                  </a:lnTo>
                  <a:lnTo>
                    <a:pt x="4349" y="2166"/>
                  </a:lnTo>
                  <a:lnTo>
                    <a:pt x="4353" y="2166"/>
                  </a:lnTo>
                  <a:lnTo>
                    <a:pt x="4359" y="2166"/>
                  </a:lnTo>
                  <a:lnTo>
                    <a:pt x="4364" y="2166"/>
                  </a:lnTo>
                  <a:lnTo>
                    <a:pt x="4370" y="2166"/>
                  </a:lnTo>
                  <a:lnTo>
                    <a:pt x="4374" y="2166"/>
                  </a:lnTo>
                  <a:lnTo>
                    <a:pt x="4380" y="2166"/>
                  </a:lnTo>
                  <a:lnTo>
                    <a:pt x="4385" y="2166"/>
                  </a:lnTo>
                  <a:lnTo>
                    <a:pt x="4389" y="2166"/>
                  </a:lnTo>
                  <a:lnTo>
                    <a:pt x="4395" y="2166"/>
                  </a:lnTo>
                  <a:lnTo>
                    <a:pt x="4401" y="2166"/>
                  </a:lnTo>
                  <a:lnTo>
                    <a:pt x="4407" y="2166"/>
                  </a:lnTo>
                  <a:lnTo>
                    <a:pt x="4410" y="2166"/>
                  </a:lnTo>
                  <a:lnTo>
                    <a:pt x="4416" y="2170"/>
                  </a:lnTo>
                  <a:lnTo>
                    <a:pt x="4422" y="2166"/>
                  </a:lnTo>
                  <a:lnTo>
                    <a:pt x="4428" y="2166"/>
                  </a:lnTo>
                  <a:lnTo>
                    <a:pt x="4432" y="2170"/>
                  </a:lnTo>
                  <a:lnTo>
                    <a:pt x="4437" y="2170"/>
                  </a:lnTo>
                  <a:lnTo>
                    <a:pt x="4443" y="2170"/>
                  </a:lnTo>
                  <a:lnTo>
                    <a:pt x="4449" y="2170"/>
                  </a:lnTo>
                  <a:lnTo>
                    <a:pt x="4453" y="2170"/>
                  </a:lnTo>
                  <a:lnTo>
                    <a:pt x="4458" y="2170"/>
                  </a:lnTo>
                  <a:lnTo>
                    <a:pt x="4464" y="2170"/>
                  </a:lnTo>
                  <a:lnTo>
                    <a:pt x="4470" y="2170"/>
                  </a:lnTo>
                  <a:lnTo>
                    <a:pt x="4474" y="2166"/>
                  </a:lnTo>
                  <a:lnTo>
                    <a:pt x="4480" y="2170"/>
                  </a:lnTo>
                  <a:lnTo>
                    <a:pt x="4485" y="2170"/>
                  </a:lnTo>
                  <a:lnTo>
                    <a:pt x="4491" y="2170"/>
                  </a:lnTo>
                  <a:lnTo>
                    <a:pt x="4495" y="2170"/>
                  </a:lnTo>
                  <a:lnTo>
                    <a:pt x="4501" y="2170"/>
                  </a:lnTo>
                  <a:lnTo>
                    <a:pt x="4506" y="2170"/>
                  </a:lnTo>
                  <a:lnTo>
                    <a:pt x="4512" y="2170"/>
                  </a:lnTo>
                  <a:lnTo>
                    <a:pt x="4516" y="2170"/>
                  </a:lnTo>
                  <a:lnTo>
                    <a:pt x="4522" y="2170"/>
                  </a:lnTo>
                  <a:lnTo>
                    <a:pt x="4528" y="2170"/>
                  </a:lnTo>
                  <a:lnTo>
                    <a:pt x="4533" y="2166"/>
                  </a:lnTo>
                  <a:lnTo>
                    <a:pt x="4537" y="2170"/>
                  </a:lnTo>
                  <a:lnTo>
                    <a:pt x="4543" y="2170"/>
                  </a:lnTo>
                  <a:lnTo>
                    <a:pt x="4549" y="2170"/>
                  </a:lnTo>
                  <a:lnTo>
                    <a:pt x="4554" y="2170"/>
                  </a:lnTo>
                  <a:lnTo>
                    <a:pt x="4558" y="2170"/>
                  </a:lnTo>
                  <a:lnTo>
                    <a:pt x="4564" y="2170"/>
                  </a:lnTo>
                  <a:lnTo>
                    <a:pt x="4570" y="2170"/>
                  </a:lnTo>
                  <a:lnTo>
                    <a:pt x="4574" y="2170"/>
                  </a:lnTo>
                  <a:lnTo>
                    <a:pt x="4579" y="2170"/>
                  </a:lnTo>
                  <a:lnTo>
                    <a:pt x="4585" y="2166"/>
                  </a:lnTo>
                  <a:lnTo>
                    <a:pt x="4591" y="2166"/>
                  </a:lnTo>
                  <a:lnTo>
                    <a:pt x="4595" y="2170"/>
                  </a:lnTo>
                  <a:lnTo>
                    <a:pt x="4601" y="2170"/>
                  </a:lnTo>
                  <a:lnTo>
                    <a:pt x="4606" y="2170"/>
                  </a:lnTo>
                  <a:lnTo>
                    <a:pt x="4612" y="2170"/>
                  </a:lnTo>
                  <a:lnTo>
                    <a:pt x="4616" y="2170"/>
                  </a:lnTo>
                  <a:lnTo>
                    <a:pt x="4622" y="2170"/>
                  </a:lnTo>
                  <a:lnTo>
                    <a:pt x="4627" y="2170"/>
                  </a:lnTo>
                  <a:lnTo>
                    <a:pt x="4633" y="2170"/>
                  </a:lnTo>
                  <a:lnTo>
                    <a:pt x="4637" y="2170"/>
                  </a:lnTo>
                  <a:lnTo>
                    <a:pt x="4643" y="2170"/>
                  </a:lnTo>
                  <a:lnTo>
                    <a:pt x="4649" y="2170"/>
                  </a:lnTo>
                  <a:lnTo>
                    <a:pt x="4654" y="2170"/>
                  </a:lnTo>
                  <a:lnTo>
                    <a:pt x="4658" y="2170"/>
                  </a:lnTo>
                  <a:lnTo>
                    <a:pt x="4664" y="2170"/>
                  </a:lnTo>
                  <a:lnTo>
                    <a:pt x="4670" y="2170"/>
                  </a:lnTo>
                  <a:lnTo>
                    <a:pt x="4675" y="2170"/>
                  </a:lnTo>
                  <a:lnTo>
                    <a:pt x="4679" y="2170"/>
                  </a:lnTo>
                  <a:lnTo>
                    <a:pt x="4685" y="2170"/>
                  </a:lnTo>
                  <a:lnTo>
                    <a:pt x="4691" y="2170"/>
                  </a:lnTo>
                  <a:lnTo>
                    <a:pt x="4697" y="2170"/>
                  </a:lnTo>
                  <a:lnTo>
                    <a:pt x="4700" y="2170"/>
                  </a:lnTo>
                  <a:lnTo>
                    <a:pt x="4706" y="2170"/>
                  </a:lnTo>
                  <a:lnTo>
                    <a:pt x="4712" y="2174"/>
                  </a:lnTo>
                  <a:lnTo>
                    <a:pt x="4718" y="2170"/>
                  </a:lnTo>
                  <a:lnTo>
                    <a:pt x="4720" y="217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Line 143"/>
            <p:cNvSpPr>
              <a:spLocks noChangeShapeType="1"/>
            </p:cNvSpPr>
            <p:nvPr/>
          </p:nvSpPr>
          <p:spPr bwMode="auto">
            <a:xfrm>
              <a:off x="914400" y="5638800"/>
              <a:ext cx="754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 Box 146"/>
            <p:cNvSpPr txBox="1">
              <a:spLocks noChangeArrowheads="1"/>
            </p:cNvSpPr>
            <p:nvPr/>
          </p:nvSpPr>
          <p:spPr bwMode="auto">
            <a:xfrm>
              <a:off x="105260" y="4322849"/>
              <a:ext cx="885339" cy="107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 Box 147"/>
            <p:cNvSpPr txBox="1">
              <a:spLocks noChangeArrowheads="1"/>
            </p:cNvSpPr>
            <p:nvPr/>
          </p:nvSpPr>
          <p:spPr bwMode="auto">
            <a:xfrm>
              <a:off x="254432" y="4863050"/>
              <a:ext cx="726642" cy="107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After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 Box 129"/>
            <p:cNvSpPr txBox="1">
              <a:spLocks noChangeArrowheads="1"/>
            </p:cNvSpPr>
            <p:nvPr/>
          </p:nvSpPr>
          <p:spPr bwMode="auto">
            <a:xfrm>
              <a:off x="5539706" y="3198833"/>
              <a:ext cx="594393" cy="107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49276" indent="-149276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1, 2</a:t>
              </a:r>
            </a:p>
          </p:txBody>
        </p:sp>
        <p:sp>
          <p:nvSpPr>
            <p:cNvPr id="75" name="Text Box 129"/>
            <p:cNvSpPr txBox="1">
              <a:spLocks noChangeArrowheads="1"/>
            </p:cNvSpPr>
            <p:nvPr/>
          </p:nvSpPr>
          <p:spPr bwMode="auto">
            <a:xfrm>
              <a:off x="6476999" y="399964"/>
              <a:ext cx="382797" cy="107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 Box 129"/>
            <p:cNvSpPr txBox="1">
              <a:spLocks noChangeArrowheads="1"/>
            </p:cNvSpPr>
            <p:nvPr/>
          </p:nvSpPr>
          <p:spPr bwMode="auto">
            <a:xfrm>
              <a:off x="7014356" y="399964"/>
              <a:ext cx="382797" cy="107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oup 76"/>
          <p:cNvGrpSpPr>
            <a:grpSpLocks/>
          </p:cNvGrpSpPr>
          <p:nvPr/>
        </p:nvGrpSpPr>
        <p:grpSpPr>
          <a:xfrm>
            <a:off x="324174" y="1887382"/>
            <a:ext cx="5677719" cy="1686352"/>
            <a:chOff x="62398" y="6609743"/>
            <a:chExt cx="8516578" cy="5788198"/>
          </a:xfrm>
        </p:grpSpPr>
        <p:sp>
          <p:nvSpPr>
            <p:cNvPr id="78" name="Line 5"/>
            <p:cNvSpPr>
              <a:spLocks noChangeShapeType="1"/>
            </p:cNvSpPr>
            <p:nvPr/>
          </p:nvSpPr>
          <p:spPr bwMode="auto">
            <a:xfrm>
              <a:off x="9064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Line 6"/>
            <p:cNvSpPr>
              <a:spLocks noChangeShapeType="1"/>
            </p:cNvSpPr>
            <p:nvPr/>
          </p:nvSpPr>
          <p:spPr bwMode="auto">
            <a:xfrm>
              <a:off x="10747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12382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14065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Line 9"/>
            <p:cNvSpPr>
              <a:spLocks noChangeShapeType="1"/>
            </p:cNvSpPr>
            <p:nvPr/>
          </p:nvSpPr>
          <p:spPr bwMode="auto">
            <a:xfrm>
              <a:off x="15716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Line 10"/>
            <p:cNvSpPr>
              <a:spLocks noChangeShapeType="1"/>
            </p:cNvSpPr>
            <p:nvPr/>
          </p:nvSpPr>
          <p:spPr bwMode="auto">
            <a:xfrm>
              <a:off x="17351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11"/>
            <p:cNvSpPr>
              <a:spLocks noChangeShapeType="1"/>
            </p:cNvSpPr>
            <p:nvPr/>
          </p:nvSpPr>
          <p:spPr bwMode="auto">
            <a:xfrm>
              <a:off x="19034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Line 12"/>
            <p:cNvSpPr>
              <a:spLocks noChangeShapeType="1"/>
            </p:cNvSpPr>
            <p:nvPr/>
          </p:nvSpPr>
          <p:spPr bwMode="auto">
            <a:xfrm>
              <a:off x="20685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Line 13"/>
            <p:cNvSpPr>
              <a:spLocks noChangeShapeType="1"/>
            </p:cNvSpPr>
            <p:nvPr/>
          </p:nvSpPr>
          <p:spPr bwMode="auto">
            <a:xfrm>
              <a:off x="223520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Line 14"/>
            <p:cNvSpPr>
              <a:spLocks noChangeShapeType="1"/>
            </p:cNvSpPr>
            <p:nvPr/>
          </p:nvSpPr>
          <p:spPr bwMode="auto">
            <a:xfrm>
              <a:off x="240030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Line 15"/>
            <p:cNvSpPr>
              <a:spLocks noChangeShapeType="1"/>
            </p:cNvSpPr>
            <p:nvPr/>
          </p:nvSpPr>
          <p:spPr bwMode="auto">
            <a:xfrm>
              <a:off x="25685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Line 16"/>
            <p:cNvSpPr>
              <a:spLocks noChangeShapeType="1"/>
            </p:cNvSpPr>
            <p:nvPr/>
          </p:nvSpPr>
          <p:spPr bwMode="auto">
            <a:xfrm>
              <a:off x="273208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Line 17"/>
            <p:cNvSpPr>
              <a:spLocks noChangeShapeType="1"/>
            </p:cNvSpPr>
            <p:nvPr/>
          </p:nvSpPr>
          <p:spPr bwMode="auto">
            <a:xfrm>
              <a:off x="289718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Line 18"/>
            <p:cNvSpPr>
              <a:spLocks noChangeShapeType="1"/>
            </p:cNvSpPr>
            <p:nvPr/>
          </p:nvSpPr>
          <p:spPr bwMode="auto">
            <a:xfrm>
              <a:off x="30654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Line 19"/>
            <p:cNvSpPr>
              <a:spLocks noChangeShapeType="1"/>
            </p:cNvSpPr>
            <p:nvPr/>
          </p:nvSpPr>
          <p:spPr bwMode="auto">
            <a:xfrm>
              <a:off x="32289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Line 20"/>
            <p:cNvSpPr>
              <a:spLocks noChangeShapeType="1"/>
            </p:cNvSpPr>
            <p:nvPr/>
          </p:nvSpPr>
          <p:spPr bwMode="auto">
            <a:xfrm>
              <a:off x="33972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Line 21"/>
            <p:cNvSpPr>
              <a:spLocks noChangeShapeType="1"/>
            </p:cNvSpPr>
            <p:nvPr/>
          </p:nvSpPr>
          <p:spPr bwMode="auto">
            <a:xfrm>
              <a:off x="35623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Line 22"/>
            <p:cNvSpPr>
              <a:spLocks noChangeShapeType="1"/>
            </p:cNvSpPr>
            <p:nvPr/>
          </p:nvSpPr>
          <p:spPr bwMode="auto">
            <a:xfrm>
              <a:off x="37290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Line 23"/>
            <p:cNvSpPr>
              <a:spLocks noChangeShapeType="1"/>
            </p:cNvSpPr>
            <p:nvPr/>
          </p:nvSpPr>
          <p:spPr bwMode="auto">
            <a:xfrm>
              <a:off x="38941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Line 24"/>
            <p:cNvSpPr>
              <a:spLocks noChangeShapeType="1"/>
            </p:cNvSpPr>
            <p:nvPr/>
          </p:nvSpPr>
          <p:spPr bwMode="auto">
            <a:xfrm>
              <a:off x="40608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Line 25"/>
            <p:cNvSpPr>
              <a:spLocks noChangeShapeType="1"/>
            </p:cNvSpPr>
            <p:nvPr/>
          </p:nvSpPr>
          <p:spPr bwMode="auto">
            <a:xfrm>
              <a:off x="42259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Line 26"/>
            <p:cNvSpPr>
              <a:spLocks noChangeShapeType="1"/>
            </p:cNvSpPr>
            <p:nvPr/>
          </p:nvSpPr>
          <p:spPr bwMode="auto">
            <a:xfrm>
              <a:off x="43910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Line 27"/>
            <p:cNvSpPr>
              <a:spLocks noChangeShapeType="1"/>
            </p:cNvSpPr>
            <p:nvPr/>
          </p:nvSpPr>
          <p:spPr bwMode="auto">
            <a:xfrm>
              <a:off x="45577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Line 28"/>
            <p:cNvSpPr>
              <a:spLocks noChangeShapeType="1"/>
            </p:cNvSpPr>
            <p:nvPr/>
          </p:nvSpPr>
          <p:spPr bwMode="auto">
            <a:xfrm>
              <a:off x="47228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Line 29"/>
            <p:cNvSpPr>
              <a:spLocks noChangeShapeType="1"/>
            </p:cNvSpPr>
            <p:nvPr/>
          </p:nvSpPr>
          <p:spPr bwMode="auto">
            <a:xfrm>
              <a:off x="489108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Line 30"/>
            <p:cNvSpPr>
              <a:spLocks noChangeShapeType="1"/>
            </p:cNvSpPr>
            <p:nvPr/>
          </p:nvSpPr>
          <p:spPr bwMode="auto">
            <a:xfrm>
              <a:off x="505460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Line 31"/>
            <p:cNvSpPr>
              <a:spLocks noChangeShapeType="1"/>
            </p:cNvSpPr>
            <p:nvPr/>
          </p:nvSpPr>
          <p:spPr bwMode="auto">
            <a:xfrm>
              <a:off x="52228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Line 32"/>
            <p:cNvSpPr>
              <a:spLocks noChangeShapeType="1"/>
            </p:cNvSpPr>
            <p:nvPr/>
          </p:nvSpPr>
          <p:spPr bwMode="auto">
            <a:xfrm>
              <a:off x="53879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Line 33"/>
            <p:cNvSpPr>
              <a:spLocks noChangeShapeType="1"/>
            </p:cNvSpPr>
            <p:nvPr/>
          </p:nvSpPr>
          <p:spPr bwMode="auto">
            <a:xfrm>
              <a:off x="55546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Line 34"/>
            <p:cNvSpPr>
              <a:spLocks noChangeShapeType="1"/>
            </p:cNvSpPr>
            <p:nvPr/>
          </p:nvSpPr>
          <p:spPr bwMode="auto">
            <a:xfrm>
              <a:off x="57197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Line 35"/>
            <p:cNvSpPr>
              <a:spLocks noChangeShapeType="1"/>
            </p:cNvSpPr>
            <p:nvPr/>
          </p:nvSpPr>
          <p:spPr bwMode="auto">
            <a:xfrm>
              <a:off x="58848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Line 36"/>
            <p:cNvSpPr>
              <a:spLocks noChangeShapeType="1"/>
            </p:cNvSpPr>
            <p:nvPr/>
          </p:nvSpPr>
          <p:spPr bwMode="auto">
            <a:xfrm>
              <a:off x="60515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Line 37"/>
            <p:cNvSpPr>
              <a:spLocks noChangeShapeType="1"/>
            </p:cNvSpPr>
            <p:nvPr/>
          </p:nvSpPr>
          <p:spPr bwMode="auto">
            <a:xfrm>
              <a:off x="62166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Line 38"/>
            <p:cNvSpPr>
              <a:spLocks noChangeShapeType="1"/>
            </p:cNvSpPr>
            <p:nvPr/>
          </p:nvSpPr>
          <p:spPr bwMode="auto">
            <a:xfrm>
              <a:off x="63833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Line 39"/>
            <p:cNvSpPr>
              <a:spLocks noChangeShapeType="1"/>
            </p:cNvSpPr>
            <p:nvPr/>
          </p:nvSpPr>
          <p:spPr bwMode="auto">
            <a:xfrm>
              <a:off x="654843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Line 40"/>
            <p:cNvSpPr>
              <a:spLocks noChangeShapeType="1"/>
            </p:cNvSpPr>
            <p:nvPr/>
          </p:nvSpPr>
          <p:spPr bwMode="auto">
            <a:xfrm>
              <a:off x="67167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Line 41"/>
            <p:cNvSpPr>
              <a:spLocks noChangeShapeType="1"/>
            </p:cNvSpPr>
            <p:nvPr/>
          </p:nvSpPr>
          <p:spPr bwMode="auto">
            <a:xfrm>
              <a:off x="688022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Line 42"/>
            <p:cNvSpPr>
              <a:spLocks noChangeShapeType="1"/>
            </p:cNvSpPr>
            <p:nvPr/>
          </p:nvSpPr>
          <p:spPr bwMode="auto">
            <a:xfrm>
              <a:off x="704850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Line 43"/>
            <p:cNvSpPr>
              <a:spLocks noChangeShapeType="1"/>
            </p:cNvSpPr>
            <p:nvPr/>
          </p:nvSpPr>
          <p:spPr bwMode="auto">
            <a:xfrm>
              <a:off x="721360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Line 44"/>
            <p:cNvSpPr>
              <a:spLocks noChangeShapeType="1"/>
            </p:cNvSpPr>
            <p:nvPr/>
          </p:nvSpPr>
          <p:spPr bwMode="auto">
            <a:xfrm>
              <a:off x="737711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Line 45"/>
            <p:cNvSpPr>
              <a:spLocks noChangeShapeType="1"/>
            </p:cNvSpPr>
            <p:nvPr/>
          </p:nvSpPr>
          <p:spPr bwMode="auto">
            <a:xfrm>
              <a:off x="754538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Line 46"/>
            <p:cNvSpPr>
              <a:spLocks noChangeShapeType="1"/>
            </p:cNvSpPr>
            <p:nvPr/>
          </p:nvSpPr>
          <p:spPr bwMode="auto">
            <a:xfrm>
              <a:off x="7710488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Line 47"/>
            <p:cNvSpPr>
              <a:spLocks noChangeShapeType="1"/>
            </p:cNvSpPr>
            <p:nvPr/>
          </p:nvSpPr>
          <p:spPr bwMode="auto">
            <a:xfrm>
              <a:off x="78771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Line 48"/>
            <p:cNvSpPr>
              <a:spLocks noChangeShapeType="1"/>
            </p:cNvSpPr>
            <p:nvPr/>
          </p:nvSpPr>
          <p:spPr bwMode="auto">
            <a:xfrm>
              <a:off x="8042275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Line 49"/>
            <p:cNvSpPr>
              <a:spLocks noChangeShapeType="1"/>
            </p:cNvSpPr>
            <p:nvPr/>
          </p:nvSpPr>
          <p:spPr bwMode="auto">
            <a:xfrm>
              <a:off x="8210550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Line 50"/>
            <p:cNvSpPr>
              <a:spLocks noChangeShapeType="1"/>
            </p:cNvSpPr>
            <p:nvPr/>
          </p:nvSpPr>
          <p:spPr bwMode="auto">
            <a:xfrm>
              <a:off x="8374063" y="117538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Line 51"/>
            <p:cNvSpPr>
              <a:spLocks noChangeShapeType="1"/>
            </p:cNvSpPr>
            <p:nvPr/>
          </p:nvSpPr>
          <p:spPr bwMode="auto">
            <a:xfrm>
              <a:off x="1571625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Rectangle 52"/>
            <p:cNvSpPr>
              <a:spLocks noChangeArrowheads="1"/>
            </p:cNvSpPr>
            <p:nvPr/>
          </p:nvSpPr>
          <p:spPr bwMode="auto">
            <a:xfrm>
              <a:off x="1501775" y="11869739"/>
              <a:ext cx="264495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Line 53"/>
            <p:cNvSpPr>
              <a:spLocks noChangeShapeType="1"/>
            </p:cNvSpPr>
            <p:nvPr/>
          </p:nvSpPr>
          <p:spPr bwMode="auto">
            <a:xfrm>
              <a:off x="2400300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Rectangle 54"/>
            <p:cNvSpPr>
              <a:spLocks noChangeArrowheads="1"/>
            </p:cNvSpPr>
            <p:nvPr/>
          </p:nvSpPr>
          <p:spPr bwMode="auto">
            <a:xfrm>
              <a:off x="2330450" y="11869739"/>
              <a:ext cx="264495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Line 55"/>
            <p:cNvSpPr>
              <a:spLocks noChangeShapeType="1"/>
            </p:cNvSpPr>
            <p:nvPr/>
          </p:nvSpPr>
          <p:spPr bwMode="auto">
            <a:xfrm>
              <a:off x="3228975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56"/>
            <p:cNvSpPr>
              <a:spLocks noChangeArrowheads="1"/>
            </p:cNvSpPr>
            <p:nvPr/>
          </p:nvSpPr>
          <p:spPr bwMode="auto">
            <a:xfrm>
              <a:off x="3128963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Line 57"/>
            <p:cNvSpPr>
              <a:spLocks noChangeShapeType="1"/>
            </p:cNvSpPr>
            <p:nvPr/>
          </p:nvSpPr>
          <p:spPr bwMode="auto">
            <a:xfrm>
              <a:off x="4060825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58"/>
            <p:cNvSpPr>
              <a:spLocks noChangeArrowheads="1"/>
            </p:cNvSpPr>
            <p:nvPr/>
          </p:nvSpPr>
          <p:spPr bwMode="auto">
            <a:xfrm>
              <a:off x="3960814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12.5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Line 59"/>
            <p:cNvSpPr>
              <a:spLocks noChangeShapeType="1"/>
            </p:cNvSpPr>
            <p:nvPr/>
          </p:nvSpPr>
          <p:spPr bwMode="auto">
            <a:xfrm>
              <a:off x="4891088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Rectangle 60"/>
            <p:cNvSpPr>
              <a:spLocks noChangeArrowheads="1"/>
            </p:cNvSpPr>
            <p:nvPr/>
          </p:nvSpPr>
          <p:spPr bwMode="auto">
            <a:xfrm>
              <a:off x="4789487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Line 61"/>
            <p:cNvSpPr>
              <a:spLocks noChangeShapeType="1"/>
            </p:cNvSpPr>
            <p:nvPr/>
          </p:nvSpPr>
          <p:spPr bwMode="auto">
            <a:xfrm>
              <a:off x="5719763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62"/>
            <p:cNvSpPr>
              <a:spLocks noChangeArrowheads="1"/>
            </p:cNvSpPr>
            <p:nvPr/>
          </p:nvSpPr>
          <p:spPr bwMode="auto">
            <a:xfrm>
              <a:off x="5619749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17.5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Line 63"/>
            <p:cNvSpPr>
              <a:spLocks noChangeShapeType="1"/>
            </p:cNvSpPr>
            <p:nvPr/>
          </p:nvSpPr>
          <p:spPr bwMode="auto">
            <a:xfrm>
              <a:off x="6548438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Rectangle 64"/>
            <p:cNvSpPr>
              <a:spLocks noChangeArrowheads="1"/>
            </p:cNvSpPr>
            <p:nvPr/>
          </p:nvSpPr>
          <p:spPr bwMode="auto">
            <a:xfrm>
              <a:off x="6448424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Line 65"/>
            <p:cNvSpPr>
              <a:spLocks noChangeShapeType="1"/>
            </p:cNvSpPr>
            <p:nvPr/>
          </p:nvSpPr>
          <p:spPr bwMode="auto">
            <a:xfrm>
              <a:off x="7377113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Rectangle 66"/>
            <p:cNvSpPr>
              <a:spLocks noChangeArrowheads="1"/>
            </p:cNvSpPr>
            <p:nvPr/>
          </p:nvSpPr>
          <p:spPr bwMode="auto">
            <a:xfrm>
              <a:off x="7277099" y="11869739"/>
              <a:ext cx="370293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22.5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Line 67"/>
            <p:cNvSpPr>
              <a:spLocks noChangeShapeType="1"/>
            </p:cNvSpPr>
            <p:nvPr/>
          </p:nvSpPr>
          <p:spPr bwMode="auto">
            <a:xfrm>
              <a:off x="8210550" y="11753850"/>
              <a:ext cx="0" cy="109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68"/>
            <p:cNvSpPr>
              <a:spLocks noChangeArrowheads="1"/>
            </p:cNvSpPr>
            <p:nvPr/>
          </p:nvSpPr>
          <p:spPr bwMode="auto">
            <a:xfrm>
              <a:off x="8237537" y="11869739"/>
              <a:ext cx="341439" cy="528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Freeform 126"/>
            <p:cNvSpPr>
              <a:spLocks/>
            </p:cNvSpPr>
            <p:nvPr/>
          </p:nvSpPr>
          <p:spPr bwMode="auto">
            <a:xfrm>
              <a:off x="906463" y="10077450"/>
              <a:ext cx="7489825" cy="1584325"/>
            </a:xfrm>
            <a:custGeom>
              <a:avLst/>
              <a:gdLst>
                <a:gd name="T0" fmla="*/ 73 w 4718"/>
                <a:gd name="T1" fmla="*/ 878 h 998"/>
                <a:gd name="T2" fmla="*/ 150 w 4718"/>
                <a:gd name="T3" fmla="*/ 890 h 998"/>
                <a:gd name="T4" fmla="*/ 225 w 4718"/>
                <a:gd name="T5" fmla="*/ 874 h 998"/>
                <a:gd name="T6" fmla="*/ 302 w 4718"/>
                <a:gd name="T7" fmla="*/ 890 h 998"/>
                <a:gd name="T8" fmla="*/ 377 w 4718"/>
                <a:gd name="T9" fmla="*/ 890 h 998"/>
                <a:gd name="T10" fmla="*/ 453 w 4718"/>
                <a:gd name="T11" fmla="*/ 874 h 998"/>
                <a:gd name="T12" fmla="*/ 528 w 4718"/>
                <a:gd name="T13" fmla="*/ 897 h 998"/>
                <a:gd name="T14" fmla="*/ 605 w 4718"/>
                <a:gd name="T15" fmla="*/ 886 h 998"/>
                <a:gd name="T16" fmla="*/ 680 w 4718"/>
                <a:gd name="T17" fmla="*/ 890 h 998"/>
                <a:gd name="T18" fmla="*/ 757 w 4718"/>
                <a:gd name="T19" fmla="*/ 890 h 998"/>
                <a:gd name="T20" fmla="*/ 832 w 4718"/>
                <a:gd name="T21" fmla="*/ 894 h 998"/>
                <a:gd name="T22" fmla="*/ 906 w 4718"/>
                <a:gd name="T23" fmla="*/ 882 h 998"/>
                <a:gd name="T24" fmla="*/ 983 w 4718"/>
                <a:gd name="T25" fmla="*/ 890 h 998"/>
                <a:gd name="T26" fmla="*/ 1058 w 4718"/>
                <a:gd name="T27" fmla="*/ 886 h 998"/>
                <a:gd name="T28" fmla="*/ 1135 w 4718"/>
                <a:gd name="T29" fmla="*/ 901 h 998"/>
                <a:gd name="T30" fmla="*/ 1210 w 4718"/>
                <a:gd name="T31" fmla="*/ 917 h 998"/>
                <a:gd name="T32" fmla="*/ 1287 w 4718"/>
                <a:gd name="T33" fmla="*/ 901 h 998"/>
                <a:gd name="T34" fmla="*/ 1361 w 4718"/>
                <a:gd name="T35" fmla="*/ 897 h 998"/>
                <a:gd name="T36" fmla="*/ 1438 w 4718"/>
                <a:gd name="T37" fmla="*/ 700 h 998"/>
                <a:gd name="T38" fmla="*/ 1513 w 4718"/>
                <a:gd name="T39" fmla="*/ 905 h 998"/>
                <a:gd name="T40" fmla="*/ 1590 w 4718"/>
                <a:gd name="T41" fmla="*/ 913 h 998"/>
                <a:gd name="T42" fmla="*/ 1665 w 4718"/>
                <a:gd name="T43" fmla="*/ 909 h 998"/>
                <a:gd name="T44" fmla="*/ 1742 w 4718"/>
                <a:gd name="T45" fmla="*/ 909 h 998"/>
                <a:gd name="T46" fmla="*/ 1817 w 4718"/>
                <a:gd name="T47" fmla="*/ 874 h 998"/>
                <a:gd name="T48" fmla="*/ 1893 w 4718"/>
                <a:gd name="T49" fmla="*/ 897 h 998"/>
                <a:gd name="T50" fmla="*/ 1968 w 4718"/>
                <a:gd name="T51" fmla="*/ 905 h 998"/>
                <a:gd name="T52" fmla="*/ 2045 w 4718"/>
                <a:gd name="T53" fmla="*/ 917 h 998"/>
                <a:gd name="T54" fmla="*/ 2120 w 4718"/>
                <a:gd name="T55" fmla="*/ 924 h 998"/>
                <a:gd name="T56" fmla="*/ 2197 w 4718"/>
                <a:gd name="T57" fmla="*/ 762 h 998"/>
                <a:gd name="T58" fmla="*/ 2272 w 4718"/>
                <a:gd name="T59" fmla="*/ 917 h 998"/>
                <a:gd name="T60" fmla="*/ 2348 w 4718"/>
                <a:gd name="T61" fmla="*/ 913 h 998"/>
                <a:gd name="T62" fmla="*/ 2423 w 4718"/>
                <a:gd name="T63" fmla="*/ 921 h 998"/>
                <a:gd name="T64" fmla="*/ 2500 w 4718"/>
                <a:gd name="T65" fmla="*/ 936 h 998"/>
                <a:gd name="T66" fmla="*/ 2575 w 4718"/>
                <a:gd name="T67" fmla="*/ 940 h 998"/>
                <a:gd name="T68" fmla="*/ 2652 w 4718"/>
                <a:gd name="T69" fmla="*/ 921 h 998"/>
                <a:gd name="T70" fmla="*/ 2727 w 4718"/>
                <a:gd name="T71" fmla="*/ 940 h 998"/>
                <a:gd name="T72" fmla="*/ 2803 w 4718"/>
                <a:gd name="T73" fmla="*/ 901 h 998"/>
                <a:gd name="T74" fmla="*/ 2878 w 4718"/>
                <a:gd name="T75" fmla="*/ 758 h 998"/>
                <a:gd name="T76" fmla="*/ 2955 w 4718"/>
                <a:gd name="T77" fmla="*/ 913 h 998"/>
                <a:gd name="T78" fmla="*/ 3030 w 4718"/>
                <a:gd name="T79" fmla="*/ 928 h 998"/>
                <a:gd name="T80" fmla="*/ 3107 w 4718"/>
                <a:gd name="T81" fmla="*/ 936 h 998"/>
                <a:gd name="T82" fmla="*/ 3182 w 4718"/>
                <a:gd name="T83" fmla="*/ 928 h 998"/>
                <a:gd name="T84" fmla="*/ 3258 w 4718"/>
                <a:gd name="T85" fmla="*/ 928 h 998"/>
                <a:gd name="T86" fmla="*/ 3333 w 4718"/>
                <a:gd name="T87" fmla="*/ 924 h 998"/>
                <a:gd name="T88" fmla="*/ 3410 w 4718"/>
                <a:gd name="T89" fmla="*/ 932 h 998"/>
                <a:gd name="T90" fmla="*/ 3485 w 4718"/>
                <a:gd name="T91" fmla="*/ 863 h 998"/>
                <a:gd name="T92" fmla="*/ 3562 w 4718"/>
                <a:gd name="T93" fmla="*/ 812 h 998"/>
                <a:gd name="T94" fmla="*/ 3637 w 4718"/>
                <a:gd name="T95" fmla="*/ 290 h 998"/>
                <a:gd name="T96" fmla="*/ 3713 w 4718"/>
                <a:gd name="T97" fmla="*/ 248 h 998"/>
                <a:gd name="T98" fmla="*/ 3788 w 4718"/>
                <a:gd name="T99" fmla="*/ 882 h 998"/>
                <a:gd name="T100" fmla="*/ 3865 w 4718"/>
                <a:gd name="T101" fmla="*/ 932 h 998"/>
                <a:gd name="T102" fmla="*/ 3940 w 4718"/>
                <a:gd name="T103" fmla="*/ 855 h 998"/>
                <a:gd name="T104" fmla="*/ 4015 w 4718"/>
                <a:gd name="T105" fmla="*/ 948 h 998"/>
                <a:gd name="T106" fmla="*/ 4092 w 4718"/>
                <a:gd name="T107" fmla="*/ 886 h 998"/>
                <a:gd name="T108" fmla="*/ 4167 w 4718"/>
                <a:gd name="T109" fmla="*/ 681 h 998"/>
                <a:gd name="T110" fmla="*/ 4243 w 4718"/>
                <a:gd name="T111" fmla="*/ 959 h 998"/>
                <a:gd name="T112" fmla="*/ 4318 w 4718"/>
                <a:gd name="T113" fmla="*/ 952 h 998"/>
                <a:gd name="T114" fmla="*/ 4395 w 4718"/>
                <a:gd name="T115" fmla="*/ 681 h 998"/>
                <a:gd name="T116" fmla="*/ 4470 w 4718"/>
                <a:gd name="T117" fmla="*/ 843 h 998"/>
                <a:gd name="T118" fmla="*/ 4547 w 4718"/>
                <a:gd name="T119" fmla="*/ 967 h 998"/>
                <a:gd name="T120" fmla="*/ 4622 w 4718"/>
                <a:gd name="T121" fmla="*/ 963 h 998"/>
                <a:gd name="T122" fmla="*/ 4698 w 4718"/>
                <a:gd name="T123" fmla="*/ 994 h 99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8"/>
                <a:gd name="T187" fmla="*/ 0 h 998"/>
                <a:gd name="T188" fmla="*/ 4718 w 4718"/>
                <a:gd name="T189" fmla="*/ 998 h 99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8" h="998">
                  <a:moveTo>
                    <a:pt x="0" y="882"/>
                  </a:moveTo>
                  <a:lnTo>
                    <a:pt x="2" y="882"/>
                  </a:lnTo>
                  <a:lnTo>
                    <a:pt x="4" y="882"/>
                  </a:lnTo>
                  <a:lnTo>
                    <a:pt x="6" y="882"/>
                  </a:lnTo>
                  <a:lnTo>
                    <a:pt x="8" y="878"/>
                  </a:lnTo>
                  <a:lnTo>
                    <a:pt x="12" y="874"/>
                  </a:lnTo>
                  <a:lnTo>
                    <a:pt x="14" y="870"/>
                  </a:lnTo>
                  <a:lnTo>
                    <a:pt x="16" y="870"/>
                  </a:lnTo>
                  <a:lnTo>
                    <a:pt x="17" y="870"/>
                  </a:lnTo>
                  <a:lnTo>
                    <a:pt x="19" y="870"/>
                  </a:lnTo>
                  <a:lnTo>
                    <a:pt x="21" y="870"/>
                  </a:lnTo>
                  <a:lnTo>
                    <a:pt x="25" y="870"/>
                  </a:lnTo>
                  <a:lnTo>
                    <a:pt x="27" y="870"/>
                  </a:lnTo>
                  <a:lnTo>
                    <a:pt x="29" y="870"/>
                  </a:lnTo>
                  <a:lnTo>
                    <a:pt x="31" y="874"/>
                  </a:lnTo>
                  <a:lnTo>
                    <a:pt x="33" y="878"/>
                  </a:lnTo>
                  <a:lnTo>
                    <a:pt x="35" y="878"/>
                  </a:lnTo>
                  <a:lnTo>
                    <a:pt x="39" y="878"/>
                  </a:lnTo>
                  <a:lnTo>
                    <a:pt x="41" y="878"/>
                  </a:lnTo>
                  <a:lnTo>
                    <a:pt x="42" y="878"/>
                  </a:lnTo>
                  <a:lnTo>
                    <a:pt x="44" y="886"/>
                  </a:lnTo>
                  <a:lnTo>
                    <a:pt x="46" y="886"/>
                  </a:lnTo>
                  <a:lnTo>
                    <a:pt x="48" y="886"/>
                  </a:lnTo>
                  <a:lnTo>
                    <a:pt x="52" y="886"/>
                  </a:lnTo>
                  <a:lnTo>
                    <a:pt x="54" y="886"/>
                  </a:lnTo>
                  <a:lnTo>
                    <a:pt x="56" y="886"/>
                  </a:lnTo>
                  <a:lnTo>
                    <a:pt x="58" y="882"/>
                  </a:lnTo>
                  <a:lnTo>
                    <a:pt x="60" y="882"/>
                  </a:lnTo>
                  <a:lnTo>
                    <a:pt x="62" y="882"/>
                  </a:lnTo>
                  <a:lnTo>
                    <a:pt x="64" y="882"/>
                  </a:lnTo>
                  <a:lnTo>
                    <a:pt x="67" y="878"/>
                  </a:lnTo>
                  <a:lnTo>
                    <a:pt x="69" y="882"/>
                  </a:lnTo>
                  <a:lnTo>
                    <a:pt x="71" y="878"/>
                  </a:lnTo>
                  <a:lnTo>
                    <a:pt x="73" y="878"/>
                  </a:lnTo>
                  <a:lnTo>
                    <a:pt x="75" y="874"/>
                  </a:lnTo>
                  <a:lnTo>
                    <a:pt x="77" y="878"/>
                  </a:lnTo>
                  <a:lnTo>
                    <a:pt x="81" y="874"/>
                  </a:lnTo>
                  <a:lnTo>
                    <a:pt x="83" y="874"/>
                  </a:lnTo>
                  <a:lnTo>
                    <a:pt x="85" y="878"/>
                  </a:lnTo>
                  <a:lnTo>
                    <a:pt x="87" y="882"/>
                  </a:lnTo>
                  <a:lnTo>
                    <a:pt x="89" y="874"/>
                  </a:lnTo>
                  <a:lnTo>
                    <a:pt x="90" y="878"/>
                  </a:lnTo>
                  <a:lnTo>
                    <a:pt x="94" y="882"/>
                  </a:lnTo>
                  <a:lnTo>
                    <a:pt x="96" y="878"/>
                  </a:lnTo>
                  <a:lnTo>
                    <a:pt x="98" y="882"/>
                  </a:lnTo>
                  <a:lnTo>
                    <a:pt x="100" y="886"/>
                  </a:lnTo>
                  <a:lnTo>
                    <a:pt x="102" y="886"/>
                  </a:lnTo>
                  <a:lnTo>
                    <a:pt x="104" y="886"/>
                  </a:lnTo>
                  <a:lnTo>
                    <a:pt x="108" y="886"/>
                  </a:lnTo>
                  <a:lnTo>
                    <a:pt x="110" y="886"/>
                  </a:lnTo>
                  <a:lnTo>
                    <a:pt x="112" y="890"/>
                  </a:lnTo>
                  <a:lnTo>
                    <a:pt x="113" y="886"/>
                  </a:lnTo>
                  <a:lnTo>
                    <a:pt x="115" y="882"/>
                  </a:lnTo>
                  <a:lnTo>
                    <a:pt x="117" y="882"/>
                  </a:lnTo>
                  <a:lnTo>
                    <a:pt x="121" y="878"/>
                  </a:lnTo>
                  <a:lnTo>
                    <a:pt x="123" y="882"/>
                  </a:lnTo>
                  <a:lnTo>
                    <a:pt x="125" y="886"/>
                  </a:lnTo>
                  <a:lnTo>
                    <a:pt x="127" y="886"/>
                  </a:lnTo>
                  <a:lnTo>
                    <a:pt x="129" y="886"/>
                  </a:lnTo>
                  <a:lnTo>
                    <a:pt x="131" y="886"/>
                  </a:lnTo>
                  <a:lnTo>
                    <a:pt x="133" y="886"/>
                  </a:lnTo>
                  <a:lnTo>
                    <a:pt x="137" y="882"/>
                  </a:lnTo>
                  <a:lnTo>
                    <a:pt x="138" y="882"/>
                  </a:lnTo>
                  <a:lnTo>
                    <a:pt x="140" y="886"/>
                  </a:lnTo>
                  <a:lnTo>
                    <a:pt x="142" y="882"/>
                  </a:lnTo>
                  <a:lnTo>
                    <a:pt x="144" y="886"/>
                  </a:lnTo>
                  <a:lnTo>
                    <a:pt x="146" y="886"/>
                  </a:lnTo>
                  <a:lnTo>
                    <a:pt x="150" y="890"/>
                  </a:lnTo>
                  <a:lnTo>
                    <a:pt x="152" y="894"/>
                  </a:lnTo>
                  <a:lnTo>
                    <a:pt x="154" y="886"/>
                  </a:lnTo>
                  <a:lnTo>
                    <a:pt x="156" y="890"/>
                  </a:lnTo>
                  <a:lnTo>
                    <a:pt x="158" y="890"/>
                  </a:lnTo>
                  <a:lnTo>
                    <a:pt x="160" y="890"/>
                  </a:lnTo>
                  <a:lnTo>
                    <a:pt x="163" y="894"/>
                  </a:lnTo>
                  <a:lnTo>
                    <a:pt x="165" y="890"/>
                  </a:lnTo>
                  <a:lnTo>
                    <a:pt x="167" y="886"/>
                  </a:lnTo>
                  <a:lnTo>
                    <a:pt x="169" y="886"/>
                  </a:lnTo>
                  <a:lnTo>
                    <a:pt x="171" y="886"/>
                  </a:lnTo>
                  <a:lnTo>
                    <a:pt x="173" y="882"/>
                  </a:lnTo>
                  <a:lnTo>
                    <a:pt x="177" y="882"/>
                  </a:lnTo>
                  <a:lnTo>
                    <a:pt x="179" y="882"/>
                  </a:lnTo>
                  <a:lnTo>
                    <a:pt x="181" y="878"/>
                  </a:lnTo>
                  <a:lnTo>
                    <a:pt x="183" y="878"/>
                  </a:lnTo>
                  <a:lnTo>
                    <a:pt x="185" y="878"/>
                  </a:lnTo>
                  <a:lnTo>
                    <a:pt x="186" y="878"/>
                  </a:lnTo>
                  <a:lnTo>
                    <a:pt x="190" y="878"/>
                  </a:lnTo>
                  <a:lnTo>
                    <a:pt x="192" y="874"/>
                  </a:lnTo>
                  <a:lnTo>
                    <a:pt x="194" y="870"/>
                  </a:lnTo>
                  <a:lnTo>
                    <a:pt x="196" y="874"/>
                  </a:lnTo>
                  <a:lnTo>
                    <a:pt x="198" y="870"/>
                  </a:lnTo>
                  <a:lnTo>
                    <a:pt x="200" y="870"/>
                  </a:lnTo>
                  <a:lnTo>
                    <a:pt x="202" y="870"/>
                  </a:lnTo>
                  <a:lnTo>
                    <a:pt x="206" y="870"/>
                  </a:lnTo>
                  <a:lnTo>
                    <a:pt x="208" y="870"/>
                  </a:lnTo>
                  <a:lnTo>
                    <a:pt x="209" y="874"/>
                  </a:lnTo>
                  <a:lnTo>
                    <a:pt x="211" y="866"/>
                  </a:lnTo>
                  <a:lnTo>
                    <a:pt x="213" y="870"/>
                  </a:lnTo>
                  <a:lnTo>
                    <a:pt x="215" y="870"/>
                  </a:lnTo>
                  <a:lnTo>
                    <a:pt x="219" y="874"/>
                  </a:lnTo>
                  <a:lnTo>
                    <a:pt x="221" y="874"/>
                  </a:lnTo>
                  <a:lnTo>
                    <a:pt x="223" y="874"/>
                  </a:lnTo>
                  <a:lnTo>
                    <a:pt x="225" y="874"/>
                  </a:lnTo>
                  <a:lnTo>
                    <a:pt x="227" y="874"/>
                  </a:lnTo>
                  <a:lnTo>
                    <a:pt x="229" y="874"/>
                  </a:lnTo>
                  <a:lnTo>
                    <a:pt x="233" y="878"/>
                  </a:lnTo>
                  <a:lnTo>
                    <a:pt x="234" y="878"/>
                  </a:lnTo>
                  <a:lnTo>
                    <a:pt x="236" y="874"/>
                  </a:lnTo>
                  <a:lnTo>
                    <a:pt x="238" y="878"/>
                  </a:lnTo>
                  <a:lnTo>
                    <a:pt x="240" y="878"/>
                  </a:lnTo>
                  <a:lnTo>
                    <a:pt x="242" y="882"/>
                  </a:lnTo>
                  <a:lnTo>
                    <a:pt x="246" y="882"/>
                  </a:lnTo>
                  <a:lnTo>
                    <a:pt x="248" y="882"/>
                  </a:lnTo>
                  <a:lnTo>
                    <a:pt x="250" y="890"/>
                  </a:lnTo>
                  <a:lnTo>
                    <a:pt x="252" y="890"/>
                  </a:lnTo>
                  <a:lnTo>
                    <a:pt x="254" y="886"/>
                  </a:lnTo>
                  <a:lnTo>
                    <a:pt x="256" y="890"/>
                  </a:lnTo>
                  <a:lnTo>
                    <a:pt x="259" y="890"/>
                  </a:lnTo>
                  <a:lnTo>
                    <a:pt x="261" y="894"/>
                  </a:lnTo>
                  <a:lnTo>
                    <a:pt x="263" y="890"/>
                  </a:lnTo>
                  <a:lnTo>
                    <a:pt x="265" y="894"/>
                  </a:lnTo>
                  <a:lnTo>
                    <a:pt x="267" y="894"/>
                  </a:lnTo>
                  <a:lnTo>
                    <a:pt x="269" y="897"/>
                  </a:lnTo>
                  <a:lnTo>
                    <a:pt x="271" y="894"/>
                  </a:lnTo>
                  <a:lnTo>
                    <a:pt x="275" y="897"/>
                  </a:lnTo>
                  <a:lnTo>
                    <a:pt x="277" y="897"/>
                  </a:lnTo>
                  <a:lnTo>
                    <a:pt x="279" y="897"/>
                  </a:lnTo>
                  <a:lnTo>
                    <a:pt x="281" y="897"/>
                  </a:lnTo>
                  <a:lnTo>
                    <a:pt x="282" y="901"/>
                  </a:lnTo>
                  <a:lnTo>
                    <a:pt x="284" y="897"/>
                  </a:lnTo>
                  <a:lnTo>
                    <a:pt x="288" y="901"/>
                  </a:lnTo>
                  <a:lnTo>
                    <a:pt x="290" y="897"/>
                  </a:lnTo>
                  <a:lnTo>
                    <a:pt x="292" y="897"/>
                  </a:lnTo>
                  <a:lnTo>
                    <a:pt x="294" y="901"/>
                  </a:lnTo>
                  <a:lnTo>
                    <a:pt x="296" y="897"/>
                  </a:lnTo>
                  <a:lnTo>
                    <a:pt x="298" y="894"/>
                  </a:lnTo>
                  <a:lnTo>
                    <a:pt x="302" y="890"/>
                  </a:lnTo>
                  <a:lnTo>
                    <a:pt x="304" y="894"/>
                  </a:lnTo>
                  <a:lnTo>
                    <a:pt x="305" y="897"/>
                  </a:lnTo>
                  <a:lnTo>
                    <a:pt x="307" y="897"/>
                  </a:lnTo>
                  <a:lnTo>
                    <a:pt x="309" y="890"/>
                  </a:lnTo>
                  <a:lnTo>
                    <a:pt x="311" y="890"/>
                  </a:lnTo>
                  <a:lnTo>
                    <a:pt x="315" y="886"/>
                  </a:lnTo>
                  <a:lnTo>
                    <a:pt x="317" y="890"/>
                  </a:lnTo>
                  <a:lnTo>
                    <a:pt x="319" y="890"/>
                  </a:lnTo>
                  <a:lnTo>
                    <a:pt x="321" y="886"/>
                  </a:lnTo>
                  <a:lnTo>
                    <a:pt x="323" y="890"/>
                  </a:lnTo>
                  <a:lnTo>
                    <a:pt x="325" y="890"/>
                  </a:lnTo>
                  <a:lnTo>
                    <a:pt x="329" y="890"/>
                  </a:lnTo>
                  <a:lnTo>
                    <a:pt x="330" y="886"/>
                  </a:lnTo>
                  <a:lnTo>
                    <a:pt x="332" y="894"/>
                  </a:lnTo>
                  <a:lnTo>
                    <a:pt x="334" y="890"/>
                  </a:lnTo>
                  <a:lnTo>
                    <a:pt x="336" y="890"/>
                  </a:lnTo>
                  <a:lnTo>
                    <a:pt x="338" y="894"/>
                  </a:lnTo>
                  <a:lnTo>
                    <a:pt x="340" y="894"/>
                  </a:lnTo>
                  <a:lnTo>
                    <a:pt x="344" y="894"/>
                  </a:lnTo>
                  <a:lnTo>
                    <a:pt x="346" y="890"/>
                  </a:lnTo>
                  <a:lnTo>
                    <a:pt x="348" y="890"/>
                  </a:lnTo>
                  <a:lnTo>
                    <a:pt x="350" y="890"/>
                  </a:lnTo>
                  <a:lnTo>
                    <a:pt x="352" y="886"/>
                  </a:lnTo>
                  <a:lnTo>
                    <a:pt x="353" y="890"/>
                  </a:lnTo>
                  <a:lnTo>
                    <a:pt x="357" y="886"/>
                  </a:lnTo>
                  <a:lnTo>
                    <a:pt x="359" y="882"/>
                  </a:lnTo>
                  <a:lnTo>
                    <a:pt x="361" y="886"/>
                  </a:lnTo>
                  <a:lnTo>
                    <a:pt x="363" y="882"/>
                  </a:lnTo>
                  <a:lnTo>
                    <a:pt x="365" y="886"/>
                  </a:lnTo>
                  <a:lnTo>
                    <a:pt x="367" y="882"/>
                  </a:lnTo>
                  <a:lnTo>
                    <a:pt x="371" y="886"/>
                  </a:lnTo>
                  <a:lnTo>
                    <a:pt x="373" y="886"/>
                  </a:lnTo>
                  <a:lnTo>
                    <a:pt x="375" y="890"/>
                  </a:lnTo>
                  <a:lnTo>
                    <a:pt x="377" y="890"/>
                  </a:lnTo>
                  <a:lnTo>
                    <a:pt x="378" y="890"/>
                  </a:lnTo>
                  <a:lnTo>
                    <a:pt x="380" y="886"/>
                  </a:lnTo>
                  <a:lnTo>
                    <a:pt x="384" y="886"/>
                  </a:lnTo>
                  <a:lnTo>
                    <a:pt x="386" y="882"/>
                  </a:lnTo>
                  <a:lnTo>
                    <a:pt x="388" y="882"/>
                  </a:lnTo>
                  <a:lnTo>
                    <a:pt x="390" y="882"/>
                  </a:lnTo>
                  <a:lnTo>
                    <a:pt x="392" y="886"/>
                  </a:lnTo>
                  <a:lnTo>
                    <a:pt x="394" y="882"/>
                  </a:lnTo>
                  <a:lnTo>
                    <a:pt x="398" y="882"/>
                  </a:lnTo>
                  <a:lnTo>
                    <a:pt x="400" y="886"/>
                  </a:lnTo>
                  <a:lnTo>
                    <a:pt x="401" y="882"/>
                  </a:lnTo>
                  <a:lnTo>
                    <a:pt x="403" y="882"/>
                  </a:lnTo>
                  <a:lnTo>
                    <a:pt x="405" y="886"/>
                  </a:lnTo>
                  <a:lnTo>
                    <a:pt x="407" y="882"/>
                  </a:lnTo>
                  <a:lnTo>
                    <a:pt x="409" y="886"/>
                  </a:lnTo>
                  <a:lnTo>
                    <a:pt x="413" y="886"/>
                  </a:lnTo>
                  <a:lnTo>
                    <a:pt x="415" y="882"/>
                  </a:lnTo>
                  <a:lnTo>
                    <a:pt x="417" y="882"/>
                  </a:lnTo>
                  <a:lnTo>
                    <a:pt x="419" y="882"/>
                  </a:lnTo>
                  <a:lnTo>
                    <a:pt x="421" y="878"/>
                  </a:lnTo>
                  <a:lnTo>
                    <a:pt x="423" y="878"/>
                  </a:lnTo>
                  <a:lnTo>
                    <a:pt x="426" y="878"/>
                  </a:lnTo>
                  <a:lnTo>
                    <a:pt x="428" y="878"/>
                  </a:lnTo>
                  <a:lnTo>
                    <a:pt x="430" y="874"/>
                  </a:lnTo>
                  <a:lnTo>
                    <a:pt x="432" y="874"/>
                  </a:lnTo>
                  <a:lnTo>
                    <a:pt x="434" y="878"/>
                  </a:lnTo>
                  <a:lnTo>
                    <a:pt x="436" y="878"/>
                  </a:lnTo>
                  <a:lnTo>
                    <a:pt x="440" y="882"/>
                  </a:lnTo>
                  <a:lnTo>
                    <a:pt x="442" y="878"/>
                  </a:lnTo>
                  <a:lnTo>
                    <a:pt x="444" y="874"/>
                  </a:lnTo>
                  <a:lnTo>
                    <a:pt x="446" y="874"/>
                  </a:lnTo>
                  <a:lnTo>
                    <a:pt x="448" y="874"/>
                  </a:lnTo>
                  <a:lnTo>
                    <a:pt x="449" y="874"/>
                  </a:lnTo>
                  <a:lnTo>
                    <a:pt x="453" y="874"/>
                  </a:lnTo>
                  <a:lnTo>
                    <a:pt x="455" y="878"/>
                  </a:lnTo>
                  <a:lnTo>
                    <a:pt x="457" y="882"/>
                  </a:lnTo>
                  <a:lnTo>
                    <a:pt x="459" y="878"/>
                  </a:lnTo>
                  <a:lnTo>
                    <a:pt x="461" y="874"/>
                  </a:lnTo>
                  <a:lnTo>
                    <a:pt x="463" y="870"/>
                  </a:lnTo>
                  <a:lnTo>
                    <a:pt x="467" y="874"/>
                  </a:lnTo>
                  <a:lnTo>
                    <a:pt x="469" y="878"/>
                  </a:lnTo>
                  <a:lnTo>
                    <a:pt x="471" y="882"/>
                  </a:lnTo>
                  <a:lnTo>
                    <a:pt x="473" y="886"/>
                  </a:lnTo>
                  <a:lnTo>
                    <a:pt x="474" y="878"/>
                  </a:lnTo>
                  <a:lnTo>
                    <a:pt x="476" y="882"/>
                  </a:lnTo>
                  <a:lnTo>
                    <a:pt x="478" y="878"/>
                  </a:lnTo>
                  <a:lnTo>
                    <a:pt x="482" y="882"/>
                  </a:lnTo>
                  <a:lnTo>
                    <a:pt x="484" y="878"/>
                  </a:lnTo>
                  <a:lnTo>
                    <a:pt x="486" y="878"/>
                  </a:lnTo>
                  <a:lnTo>
                    <a:pt x="488" y="882"/>
                  </a:lnTo>
                  <a:lnTo>
                    <a:pt x="490" y="882"/>
                  </a:lnTo>
                  <a:lnTo>
                    <a:pt x="492" y="882"/>
                  </a:lnTo>
                  <a:lnTo>
                    <a:pt x="496" y="882"/>
                  </a:lnTo>
                  <a:lnTo>
                    <a:pt x="497" y="886"/>
                  </a:lnTo>
                  <a:lnTo>
                    <a:pt x="499" y="886"/>
                  </a:lnTo>
                  <a:lnTo>
                    <a:pt x="501" y="890"/>
                  </a:lnTo>
                  <a:lnTo>
                    <a:pt x="503" y="890"/>
                  </a:lnTo>
                  <a:lnTo>
                    <a:pt x="505" y="890"/>
                  </a:lnTo>
                  <a:lnTo>
                    <a:pt x="509" y="894"/>
                  </a:lnTo>
                  <a:lnTo>
                    <a:pt x="511" y="897"/>
                  </a:lnTo>
                  <a:lnTo>
                    <a:pt x="513" y="894"/>
                  </a:lnTo>
                  <a:lnTo>
                    <a:pt x="515" y="897"/>
                  </a:lnTo>
                  <a:lnTo>
                    <a:pt x="517" y="901"/>
                  </a:lnTo>
                  <a:lnTo>
                    <a:pt x="519" y="897"/>
                  </a:lnTo>
                  <a:lnTo>
                    <a:pt x="522" y="894"/>
                  </a:lnTo>
                  <a:lnTo>
                    <a:pt x="524" y="894"/>
                  </a:lnTo>
                  <a:lnTo>
                    <a:pt x="526" y="897"/>
                  </a:lnTo>
                  <a:lnTo>
                    <a:pt x="528" y="897"/>
                  </a:lnTo>
                  <a:lnTo>
                    <a:pt x="530" y="901"/>
                  </a:lnTo>
                  <a:lnTo>
                    <a:pt x="532" y="897"/>
                  </a:lnTo>
                  <a:lnTo>
                    <a:pt x="536" y="894"/>
                  </a:lnTo>
                  <a:lnTo>
                    <a:pt x="538" y="894"/>
                  </a:lnTo>
                  <a:lnTo>
                    <a:pt x="540" y="897"/>
                  </a:lnTo>
                  <a:lnTo>
                    <a:pt x="542" y="897"/>
                  </a:lnTo>
                  <a:lnTo>
                    <a:pt x="544" y="894"/>
                  </a:lnTo>
                  <a:lnTo>
                    <a:pt x="545" y="894"/>
                  </a:lnTo>
                  <a:lnTo>
                    <a:pt x="547" y="894"/>
                  </a:lnTo>
                  <a:lnTo>
                    <a:pt x="551" y="890"/>
                  </a:lnTo>
                  <a:lnTo>
                    <a:pt x="553" y="890"/>
                  </a:lnTo>
                  <a:lnTo>
                    <a:pt x="555" y="886"/>
                  </a:lnTo>
                  <a:lnTo>
                    <a:pt x="557" y="886"/>
                  </a:lnTo>
                  <a:lnTo>
                    <a:pt x="559" y="886"/>
                  </a:lnTo>
                  <a:lnTo>
                    <a:pt x="561" y="886"/>
                  </a:lnTo>
                  <a:lnTo>
                    <a:pt x="565" y="890"/>
                  </a:lnTo>
                  <a:lnTo>
                    <a:pt x="567" y="890"/>
                  </a:lnTo>
                  <a:lnTo>
                    <a:pt x="569" y="890"/>
                  </a:lnTo>
                  <a:lnTo>
                    <a:pt x="570" y="890"/>
                  </a:lnTo>
                  <a:lnTo>
                    <a:pt x="572" y="890"/>
                  </a:lnTo>
                  <a:lnTo>
                    <a:pt x="574" y="886"/>
                  </a:lnTo>
                  <a:lnTo>
                    <a:pt x="578" y="886"/>
                  </a:lnTo>
                  <a:lnTo>
                    <a:pt x="580" y="890"/>
                  </a:lnTo>
                  <a:lnTo>
                    <a:pt x="582" y="886"/>
                  </a:lnTo>
                  <a:lnTo>
                    <a:pt x="584" y="890"/>
                  </a:lnTo>
                  <a:lnTo>
                    <a:pt x="586" y="882"/>
                  </a:lnTo>
                  <a:lnTo>
                    <a:pt x="588" y="886"/>
                  </a:lnTo>
                  <a:lnTo>
                    <a:pt x="592" y="890"/>
                  </a:lnTo>
                  <a:lnTo>
                    <a:pt x="593" y="894"/>
                  </a:lnTo>
                  <a:lnTo>
                    <a:pt x="595" y="890"/>
                  </a:lnTo>
                  <a:lnTo>
                    <a:pt x="597" y="890"/>
                  </a:lnTo>
                  <a:lnTo>
                    <a:pt x="599" y="882"/>
                  </a:lnTo>
                  <a:lnTo>
                    <a:pt x="601" y="882"/>
                  </a:lnTo>
                  <a:lnTo>
                    <a:pt x="605" y="886"/>
                  </a:lnTo>
                  <a:lnTo>
                    <a:pt x="607" y="886"/>
                  </a:lnTo>
                  <a:lnTo>
                    <a:pt x="609" y="882"/>
                  </a:lnTo>
                  <a:lnTo>
                    <a:pt x="611" y="886"/>
                  </a:lnTo>
                  <a:lnTo>
                    <a:pt x="613" y="886"/>
                  </a:lnTo>
                  <a:lnTo>
                    <a:pt x="615" y="886"/>
                  </a:lnTo>
                  <a:lnTo>
                    <a:pt x="618" y="890"/>
                  </a:lnTo>
                  <a:lnTo>
                    <a:pt x="620" y="886"/>
                  </a:lnTo>
                  <a:lnTo>
                    <a:pt x="622" y="882"/>
                  </a:lnTo>
                  <a:lnTo>
                    <a:pt x="624" y="890"/>
                  </a:lnTo>
                  <a:lnTo>
                    <a:pt x="626" y="890"/>
                  </a:lnTo>
                  <a:lnTo>
                    <a:pt x="628" y="886"/>
                  </a:lnTo>
                  <a:lnTo>
                    <a:pt x="630" y="890"/>
                  </a:lnTo>
                  <a:lnTo>
                    <a:pt x="634" y="894"/>
                  </a:lnTo>
                  <a:lnTo>
                    <a:pt x="636" y="890"/>
                  </a:lnTo>
                  <a:lnTo>
                    <a:pt x="638" y="886"/>
                  </a:lnTo>
                  <a:lnTo>
                    <a:pt x="640" y="890"/>
                  </a:lnTo>
                  <a:lnTo>
                    <a:pt x="641" y="897"/>
                  </a:lnTo>
                  <a:lnTo>
                    <a:pt x="643" y="894"/>
                  </a:lnTo>
                  <a:lnTo>
                    <a:pt x="647" y="894"/>
                  </a:lnTo>
                  <a:lnTo>
                    <a:pt x="649" y="890"/>
                  </a:lnTo>
                  <a:lnTo>
                    <a:pt x="651" y="886"/>
                  </a:lnTo>
                  <a:lnTo>
                    <a:pt x="653" y="890"/>
                  </a:lnTo>
                  <a:lnTo>
                    <a:pt x="655" y="886"/>
                  </a:lnTo>
                  <a:lnTo>
                    <a:pt x="657" y="886"/>
                  </a:lnTo>
                  <a:lnTo>
                    <a:pt x="661" y="886"/>
                  </a:lnTo>
                  <a:lnTo>
                    <a:pt x="663" y="882"/>
                  </a:lnTo>
                  <a:lnTo>
                    <a:pt x="665" y="886"/>
                  </a:lnTo>
                  <a:lnTo>
                    <a:pt x="666" y="886"/>
                  </a:lnTo>
                  <a:lnTo>
                    <a:pt x="668" y="886"/>
                  </a:lnTo>
                  <a:lnTo>
                    <a:pt x="670" y="890"/>
                  </a:lnTo>
                  <a:lnTo>
                    <a:pt x="674" y="890"/>
                  </a:lnTo>
                  <a:lnTo>
                    <a:pt x="676" y="890"/>
                  </a:lnTo>
                  <a:lnTo>
                    <a:pt x="678" y="890"/>
                  </a:lnTo>
                  <a:lnTo>
                    <a:pt x="680" y="890"/>
                  </a:lnTo>
                  <a:lnTo>
                    <a:pt x="682" y="886"/>
                  </a:lnTo>
                  <a:lnTo>
                    <a:pt x="684" y="886"/>
                  </a:lnTo>
                  <a:lnTo>
                    <a:pt x="688" y="894"/>
                  </a:lnTo>
                  <a:lnTo>
                    <a:pt x="689" y="894"/>
                  </a:lnTo>
                  <a:lnTo>
                    <a:pt x="691" y="894"/>
                  </a:lnTo>
                  <a:lnTo>
                    <a:pt x="693" y="894"/>
                  </a:lnTo>
                  <a:lnTo>
                    <a:pt x="695" y="897"/>
                  </a:lnTo>
                  <a:lnTo>
                    <a:pt x="697" y="894"/>
                  </a:lnTo>
                  <a:lnTo>
                    <a:pt x="699" y="894"/>
                  </a:lnTo>
                  <a:lnTo>
                    <a:pt x="703" y="894"/>
                  </a:lnTo>
                  <a:lnTo>
                    <a:pt x="705" y="894"/>
                  </a:lnTo>
                  <a:lnTo>
                    <a:pt x="707" y="894"/>
                  </a:lnTo>
                  <a:lnTo>
                    <a:pt x="709" y="894"/>
                  </a:lnTo>
                  <a:lnTo>
                    <a:pt x="711" y="894"/>
                  </a:lnTo>
                  <a:lnTo>
                    <a:pt x="713" y="894"/>
                  </a:lnTo>
                  <a:lnTo>
                    <a:pt x="716" y="894"/>
                  </a:lnTo>
                  <a:lnTo>
                    <a:pt x="718" y="890"/>
                  </a:lnTo>
                  <a:lnTo>
                    <a:pt x="720" y="890"/>
                  </a:lnTo>
                  <a:lnTo>
                    <a:pt x="722" y="897"/>
                  </a:lnTo>
                  <a:lnTo>
                    <a:pt x="724" y="890"/>
                  </a:lnTo>
                  <a:lnTo>
                    <a:pt x="726" y="890"/>
                  </a:lnTo>
                  <a:lnTo>
                    <a:pt x="730" y="894"/>
                  </a:lnTo>
                  <a:lnTo>
                    <a:pt x="732" y="897"/>
                  </a:lnTo>
                  <a:lnTo>
                    <a:pt x="734" y="894"/>
                  </a:lnTo>
                  <a:lnTo>
                    <a:pt x="736" y="894"/>
                  </a:lnTo>
                  <a:lnTo>
                    <a:pt x="737" y="894"/>
                  </a:lnTo>
                  <a:lnTo>
                    <a:pt x="739" y="890"/>
                  </a:lnTo>
                  <a:lnTo>
                    <a:pt x="743" y="890"/>
                  </a:lnTo>
                  <a:lnTo>
                    <a:pt x="745" y="890"/>
                  </a:lnTo>
                  <a:lnTo>
                    <a:pt x="747" y="890"/>
                  </a:lnTo>
                  <a:lnTo>
                    <a:pt x="749" y="894"/>
                  </a:lnTo>
                  <a:lnTo>
                    <a:pt x="751" y="886"/>
                  </a:lnTo>
                  <a:lnTo>
                    <a:pt x="753" y="894"/>
                  </a:lnTo>
                  <a:lnTo>
                    <a:pt x="757" y="890"/>
                  </a:lnTo>
                  <a:lnTo>
                    <a:pt x="759" y="894"/>
                  </a:lnTo>
                  <a:lnTo>
                    <a:pt x="761" y="890"/>
                  </a:lnTo>
                  <a:lnTo>
                    <a:pt x="762" y="886"/>
                  </a:lnTo>
                  <a:lnTo>
                    <a:pt x="764" y="882"/>
                  </a:lnTo>
                  <a:lnTo>
                    <a:pt x="766" y="886"/>
                  </a:lnTo>
                  <a:lnTo>
                    <a:pt x="768" y="886"/>
                  </a:lnTo>
                  <a:lnTo>
                    <a:pt x="772" y="886"/>
                  </a:lnTo>
                  <a:lnTo>
                    <a:pt x="774" y="882"/>
                  </a:lnTo>
                  <a:lnTo>
                    <a:pt x="776" y="886"/>
                  </a:lnTo>
                  <a:lnTo>
                    <a:pt x="778" y="882"/>
                  </a:lnTo>
                  <a:lnTo>
                    <a:pt x="780" y="886"/>
                  </a:lnTo>
                  <a:lnTo>
                    <a:pt x="782" y="882"/>
                  </a:lnTo>
                  <a:lnTo>
                    <a:pt x="785" y="886"/>
                  </a:lnTo>
                  <a:lnTo>
                    <a:pt x="787" y="886"/>
                  </a:lnTo>
                  <a:lnTo>
                    <a:pt x="789" y="886"/>
                  </a:lnTo>
                  <a:lnTo>
                    <a:pt x="791" y="890"/>
                  </a:lnTo>
                  <a:lnTo>
                    <a:pt x="793" y="890"/>
                  </a:lnTo>
                  <a:lnTo>
                    <a:pt x="795" y="890"/>
                  </a:lnTo>
                  <a:lnTo>
                    <a:pt x="799" y="886"/>
                  </a:lnTo>
                  <a:lnTo>
                    <a:pt x="801" y="886"/>
                  </a:lnTo>
                  <a:lnTo>
                    <a:pt x="803" y="890"/>
                  </a:lnTo>
                  <a:lnTo>
                    <a:pt x="805" y="894"/>
                  </a:lnTo>
                  <a:lnTo>
                    <a:pt x="807" y="894"/>
                  </a:lnTo>
                  <a:lnTo>
                    <a:pt x="809" y="890"/>
                  </a:lnTo>
                  <a:lnTo>
                    <a:pt x="812" y="894"/>
                  </a:lnTo>
                  <a:lnTo>
                    <a:pt x="814" y="890"/>
                  </a:lnTo>
                  <a:lnTo>
                    <a:pt x="816" y="894"/>
                  </a:lnTo>
                  <a:lnTo>
                    <a:pt x="818" y="894"/>
                  </a:lnTo>
                  <a:lnTo>
                    <a:pt x="820" y="897"/>
                  </a:lnTo>
                  <a:lnTo>
                    <a:pt x="822" y="894"/>
                  </a:lnTo>
                  <a:lnTo>
                    <a:pt x="826" y="897"/>
                  </a:lnTo>
                  <a:lnTo>
                    <a:pt x="828" y="890"/>
                  </a:lnTo>
                  <a:lnTo>
                    <a:pt x="830" y="894"/>
                  </a:lnTo>
                  <a:lnTo>
                    <a:pt x="832" y="894"/>
                  </a:lnTo>
                  <a:lnTo>
                    <a:pt x="833" y="886"/>
                  </a:lnTo>
                  <a:lnTo>
                    <a:pt x="835" y="894"/>
                  </a:lnTo>
                  <a:lnTo>
                    <a:pt x="837" y="890"/>
                  </a:lnTo>
                  <a:lnTo>
                    <a:pt x="841" y="890"/>
                  </a:lnTo>
                  <a:lnTo>
                    <a:pt x="843" y="890"/>
                  </a:lnTo>
                  <a:lnTo>
                    <a:pt x="845" y="886"/>
                  </a:lnTo>
                  <a:lnTo>
                    <a:pt x="847" y="894"/>
                  </a:lnTo>
                  <a:lnTo>
                    <a:pt x="849" y="894"/>
                  </a:lnTo>
                  <a:lnTo>
                    <a:pt x="851" y="897"/>
                  </a:lnTo>
                  <a:lnTo>
                    <a:pt x="855" y="894"/>
                  </a:lnTo>
                  <a:lnTo>
                    <a:pt x="857" y="894"/>
                  </a:lnTo>
                  <a:lnTo>
                    <a:pt x="858" y="894"/>
                  </a:lnTo>
                  <a:lnTo>
                    <a:pt x="860" y="890"/>
                  </a:lnTo>
                  <a:lnTo>
                    <a:pt x="862" y="894"/>
                  </a:lnTo>
                  <a:lnTo>
                    <a:pt x="864" y="890"/>
                  </a:lnTo>
                  <a:lnTo>
                    <a:pt x="868" y="894"/>
                  </a:lnTo>
                  <a:lnTo>
                    <a:pt x="870" y="894"/>
                  </a:lnTo>
                  <a:lnTo>
                    <a:pt x="872" y="897"/>
                  </a:lnTo>
                  <a:lnTo>
                    <a:pt x="874" y="894"/>
                  </a:lnTo>
                  <a:lnTo>
                    <a:pt x="876" y="897"/>
                  </a:lnTo>
                  <a:lnTo>
                    <a:pt x="878" y="890"/>
                  </a:lnTo>
                  <a:lnTo>
                    <a:pt x="881" y="890"/>
                  </a:lnTo>
                  <a:lnTo>
                    <a:pt x="883" y="894"/>
                  </a:lnTo>
                  <a:lnTo>
                    <a:pt x="885" y="890"/>
                  </a:lnTo>
                  <a:lnTo>
                    <a:pt x="887" y="890"/>
                  </a:lnTo>
                  <a:lnTo>
                    <a:pt x="889" y="894"/>
                  </a:lnTo>
                  <a:lnTo>
                    <a:pt x="891" y="890"/>
                  </a:lnTo>
                  <a:lnTo>
                    <a:pt x="895" y="890"/>
                  </a:lnTo>
                  <a:lnTo>
                    <a:pt x="897" y="886"/>
                  </a:lnTo>
                  <a:lnTo>
                    <a:pt x="899" y="882"/>
                  </a:lnTo>
                  <a:lnTo>
                    <a:pt x="901" y="886"/>
                  </a:lnTo>
                  <a:lnTo>
                    <a:pt x="903" y="886"/>
                  </a:lnTo>
                  <a:lnTo>
                    <a:pt x="905" y="886"/>
                  </a:lnTo>
                  <a:lnTo>
                    <a:pt x="906" y="882"/>
                  </a:lnTo>
                  <a:lnTo>
                    <a:pt x="910" y="882"/>
                  </a:lnTo>
                  <a:lnTo>
                    <a:pt x="912" y="886"/>
                  </a:lnTo>
                  <a:lnTo>
                    <a:pt x="914" y="886"/>
                  </a:lnTo>
                  <a:lnTo>
                    <a:pt x="916" y="886"/>
                  </a:lnTo>
                  <a:lnTo>
                    <a:pt x="918" y="886"/>
                  </a:lnTo>
                  <a:lnTo>
                    <a:pt x="920" y="886"/>
                  </a:lnTo>
                  <a:lnTo>
                    <a:pt x="924" y="886"/>
                  </a:lnTo>
                  <a:lnTo>
                    <a:pt x="926" y="886"/>
                  </a:lnTo>
                  <a:lnTo>
                    <a:pt x="928" y="886"/>
                  </a:lnTo>
                  <a:lnTo>
                    <a:pt x="929" y="890"/>
                  </a:lnTo>
                  <a:lnTo>
                    <a:pt x="931" y="886"/>
                  </a:lnTo>
                  <a:lnTo>
                    <a:pt x="933" y="890"/>
                  </a:lnTo>
                  <a:lnTo>
                    <a:pt x="937" y="890"/>
                  </a:lnTo>
                  <a:lnTo>
                    <a:pt x="939" y="890"/>
                  </a:lnTo>
                  <a:lnTo>
                    <a:pt x="941" y="886"/>
                  </a:lnTo>
                  <a:lnTo>
                    <a:pt x="943" y="886"/>
                  </a:lnTo>
                  <a:lnTo>
                    <a:pt x="945" y="882"/>
                  </a:lnTo>
                  <a:lnTo>
                    <a:pt x="947" y="886"/>
                  </a:lnTo>
                  <a:lnTo>
                    <a:pt x="951" y="886"/>
                  </a:lnTo>
                  <a:lnTo>
                    <a:pt x="953" y="886"/>
                  </a:lnTo>
                  <a:lnTo>
                    <a:pt x="954" y="886"/>
                  </a:lnTo>
                  <a:lnTo>
                    <a:pt x="956" y="886"/>
                  </a:lnTo>
                  <a:lnTo>
                    <a:pt x="958" y="886"/>
                  </a:lnTo>
                  <a:lnTo>
                    <a:pt x="960" y="886"/>
                  </a:lnTo>
                  <a:lnTo>
                    <a:pt x="964" y="886"/>
                  </a:lnTo>
                  <a:lnTo>
                    <a:pt x="966" y="890"/>
                  </a:lnTo>
                  <a:lnTo>
                    <a:pt x="968" y="890"/>
                  </a:lnTo>
                  <a:lnTo>
                    <a:pt x="970" y="894"/>
                  </a:lnTo>
                  <a:lnTo>
                    <a:pt x="972" y="886"/>
                  </a:lnTo>
                  <a:lnTo>
                    <a:pt x="974" y="890"/>
                  </a:lnTo>
                  <a:lnTo>
                    <a:pt x="976" y="894"/>
                  </a:lnTo>
                  <a:lnTo>
                    <a:pt x="979" y="894"/>
                  </a:lnTo>
                  <a:lnTo>
                    <a:pt x="981" y="890"/>
                  </a:lnTo>
                  <a:lnTo>
                    <a:pt x="983" y="890"/>
                  </a:lnTo>
                  <a:lnTo>
                    <a:pt x="985" y="894"/>
                  </a:lnTo>
                  <a:lnTo>
                    <a:pt x="987" y="890"/>
                  </a:lnTo>
                  <a:lnTo>
                    <a:pt x="989" y="890"/>
                  </a:lnTo>
                  <a:lnTo>
                    <a:pt x="993" y="894"/>
                  </a:lnTo>
                  <a:lnTo>
                    <a:pt x="995" y="894"/>
                  </a:lnTo>
                  <a:lnTo>
                    <a:pt x="997" y="894"/>
                  </a:lnTo>
                  <a:lnTo>
                    <a:pt x="999" y="894"/>
                  </a:lnTo>
                  <a:lnTo>
                    <a:pt x="1001" y="890"/>
                  </a:lnTo>
                  <a:lnTo>
                    <a:pt x="1002" y="890"/>
                  </a:lnTo>
                  <a:lnTo>
                    <a:pt x="1006" y="890"/>
                  </a:lnTo>
                  <a:lnTo>
                    <a:pt x="1008" y="886"/>
                  </a:lnTo>
                  <a:lnTo>
                    <a:pt x="1010" y="882"/>
                  </a:lnTo>
                  <a:lnTo>
                    <a:pt x="1012" y="882"/>
                  </a:lnTo>
                  <a:lnTo>
                    <a:pt x="1014" y="882"/>
                  </a:lnTo>
                  <a:lnTo>
                    <a:pt x="1016" y="878"/>
                  </a:lnTo>
                  <a:lnTo>
                    <a:pt x="1020" y="878"/>
                  </a:lnTo>
                  <a:lnTo>
                    <a:pt x="1022" y="874"/>
                  </a:lnTo>
                  <a:lnTo>
                    <a:pt x="1024" y="874"/>
                  </a:lnTo>
                  <a:lnTo>
                    <a:pt x="1025" y="878"/>
                  </a:lnTo>
                  <a:lnTo>
                    <a:pt x="1027" y="878"/>
                  </a:lnTo>
                  <a:lnTo>
                    <a:pt x="1029" y="874"/>
                  </a:lnTo>
                  <a:lnTo>
                    <a:pt x="1033" y="878"/>
                  </a:lnTo>
                  <a:lnTo>
                    <a:pt x="1035" y="878"/>
                  </a:lnTo>
                  <a:lnTo>
                    <a:pt x="1037" y="874"/>
                  </a:lnTo>
                  <a:lnTo>
                    <a:pt x="1039" y="874"/>
                  </a:lnTo>
                  <a:lnTo>
                    <a:pt x="1041" y="878"/>
                  </a:lnTo>
                  <a:lnTo>
                    <a:pt x="1043" y="878"/>
                  </a:lnTo>
                  <a:lnTo>
                    <a:pt x="1045" y="882"/>
                  </a:lnTo>
                  <a:lnTo>
                    <a:pt x="1049" y="878"/>
                  </a:lnTo>
                  <a:lnTo>
                    <a:pt x="1050" y="878"/>
                  </a:lnTo>
                  <a:lnTo>
                    <a:pt x="1052" y="878"/>
                  </a:lnTo>
                  <a:lnTo>
                    <a:pt x="1054" y="886"/>
                  </a:lnTo>
                  <a:lnTo>
                    <a:pt x="1056" y="882"/>
                  </a:lnTo>
                  <a:lnTo>
                    <a:pt x="1058" y="886"/>
                  </a:lnTo>
                  <a:lnTo>
                    <a:pt x="1062" y="882"/>
                  </a:lnTo>
                  <a:lnTo>
                    <a:pt x="1064" y="882"/>
                  </a:lnTo>
                  <a:lnTo>
                    <a:pt x="1066" y="882"/>
                  </a:lnTo>
                  <a:lnTo>
                    <a:pt x="1068" y="882"/>
                  </a:lnTo>
                  <a:lnTo>
                    <a:pt x="1070" y="882"/>
                  </a:lnTo>
                  <a:lnTo>
                    <a:pt x="1072" y="882"/>
                  </a:lnTo>
                  <a:lnTo>
                    <a:pt x="1075" y="882"/>
                  </a:lnTo>
                  <a:lnTo>
                    <a:pt x="1077" y="886"/>
                  </a:lnTo>
                  <a:lnTo>
                    <a:pt x="1079" y="890"/>
                  </a:lnTo>
                  <a:lnTo>
                    <a:pt x="1081" y="890"/>
                  </a:lnTo>
                  <a:lnTo>
                    <a:pt x="1083" y="890"/>
                  </a:lnTo>
                  <a:lnTo>
                    <a:pt x="1085" y="894"/>
                  </a:lnTo>
                  <a:lnTo>
                    <a:pt x="1089" y="901"/>
                  </a:lnTo>
                  <a:lnTo>
                    <a:pt x="1091" y="901"/>
                  </a:lnTo>
                  <a:lnTo>
                    <a:pt x="1093" y="905"/>
                  </a:lnTo>
                  <a:lnTo>
                    <a:pt x="1095" y="909"/>
                  </a:lnTo>
                  <a:lnTo>
                    <a:pt x="1097" y="909"/>
                  </a:lnTo>
                  <a:lnTo>
                    <a:pt x="1098" y="909"/>
                  </a:lnTo>
                  <a:lnTo>
                    <a:pt x="1102" y="913"/>
                  </a:lnTo>
                  <a:lnTo>
                    <a:pt x="1104" y="917"/>
                  </a:lnTo>
                  <a:lnTo>
                    <a:pt x="1106" y="921"/>
                  </a:lnTo>
                  <a:lnTo>
                    <a:pt x="1108" y="921"/>
                  </a:lnTo>
                  <a:lnTo>
                    <a:pt x="1110" y="913"/>
                  </a:lnTo>
                  <a:lnTo>
                    <a:pt x="1112" y="913"/>
                  </a:lnTo>
                  <a:lnTo>
                    <a:pt x="1114" y="913"/>
                  </a:lnTo>
                  <a:lnTo>
                    <a:pt x="1118" y="917"/>
                  </a:lnTo>
                  <a:lnTo>
                    <a:pt x="1120" y="917"/>
                  </a:lnTo>
                  <a:lnTo>
                    <a:pt x="1121" y="913"/>
                  </a:lnTo>
                  <a:lnTo>
                    <a:pt x="1123" y="905"/>
                  </a:lnTo>
                  <a:lnTo>
                    <a:pt x="1125" y="909"/>
                  </a:lnTo>
                  <a:lnTo>
                    <a:pt x="1127" y="909"/>
                  </a:lnTo>
                  <a:lnTo>
                    <a:pt x="1131" y="909"/>
                  </a:lnTo>
                  <a:lnTo>
                    <a:pt x="1133" y="905"/>
                  </a:lnTo>
                  <a:lnTo>
                    <a:pt x="1135" y="901"/>
                  </a:lnTo>
                  <a:lnTo>
                    <a:pt x="1137" y="905"/>
                  </a:lnTo>
                  <a:lnTo>
                    <a:pt x="1139" y="901"/>
                  </a:lnTo>
                  <a:lnTo>
                    <a:pt x="1141" y="905"/>
                  </a:lnTo>
                  <a:lnTo>
                    <a:pt x="1145" y="901"/>
                  </a:lnTo>
                  <a:lnTo>
                    <a:pt x="1146" y="901"/>
                  </a:lnTo>
                  <a:lnTo>
                    <a:pt x="1148" y="901"/>
                  </a:lnTo>
                  <a:lnTo>
                    <a:pt x="1150" y="901"/>
                  </a:lnTo>
                  <a:lnTo>
                    <a:pt x="1152" y="901"/>
                  </a:lnTo>
                  <a:lnTo>
                    <a:pt x="1154" y="901"/>
                  </a:lnTo>
                  <a:lnTo>
                    <a:pt x="1158" y="901"/>
                  </a:lnTo>
                  <a:lnTo>
                    <a:pt x="1160" y="901"/>
                  </a:lnTo>
                  <a:lnTo>
                    <a:pt x="1162" y="901"/>
                  </a:lnTo>
                  <a:lnTo>
                    <a:pt x="1164" y="905"/>
                  </a:lnTo>
                  <a:lnTo>
                    <a:pt x="1166" y="905"/>
                  </a:lnTo>
                  <a:lnTo>
                    <a:pt x="1168" y="905"/>
                  </a:lnTo>
                  <a:lnTo>
                    <a:pt x="1171" y="905"/>
                  </a:lnTo>
                  <a:lnTo>
                    <a:pt x="1173" y="905"/>
                  </a:lnTo>
                  <a:lnTo>
                    <a:pt x="1175" y="905"/>
                  </a:lnTo>
                  <a:lnTo>
                    <a:pt x="1177" y="909"/>
                  </a:lnTo>
                  <a:lnTo>
                    <a:pt x="1179" y="905"/>
                  </a:lnTo>
                  <a:lnTo>
                    <a:pt x="1181" y="905"/>
                  </a:lnTo>
                  <a:lnTo>
                    <a:pt x="1185" y="905"/>
                  </a:lnTo>
                  <a:lnTo>
                    <a:pt x="1187" y="909"/>
                  </a:lnTo>
                  <a:lnTo>
                    <a:pt x="1189" y="905"/>
                  </a:lnTo>
                  <a:lnTo>
                    <a:pt x="1191" y="901"/>
                  </a:lnTo>
                  <a:lnTo>
                    <a:pt x="1193" y="905"/>
                  </a:lnTo>
                  <a:lnTo>
                    <a:pt x="1194" y="905"/>
                  </a:lnTo>
                  <a:lnTo>
                    <a:pt x="1196" y="905"/>
                  </a:lnTo>
                  <a:lnTo>
                    <a:pt x="1200" y="905"/>
                  </a:lnTo>
                  <a:lnTo>
                    <a:pt x="1202" y="909"/>
                  </a:lnTo>
                  <a:lnTo>
                    <a:pt x="1204" y="909"/>
                  </a:lnTo>
                  <a:lnTo>
                    <a:pt x="1206" y="909"/>
                  </a:lnTo>
                  <a:lnTo>
                    <a:pt x="1208" y="909"/>
                  </a:lnTo>
                  <a:lnTo>
                    <a:pt x="1210" y="917"/>
                  </a:lnTo>
                  <a:lnTo>
                    <a:pt x="1214" y="917"/>
                  </a:lnTo>
                  <a:lnTo>
                    <a:pt x="1216" y="917"/>
                  </a:lnTo>
                  <a:lnTo>
                    <a:pt x="1217" y="909"/>
                  </a:lnTo>
                  <a:lnTo>
                    <a:pt x="1219" y="909"/>
                  </a:lnTo>
                  <a:lnTo>
                    <a:pt x="1221" y="909"/>
                  </a:lnTo>
                  <a:lnTo>
                    <a:pt x="1223" y="905"/>
                  </a:lnTo>
                  <a:lnTo>
                    <a:pt x="1227" y="909"/>
                  </a:lnTo>
                  <a:lnTo>
                    <a:pt x="1229" y="909"/>
                  </a:lnTo>
                  <a:lnTo>
                    <a:pt x="1231" y="909"/>
                  </a:lnTo>
                  <a:lnTo>
                    <a:pt x="1233" y="905"/>
                  </a:lnTo>
                  <a:lnTo>
                    <a:pt x="1235" y="897"/>
                  </a:lnTo>
                  <a:lnTo>
                    <a:pt x="1237" y="905"/>
                  </a:lnTo>
                  <a:lnTo>
                    <a:pt x="1241" y="897"/>
                  </a:lnTo>
                  <a:lnTo>
                    <a:pt x="1242" y="901"/>
                  </a:lnTo>
                  <a:lnTo>
                    <a:pt x="1244" y="901"/>
                  </a:lnTo>
                  <a:lnTo>
                    <a:pt x="1246" y="894"/>
                  </a:lnTo>
                  <a:lnTo>
                    <a:pt x="1248" y="894"/>
                  </a:lnTo>
                  <a:lnTo>
                    <a:pt x="1250" y="897"/>
                  </a:lnTo>
                  <a:lnTo>
                    <a:pt x="1254" y="894"/>
                  </a:lnTo>
                  <a:lnTo>
                    <a:pt x="1256" y="897"/>
                  </a:lnTo>
                  <a:lnTo>
                    <a:pt x="1258" y="897"/>
                  </a:lnTo>
                  <a:lnTo>
                    <a:pt x="1260" y="897"/>
                  </a:lnTo>
                  <a:lnTo>
                    <a:pt x="1262" y="901"/>
                  </a:lnTo>
                  <a:lnTo>
                    <a:pt x="1264" y="897"/>
                  </a:lnTo>
                  <a:lnTo>
                    <a:pt x="1265" y="897"/>
                  </a:lnTo>
                  <a:lnTo>
                    <a:pt x="1269" y="894"/>
                  </a:lnTo>
                  <a:lnTo>
                    <a:pt x="1271" y="897"/>
                  </a:lnTo>
                  <a:lnTo>
                    <a:pt x="1273" y="894"/>
                  </a:lnTo>
                  <a:lnTo>
                    <a:pt x="1275" y="901"/>
                  </a:lnTo>
                  <a:lnTo>
                    <a:pt x="1277" y="905"/>
                  </a:lnTo>
                  <a:lnTo>
                    <a:pt x="1279" y="901"/>
                  </a:lnTo>
                  <a:lnTo>
                    <a:pt x="1283" y="901"/>
                  </a:lnTo>
                  <a:lnTo>
                    <a:pt x="1285" y="897"/>
                  </a:lnTo>
                  <a:lnTo>
                    <a:pt x="1287" y="901"/>
                  </a:lnTo>
                  <a:lnTo>
                    <a:pt x="1289" y="905"/>
                  </a:lnTo>
                  <a:lnTo>
                    <a:pt x="1290" y="897"/>
                  </a:lnTo>
                  <a:lnTo>
                    <a:pt x="1292" y="901"/>
                  </a:lnTo>
                  <a:lnTo>
                    <a:pt x="1296" y="905"/>
                  </a:lnTo>
                  <a:lnTo>
                    <a:pt x="1298" y="909"/>
                  </a:lnTo>
                  <a:lnTo>
                    <a:pt x="1300" y="909"/>
                  </a:lnTo>
                  <a:lnTo>
                    <a:pt x="1302" y="901"/>
                  </a:lnTo>
                  <a:lnTo>
                    <a:pt x="1304" y="909"/>
                  </a:lnTo>
                  <a:lnTo>
                    <a:pt x="1306" y="913"/>
                  </a:lnTo>
                  <a:lnTo>
                    <a:pt x="1310" y="909"/>
                  </a:lnTo>
                  <a:lnTo>
                    <a:pt x="1312" y="913"/>
                  </a:lnTo>
                  <a:lnTo>
                    <a:pt x="1313" y="913"/>
                  </a:lnTo>
                  <a:lnTo>
                    <a:pt x="1315" y="913"/>
                  </a:lnTo>
                  <a:lnTo>
                    <a:pt x="1317" y="921"/>
                  </a:lnTo>
                  <a:lnTo>
                    <a:pt x="1319" y="924"/>
                  </a:lnTo>
                  <a:lnTo>
                    <a:pt x="1323" y="921"/>
                  </a:lnTo>
                  <a:lnTo>
                    <a:pt x="1325" y="917"/>
                  </a:lnTo>
                  <a:lnTo>
                    <a:pt x="1327" y="917"/>
                  </a:lnTo>
                  <a:lnTo>
                    <a:pt x="1329" y="913"/>
                  </a:lnTo>
                  <a:lnTo>
                    <a:pt x="1331" y="917"/>
                  </a:lnTo>
                  <a:lnTo>
                    <a:pt x="1333" y="913"/>
                  </a:lnTo>
                  <a:lnTo>
                    <a:pt x="1335" y="913"/>
                  </a:lnTo>
                  <a:lnTo>
                    <a:pt x="1338" y="913"/>
                  </a:lnTo>
                  <a:lnTo>
                    <a:pt x="1340" y="913"/>
                  </a:lnTo>
                  <a:lnTo>
                    <a:pt x="1342" y="905"/>
                  </a:lnTo>
                  <a:lnTo>
                    <a:pt x="1344" y="905"/>
                  </a:lnTo>
                  <a:lnTo>
                    <a:pt x="1346" y="905"/>
                  </a:lnTo>
                  <a:lnTo>
                    <a:pt x="1348" y="905"/>
                  </a:lnTo>
                  <a:lnTo>
                    <a:pt x="1352" y="901"/>
                  </a:lnTo>
                  <a:lnTo>
                    <a:pt x="1354" y="897"/>
                  </a:lnTo>
                  <a:lnTo>
                    <a:pt x="1356" y="897"/>
                  </a:lnTo>
                  <a:lnTo>
                    <a:pt x="1358" y="897"/>
                  </a:lnTo>
                  <a:lnTo>
                    <a:pt x="1360" y="901"/>
                  </a:lnTo>
                  <a:lnTo>
                    <a:pt x="1361" y="897"/>
                  </a:lnTo>
                  <a:lnTo>
                    <a:pt x="1365" y="897"/>
                  </a:lnTo>
                  <a:lnTo>
                    <a:pt x="1367" y="897"/>
                  </a:lnTo>
                  <a:lnTo>
                    <a:pt x="1369" y="897"/>
                  </a:lnTo>
                  <a:lnTo>
                    <a:pt x="1371" y="890"/>
                  </a:lnTo>
                  <a:lnTo>
                    <a:pt x="1373" y="886"/>
                  </a:lnTo>
                  <a:lnTo>
                    <a:pt x="1375" y="890"/>
                  </a:lnTo>
                  <a:lnTo>
                    <a:pt x="1379" y="886"/>
                  </a:lnTo>
                  <a:lnTo>
                    <a:pt x="1381" y="882"/>
                  </a:lnTo>
                  <a:lnTo>
                    <a:pt x="1383" y="878"/>
                  </a:lnTo>
                  <a:lnTo>
                    <a:pt x="1385" y="874"/>
                  </a:lnTo>
                  <a:lnTo>
                    <a:pt x="1386" y="870"/>
                  </a:lnTo>
                  <a:lnTo>
                    <a:pt x="1388" y="863"/>
                  </a:lnTo>
                  <a:lnTo>
                    <a:pt x="1392" y="855"/>
                  </a:lnTo>
                  <a:lnTo>
                    <a:pt x="1394" y="847"/>
                  </a:lnTo>
                  <a:lnTo>
                    <a:pt x="1396" y="839"/>
                  </a:lnTo>
                  <a:lnTo>
                    <a:pt x="1398" y="836"/>
                  </a:lnTo>
                  <a:lnTo>
                    <a:pt x="1400" y="828"/>
                  </a:lnTo>
                  <a:lnTo>
                    <a:pt x="1402" y="820"/>
                  </a:lnTo>
                  <a:lnTo>
                    <a:pt x="1404" y="812"/>
                  </a:lnTo>
                  <a:lnTo>
                    <a:pt x="1408" y="805"/>
                  </a:lnTo>
                  <a:lnTo>
                    <a:pt x="1409" y="797"/>
                  </a:lnTo>
                  <a:lnTo>
                    <a:pt x="1411" y="781"/>
                  </a:lnTo>
                  <a:lnTo>
                    <a:pt x="1413" y="778"/>
                  </a:lnTo>
                  <a:lnTo>
                    <a:pt x="1415" y="770"/>
                  </a:lnTo>
                  <a:lnTo>
                    <a:pt x="1417" y="762"/>
                  </a:lnTo>
                  <a:lnTo>
                    <a:pt x="1421" y="758"/>
                  </a:lnTo>
                  <a:lnTo>
                    <a:pt x="1423" y="750"/>
                  </a:lnTo>
                  <a:lnTo>
                    <a:pt x="1425" y="743"/>
                  </a:lnTo>
                  <a:lnTo>
                    <a:pt x="1427" y="731"/>
                  </a:lnTo>
                  <a:lnTo>
                    <a:pt x="1429" y="719"/>
                  </a:lnTo>
                  <a:lnTo>
                    <a:pt x="1431" y="716"/>
                  </a:lnTo>
                  <a:lnTo>
                    <a:pt x="1434" y="712"/>
                  </a:lnTo>
                  <a:lnTo>
                    <a:pt x="1436" y="708"/>
                  </a:lnTo>
                  <a:lnTo>
                    <a:pt x="1438" y="700"/>
                  </a:lnTo>
                  <a:lnTo>
                    <a:pt x="1440" y="700"/>
                  </a:lnTo>
                  <a:lnTo>
                    <a:pt x="1442" y="704"/>
                  </a:lnTo>
                  <a:lnTo>
                    <a:pt x="1444" y="700"/>
                  </a:lnTo>
                  <a:lnTo>
                    <a:pt x="1448" y="704"/>
                  </a:lnTo>
                  <a:lnTo>
                    <a:pt x="1450" y="704"/>
                  </a:lnTo>
                  <a:lnTo>
                    <a:pt x="1452" y="712"/>
                  </a:lnTo>
                  <a:lnTo>
                    <a:pt x="1454" y="716"/>
                  </a:lnTo>
                  <a:lnTo>
                    <a:pt x="1456" y="723"/>
                  </a:lnTo>
                  <a:lnTo>
                    <a:pt x="1457" y="731"/>
                  </a:lnTo>
                  <a:lnTo>
                    <a:pt x="1461" y="743"/>
                  </a:lnTo>
                  <a:lnTo>
                    <a:pt x="1463" y="754"/>
                  </a:lnTo>
                  <a:lnTo>
                    <a:pt x="1465" y="758"/>
                  </a:lnTo>
                  <a:lnTo>
                    <a:pt x="1467" y="774"/>
                  </a:lnTo>
                  <a:lnTo>
                    <a:pt x="1469" y="778"/>
                  </a:lnTo>
                  <a:lnTo>
                    <a:pt x="1471" y="789"/>
                  </a:lnTo>
                  <a:lnTo>
                    <a:pt x="1473" y="801"/>
                  </a:lnTo>
                  <a:lnTo>
                    <a:pt x="1477" y="812"/>
                  </a:lnTo>
                  <a:lnTo>
                    <a:pt x="1479" y="816"/>
                  </a:lnTo>
                  <a:lnTo>
                    <a:pt x="1481" y="828"/>
                  </a:lnTo>
                  <a:lnTo>
                    <a:pt x="1482" y="836"/>
                  </a:lnTo>
                  <a:lnTo>
                    <a:pt x="1484" y="843"/>
                  </a:lnTo>
                  <a:lnTo>
                    <a:pt x="1486" y="855"/>
                  </a:lnTo>
                  <a:lnTo>
                    <a:pt x="1490" y="863"/>
                  </a:lnTo>
                  <a:lnTo>
                    <a:pt x="1492" y="866"/>
                  </a:lnTo>
                  <a:lnTo>
                    <a:pt x="1494" y="870"/>
                  </a:lnTo>
                  <a:lnTo>
                    <a:pt x="1496" y="874"/>
                  </a:lnTo>
                  <a:lnTo>
                    <a:pt x="1498" y="878"/>
                  </a:lnTo>
                  <a:lnTo>
                    <a:pt x="1500" y="882"/>
                  </a:lnTo>
                  <a:lnTo>
                    <a:pt x="1504" y="890"/>
                  </a:lnTo>
                  <a:lnTo>
                    <a:pt x="1505" y="894"/>
                  </a:lnTo>
                  <a:lnTo>
                    <a:pt x="1507" y="894"/>
                  </a:lnTo>
                  <a:lnTo>
                    <a:pt x="1509" y="901"/>
                  </a:lnTo>
                  <a:lnTo>
                    <a:pt x="1511" y="901"/>
                  </a:lnTo>
                  <a:lnTo>
                    <a:pt x="1513" y="905"/>
                  </a:lnTo>
                  <a:lnTo>
                    <a:pt x="1517" y="905"/>
                  </a:lnTo>
                  <a:lnTo>
                    <a:pt x="1519" y="909"/>
                  </a:lnTo>
                  <a:lnTo>
                    <a:pt x="1521" y="901"/>
                  </a:lnTo>
                  <a:lnTo>
                    <a:pt x="1523" y="905"/>
                  </a:lnTo>
                  <a:lnTo>
                    <a:pt x="1525" y="905"/>
                  </a:lnTo>
                  <a:lnTo>
                    <a:pt x="1527" y="909"/>
                  </a:lnTo>
                  <a:lnTo>
                    <a:pt x="1530" y="909"/>
                  </a:lnTo>
                  <a:lnTo>
                    <a:pt x="1532" y="913"/>
                  </a:lnTo>
                  <a:lnTo>
                    <a:pt x="1534" y="909"/>
                  </a:lnTo>
                  <a:lnTo>
                    <a:pt x="1536" y="909"/>
                  </a:lnTo>
                  <a:lnTo>
                    <a:pt x="1538" y="909"/>
                  </a:lnTo>
                  <a:lnTo>
                    <a:pt x="1540" y="909"/>
                  </a:lnTo>
                  <a:lnTo>
                    <a:pt x="1542" y="913"/>
                  </a:lnTo>
                  <a:lnTo>
                    <a:pt x="1546" y="909"/>
                  </a:lnTo>
                  <a:lnTo>
                    <a:pt x="1548" y="905"/>
                  </a:lnTo>
                  <a:lnTo>
                    <a:pt x="1550" y="905"/>
                  </a:lnTo>
                  <a:lnTo>
                    <a:pt x="1552" y="905"/>
                  </a:lnTo>
                  <a:lnTo>
                    <a:pt x="1553" y="905"/>
                  </a:lnTo>
                  <a:lnTo>
                    <a:pt x="1555" y="905"/>
                  </a:lnTo>
                  <a:lnTo>
                    <a:pt x="1559" y="901"/>
                  </a:lnTo>
                  <a:lnTo>
                    <a:pt x="1561" y="909"/>
                  </a:lnTo>
                  <a:lnTo>
                    <a:pt x="1563" y="909"/>
                  </a:lnTo>
                  <a:lnTo>
                    <a:pt x="1565" y="905"/>
                  </a:lnTo>
                  <a:lnTo>
                    <a:pt x="1567" y="909"/>
                  </a:lnTo>
                  <a:lnTo>
                    <a:pt x="1569" y="901"/>
                  </a:lnTo>
                  <a:lnTo>
                    <a:pt x="1573" y="905"/>
                  </a:lnTo>
                  <a:lnTo>
                    <a:pt x="1575" y="905"/>
                  </a:lnTo>
                  <a:lnTo>
                    <a:pt x="1577" y="909"/>
                  </a:lnTo>
                  <a:lnTo>
                    <a:pt x="1578" y="913"/>
                  </a:lnTo>
                  <a:lnTo>
                    <a:pt x="1580" y="913"/>
                  </a:lnTo>
                  <a:lnTo>
                    <a:pt x="1582" y="913"/>
                  </a:lnTo>
                  <a:lnTo>
                    <a:pt x="1586" y="909"/>
                  </a:lnTo>
                  <a:lnTo>
                    <a:pt x="1588" y="913"/>
                  </a:lnTo>
                  <a:lnTo>
                    <a:pt x="1590" y="913"/>
                  </a:lnTo>
                  <a:lnTo>
                    <a:pt x="1592" y="905"/>
                  </a:lnTo>
                  <a:lnTo>
                    <a:pt x="1594" y="909"/>
                  </a:lnTo>
                  <a:lnTo>
                    <a:pt x="1596" y="909"/>
                  </a:lnTo>
                  <a:lnTo>
                    <a:pt x="1600" y="909"/>
                  </a:lnTo>
                  <a:lnTo>
                    <a:pt x="1601" y="913"/>
                  </a:lnTo>
                  <a:lnTo>
                    <a:pt x="1603" y="913"/>
                  </a:lnTo>
                  <a:lnTo>
                    <a:pt x="1605" y="909"/>
                  </a:lnTo>
                  <a:lnTo>
                    <a:pt x="1607" y="913"/>
                  </a:lnTo>
                  <a:lnTo>
                    <a:pt x="1609" y="917"/>
                  </a:lnTo>
                  <a:lnTo>
                    <a:pt x="1611" y="913"/>
                  </a:lnTo>
                  <a:lnTo>
                    <a:pt x="1615" y="913"/>
                  </a:lnTo>
                  <a:lnTo>
                    <a:pt x="1617" y="917"/>
                  </a:lnTo>
                  <a:lnTo>
                    <a:pt x="1619" y="921"/>
                  </a:lnTo>
                  <a:lnTo>
                    <a:pt x="1621" y="913"/>
                  </a:lnTo>
                  <a:lnTo>
                    <a:pt x="1623" y="913"/>
                  </a:lnTo>
                  <a:lnTo>
                    <a:pt x="1625" y="921"/>
                  </a:lnTo>
                  <a:lnTo>
                    <a:pt x="1628" y="917"/>
                  </a:lnTo>
                  <a:lnTo>
                    <a:pt x="1630" y="913"/>
                  </a:lnTo>
                  <a:lnTo>
                    <a:pt x="1632" y="917"/>
                  </a:lnTo>
                  <a:lnTo>
                    <a:pt x="1634" y="917"/>
                  </a:lnTo>
                  <a:lnTo>
                    <a:pt x="1636" y="913"/>
                  </a:lnTo>
                  <a:lnTo>
                    <a:pt x="1638" y="913"/>
                  </a:lnTo>
                  <a:lnTo>
                    <a:pt x="1642" y="921"/>
                  </a:lnTo>
                  <a:lnTo>
                    <a:pt x="1644" y="917"/>
                  </a:lnTo>
                  <a:lnTo>
                    <a:pt x="1646" y="913"/>
                  </a:lnTo>
                  <a:lnTo>
                    <a:pt x="1648" y="905"/>
                  </a:lnTo>
                  <a:lnTo>
                    <a:pt x="1649" y="909"/>
                  </a:lnTo>
                  <a:lnTo>
                    <a:pt x="1651" y="913"/>
                  </a:lnTo>
                  <a:lnTo>
                    <a:pt x="1655" y="909"/>
                  </a:lnTo>
                  <a:lnTo>
                    <a:pt x="1657" y="909"/>
                  </a:lnTo>
                  <a:lnTo>
                    <a:pt x="1659" y="909"/>
                  </a:lnTo>
                  <a:lnTo>
                    <a:pt x="1661" y="913"/>
                  </a:lnTo>
                  <a:lnTo>
                    <a:pt x="1663" y="909"/>
                  </a:lnTo>
                  <a:lnTo>
                    <a:pt x="1665" y="909"/>
                  </a:lnTo>
                  <a:lnTo>
                    <a:pt x="1669" y="909"/>
                  </a:lnTo>
                  <a:lnTo>
                    <a:pt x="1671" y="909"/>
                  </a:lnTo>
                  <a:lnTo>
                    <a:pt x="1673" y="913"/>
                  </a:lnTo>
                  <a:lnTo>
                    <a:pt x="1674" y="913"/>
                  </a:lnTo>
                  <a:lnTo>
                    <a:pt x="1676" y="909"/>
                  </a:lnTo>
                  <a:lnTo>
                    <a:pt x="1678" y="913"/>
                  </a:lnTo>
                  <a:lnTo>
                    <a:pt x="1680" y="913"/>
                  </a:lnTo>
                  <a:lnTo>
                    <a:pt x="1684" y="913"/>
                  </a:lnTo>
                  <a:lnTo>
                    <a:pt x="1686" y="913"/>
                  </a:lnTo>
                  <a:lnTo>
                    <a:pt x="1688" y="917"/>
                  </a:lnTo>
                  <a:lnTo>
                    <a:pt x="1690" y="913"/>
                  </a:lnTo>
                  <a:lnTo>
                    <a:pt x="1692" y="913"/>
                  </a:lnTo>
                  <a:lnTo>
                    <a:pt x="1694" y="909"/>
                  </a:lnTo>
                  <a:lnTo>
                    <a:pt x="1697" y="909"/>
                  </a:lnTo>
                  <a:lnTo>
                    <a:pt x="1699" y="913"/>
                  </a:lnTo>
                  <a:lnTo>
                    <a:pt x="1701" y="913"/>
                  </a:lnTo>
                  <a:lnTo>
                    <a:pt x="1703" y="913"/>
                  </a:lnTo>
                  <a:lnTo>
                    <a:pt x="1705" y="909"/>
                  </a:lnTo>
                  <a:lnTo>
                    <a:pt x="1707" y="913"/>
                  </a:lnTo>
                  <a:lnTo>
                    <a:pt x="1711" y="917"/>
                  </a:lnTo>
                  <a:lnTo>
                    <a:pt x="1713" y="917"/>
                  </a:lnTo>
                  <a:lnTo>
                    <a:pt x="1715" y="921"/>
                  </a:lnTo>
                  <a:lnTo>
                    <a:pt x="1717" y="917"/>
                  </a:lnTo>
                  <a:lnTo>
                    <a:pt x="1719" y="921"/>
                  </a:lnTo>
                  <a:lnTo>
                    <a:pt x="1721" y="921"/>
                  </a:lnTo>
                  <a:lnTo>
                    <a:pt x="1724" y="917"/>
                  </a:lnTo>
                  <a:lnTo>
                    <a:pt x="1726" y="917"/>
                  </a:lnTo>
                  <a:lnTo>
                    <a:pt x="1728" y="917"/>
                  </a:lnTo>
                  <a:lnTo>
                    <a:pt x="1730" y="917"/>
                  </a:lnTo>
                  <a:lnTo>
                    <a:pt x="1732" y="913"/>
                  </a:lnTo>
                  <a:lnTo>
                    <a:pt x="1734" y="909"/>
                  </a:lnTo>
                  <a:lnTo>
                    <a:pt x="1738" y="909"/>
                  </a:lnTo>
                  <a:lnTo>
                    <a:pt x="1740" y="909"/>
                  </a:lnTo>
                  <a:lnTo>
                    <a:pt x="1742" y="909"/>
                  </a:lnTo>
                  <a:lnTo>
                    <a:pt x="1744" y="905"/>
                  </a:lnTo>
                  <a:lnTo>
                    <a:pt x="1745" y="909"/>
                  </a:lnTo>
                  <a:lnTo>
                    <a:pt x="1747" y="909"/>
                  </a:lnTo>
                  <a:lnTo>
                    <a:pt x="1751" y="909"/>
                  </a:lnTo>
                  <a:lnTo>
                    <a:pt x="1753" y="909"/>
                  </a:lnTo>
                  <a:lnTo>
                    <a:pt x="1755" y="909"/>
                  </a:lnTo>
                  <a:lnTo>
                    <a:pt x="1757" y="909"/>
                  </a:lnTo>
                  <a:lnTo>
                    <a:pt x="1759" y="909"/>
                  </a:lnTo>
                  <a:lnTo>
                    <a:pt x="1761" y="909"/>
                  </a:lnTo>
                  <a:lnTo>
                    <a:pt x="1763" y="913"/>
                  </a:lnTo>
                  <a:lnTo>
                    <a:pt x="1767" y="905"/>
                  </a:lnTo>
                  <a:lnTo>
                    <a:pt x="1769" y="909"/>
                  </a:lnTo>
                  <a:lnTo>
                    <a:pt x="1770" y="913"/>
                  </a:lnTo>
                  <a:lnTo>
                    <a:pt x="1772" y="905"/>
                  </a:lnTo>
                  <a:lnTo>
                    <a:pt x="1774" y="905"/>
                  </a:lnTo>
                  <a:lnTo>
                    <a:pt x="1776" y="909"/>
                  </a:lnTo>
                  <a:lnTo>
                    <a:pt x="1780" y="909"/>
                  </a:lnTo>
                  <a:lnTo>
                    <a:pt x="1782" y="909"/>
                  </a:lnTo>
                  <a:lnTo>
                    <a:pt x="1784" y="909"/>
                  </a:lnTo>
                  <a:lnTo>
                    <a:pt x="1786" y="905"/>
                  </a:lnTo>
                  <a:lnTo>
                    <a:pt x="1788" y="905"/>
                  </a:lnTo>
                  <a:lnTo>
                    <a:pt x="1790" y="901"/>
                  </a:lnTo>
                  <a:lnTo>
                    <a:pt x="1793" y="901"/>
                  </a:lnTo>
                  <a:lnTo>
                    <a:pt x="1795" y="901"/>
                  </a:lnTo>
                  <a:lnTo>
                    <a:pt x="1797" y="897"/>
                  </a:lnTo>
                  <a:lnTo>
                    <a:pt x="1799" y="894"/>
                  </a:lnTo>
                  <a:lnTo>
                    <a:pt x="1801" y="894"/>
                  </a:lnTo>
                  <a:lnTo>
                    <a:pt x="1803" y="894"/>
                  </a:lnTo>
                  <a:lnTo>
                    <a:pt x="1807" y="890"/>
                  </a:lnTo>
                  <a:lnTo>
                    <a:pt x="1809" y="886"/>
                  </a:lnTo>
                  <a:lnTo>
                    <a:pt x="1811" y="882"/>
                  </a:lnTo>
                  <a:lnTo>
                    <a:pt x="1813" y="878"/>
                  </a:lnTo>
                  <a:lnTo>
                    <a:pt x="1815" y="878"/>
                  </a:lnTo>
                  <a:lnTo>
                    <a:pt x="1817" y="874"/>
                  </a:lnTo>
                  <a:lnTo>
                    <a:pt x="1820" y="866"/>
                  </a:lnTo>
                  <a:lnTo>
                    <a:pt x="1822" y="870"/>
                  </a:lnTo>
                  <a:lnTo>
                    <a:pt x="1824" y="866"/>
                  </a:lnTo>
                  <a:lnTo>
                    <a:pt x="1826" y="863"/>
                  </a:lnTo>
                  <a:lnTo>
                    <a:pt x="1828" y="859"/>
                  </a:lnTo>
                  <a:lnTo>
                    <a:pt x="1830" y="851"/>
                  </a:lnTo>
                  <a:lnTo>
                    <a:pt x="1832" y="855"/>
                  </a:lnTo>
                  <a:lnTo>
                    <a:pt x="1836" y="859"/>
                  </a:lnTo>
                  <a:lnTo>
                    <a:pt x="1838" y="851"/>
                  </a:lnTo>
                  <a:lnTo>
                    <a:pt x="1840" y="851"/>
                  </a:lnTo>
                  <a:lnTo>
                    <a:pt x="1841" y="847"/>
                  </a:lnTo>
                  <a:lnTo>
                    <a:pt x="1843" y="843"/>
                  </a:lnTo>
                  <a:lnTo>
                    <a:pt x="1845" y="851"/>
                  </a:lnTo>
                  <a:lnTo>
                    <a:pt x="1849" y="851"/>
                  </a:lnTo>
                  <a:lnTo>
                    <a:pt x="1851" y="847"/>
                  </a:lnTo>
                  <a:lnTo>
                    <a:pt x="1853" y="851"/>
                  </a:lnTo>
                  <a:lnTo>
                    <a:pt x="1855" y="847"/>
                  </a:lnTo>
                  <a:lnTo>
                    <a:pt x="1857" y="855"/>
                  </a:lnTo>
                  <a:lnTo>
                    <a:pt x="1859" y="859"/>
                  </a:lnTo>
                  <a:lnTo>
                    <a:pt x="1863" y="863"/>
                  </a:lnTo>
                  <a:lnTo>
                    <a:pt x="1865" y="866"/>
                  </a:lnTo>
                  <a:lnTo>
                    <a:pt x="1866" y="866"/>
                  </a:lnTo>
                  <a:lnTo>
                    <a:pt x="1868" y="866"/>
                  </a:lnTo>
                  <a:lnTo>
                    <a:pt x="1870" y="870"/>
                  </a:lnTo>
                  <a:lnTo>
                    <a:pt x="1872" y="874"/>
                  </a:lnTo>
                  <a:lnTo>
                    <a:pt x="1876" y="882"/>
                  </a:lnTo>
                  <a:lnTo>
                    <a:pt x="1878" y="882"/>
                  </a:lnTo>
                  <a:lnTo>
                    <a:pt x="1880" y="886"/>
                  </a:lnTo>
                  <a:lnTo>
                    <a:pt x="1882" y="890"/>
                  </a:lnTo>
                  <a:lnTo>
                    <a:pt x="1884" y="894"/>
                  </a:lnTo>
                  <a:lnTo>
                    <a:pt x="1886" y="897"/>
                  </a:lnTo>
                  <a:lnTo>
                    <a:pt x="1889" y="897"/>
                  </a:lnTo>
                  <a:lnTo>
                    <a:pt x="1891" y="901"/>
                  </a:lnTo>
                  <a:lnTo>
                    <a:pt x="1893" y="897"/>
                  </a:lnTo>
                  <a:lnTo>
                    <a:pt x="1895" y="897"/>
                  </a:lnTo>
                  <a:lnTo>
                    <a:pt x="1897" y="901"/>
                  </a:lnTo>
                  <a:lnTo>
                    <a:pt x="1899" y="909"/>
                  </a:lnTo>
                  <a:lnTo>
                    <a:pt x="1901" y="905"/>
                  </a:lnTo>
                  <a:lnTo>
                    <a:pt x="1905" y="909"/>
                  </a:lnTo>
                  <a:lnTo>
                    <a:pt x="1907" y="913"/>
                  </a:lnTo>
                  <a:lnTo>
                    <a:pt x="1909" y="917"/>
                  </a:lnTo>
                  <a:lnTo>
                    <a:pt x="1911" y="917"/>
                  </a:lnTo>
                  <a:lnTo>
                    <a:pt x="1913" y="913"/>
                  </a:lnTo>
                  <a:lnTo>
                    <a:pt x="1914" y="913"/>
                  </a:lnTo>
                  <a:lnTo>
                    <a:pt x="1918" y="917"/>
                  </a:lnTo>
                  <a:lnTo>
                    <a:pt x="1920" y="921"/>
                  </a:lnTo>
                  <a:lnTo>
                    <a:pt x="1922" y="917"/>
                  </a:lnTo>
                  <a:lnTo>
                    <a:pt x="1924" y="917"/>
                  </a:lnTo>
                  <a:lnTo>
                    <a:pt x="1926" y="921"/>
                  </a:lnTo>
                  <a:lnTo>
                    <a:pt x="1928" y="921"/>
                  </a:lnTo>
                  <a:lnTo>
                    <a:pt x="1932" y="917"/>
                  </a:lnTo>
                  <a:lnTo>
                    <a:pt x="1934" y="917"/>
                  </a:lnTo>
                  <a:lnTo>
                    <a:pt x="1936" y="913"/>
                  </a:lnTo>
                  <a:lnTo>
                    <a:pt x="1937" y="917"/>
                  </a:lnTo>
                  <a:lnTo>
                    <a:pt x="1939" y="917"/>
                  </a:lnTo>
                  <a:lnTo>
                    <a:pt x="1941" y="921"/>
                  </a:lnTo>
                  <a:lnTo>
                    <a:pt x="1945" y="913"/>
                  </a:lnTo>
                  <a:lnTo>
                    <a:pt x="1947" y="913"/>
                  </a:lnTo>
                  <a:lnTo>
                    <a:pt x="1949" y="913"/>
                  </a:lnTo>
                  <a:lnTo>
                    <a:pt x="1951" y="913"/>
                  </a:lnTo>
                  <a:lnTo>
                    <a:pt x="1953" y="909"/>
                  </a:lnTo>
                  <a:lnTo>
                    <a:pt x="1955" y="909"/>
                  </a:lnTo>
                  <a:lnTo>
                    <a:pt x="1959" y="909"/>
                  </a:lnTo>
                  <a:lnTo>
                    <a:pt x="1961" y="913"/>
                  </a:lnTo>
                  <a:lnTo>
                    <a:pt x="1962" y="905"/>
                  </a:lnTo>
                  <a:lnTo>
                    <a:pt x="1964" y="905"/>
                  </a:lnTo>
                  <a:lnTo>
                    <a:pt x="1966" y="901"/>
                  </a:lnTo>
                  <a:lnTo>
                    <a:pt x="1968" y="905"/>
                  </a:lnTo>
                  <a:lnTo>
                    <a:pt x="1970" y="901"/>
                  </a:lnTo>
                  <a:lnTo>
                    <a:pt x="1974" y="901"/>
                  </a:lnTo>
                  <a:lnTo>
                    <a:pt x="1976" y="909"/>
                  </a:lnTo>
                  <a:lnTo>
                    <a:pt x="1978" y="901"/>
                  </a:lnTo>
                  <a:lnTo>
                    <a:pt x="1980" y="909"/>
                  </a:lnTo>
                  <a:lnTo>
                    <a:pt x="1982" y="909"/>
                  </a:lnTo>
                  <a:lnTo>
                    <a:pt x="1984" y="905"/>
                  </a:lnTo>
                  <a:lnTo>
                    <a:pt x="1987" y="905"/>
                  </a:lnTo>
                  <a:lnTo>
                    <a:pt x="1989" y="905"/>
                  </a:lnTo>
                  <a:lnTo>
                    <a:pt x="1991" y="905"/>
                  </a:lnTo>
                  <a:lnTo>
                    <a:pt x="1993" y="901"/>
                  </a:lnTo>
                  <a:lnTo>
                    <a:pt x="1995" y="905"/>
                  </a:lnTo>
                  <a:lnTo>
                    <a:pt x="1997" y="905"/>
                  </a:lnTo>
                  <a:lnTo>
                    <a:pt x="2001" y="913"/>
                  </a:lnTo>
                  <a:lnTo>
                    <a:pt x="2003" y="917"/>
                  </a:lnTo>
                  <a:lnTo>
                    <a:pt x="2005" y="921"/>
                  </a:lnTo>
                  <a:lnTo>
                    <a:pt x="2007" y="917"/>
                  </a:lnTo>
                  <a:lnTo>
                    <a:pt x="2009" y="917"/>
                  </a:lnTo>
                  <a:lnTo>
                    <a:pt x="2010" y="917"/>
                  </a:lnTo>
                  <a:lnTo>
                    <a:pt x="2014" y="921"/>
                  </a:lnTo>
                  <a:lnTo>
                    <a:pt x="2016" y="924"/>
                  </a:lnTo>
                  <a:lnTo>
                    <a:pt x="2018" y="924"/>
                  </a:lnTo>
                  <a:lnTo>
                    <a:pt x="2020" y="924"/>
                  </a:lnTo>
                  <a:lnTo>
                    <a:pt x="2022" y="924"/>
                  </a:lnTo>
                  <a:lnTo>
                    <a:pt x="2024" y="928"/>
                  </a:lnTo>
                  <a:lnTo>
                    <a:pt x="2028" y="924"/>
                  </a:lnTo>
                  <a:lnTo>
                    <a:pt x="2030" y="924"/>
                  </a:lnTo>
                  <a:lnTo>
                    <a:pt x="2032" y="928"/>
                  </a:lnTo>
                  <a:lnTo>
                    <a:pt x="2033" y="924"/>
                  </a:lnTo>
                  <a:lnTo>
                    <a:pt x="2035" y="924"/>
                  </a:lnTo>
                  <a:lnTo>
                    <a:pt x="2037" y="928"/>
                  </a:lnTo>
                  <a:lnTo>
                    <a:pt x="2039" y="921"/>
                  </a:lnTo>
                  <a:lnTo>
                    <a:pt x="2043" y="917"/>
                  </a:lnTo>
                  <a:lnTo>
                    <a:pt x="2045" y="917"/>
                  </a:lnTo>
                  <a:lnTo>
                    <a:pt x="2047" y="921"/>
                  </a:lnTo>
                  <a:lnTo>
                    <a:pt x="2049" y="913"/>
                  </a:lnTo>
                  <a:lnTo>
                    <a:pt x="2051" y="917"/>
                  </a:lnTo>
                  <a:lnTo>
                    <a:pt x="2053" y="913"/>
                  </a:lnTo>
                  <a:lnTo>
                    <a:pt x="2057" y="913"/>
                  </a:lnTo>
                  <a:lnTo>
                    <a:pt x="2058" y="913"/>
                  </a:lnTo>
                  <a:lnTo>
                    <a:pt x="2060" y="913"/>
                  </a:lnTo>
                  <a:lnTo>
                    <a:pt x="2062" y="909"/>
                  </a:lnTo>
                  <a:lnTo>
                    <a:pt x="2064" y="909"/>
                  </a:lnTo>
                  <a:lnTo>
                    <a:pt x="2066" y="909"/>
                  </a:lnTo>
                  <a:lnTo>
                    <a:pt x="2070" y="909"/>
                  </a:lnTo>
                  <a:lnTo>
                    <a:pt x="2072" y="909"/>
                  </a:lnTo>
                  <a:lnTo>
                    <a:pt x="2074" y="909"/>
                  </a:lnTo>
                  <a:lnTo>
                    <a:pt x="2076" y="909"/>
                  </a:lnTo>
                  <a:lnTo>
                    <a:pt x="2078" y="913"/>
                  </a:lnTo>
                  <a:lnTo>
                    <a:pt x="2080" y="905"/>
                  </a:lnTo>
                  <a:lnTo>
                    <a:pt x="2083" y="905"/>
                  </a:lnTo>
                  <a:lnTo>
                    <a:pt x="2085" y="905"/>
                  </a:lnTo>
                  <a:lnTo>
                    <a:pt x="2087" y="909"/>
                  </a:lnTo>
                  <a:lnTo>
                    <a:pt x="2089" y="905"/>
                  </a:lnTo>
                  <a:lnTo>
                    <a:pt x="2091" y="909"/>
                  </a:lnTo>
                  <a:lnTo>
                    <a:pt x="2093" y="901"/>
                  </a:lnTo>
                  <a:lnTo>
                    <a:pt x="2097" y="909"/>
                  </a:lnTo>
                  <a:lnTo>
                    <a:pt x="2099" y="917"/>
                  </a:lnTo>
                  <a:lnTo>
                    <a:pt x="2101" y="917"/>
                  </a:lnTo>
                  <a:lnTo>
                    <a:pt x="2103" y="921"/>
                  </a:lnTo>
                  <a:lnTo>
                    <a:pt x="2105" y="917"/>
                  </a:lnTo>
                  <a:lnTo>
                    <a:pt x="2106" y="913"/>
                  </a:lnTo>
                  <a:lnTo>
                    <a:pt x="2108" y="917"/>
                  </a:lnTo>
                  <a:lnTo>
                    <a:pt x="2112" y="917"/>
                  </a:lnTo>
                  <a:lnTo>
                    <a:pt x="2114" y="917"/>
                  </a:lnTo>
                  <a:lnTo>
                    <a:pt x="2116" y="921"/>
                  </a:lnTo>
                  <a:lnTo>
                    <a:pt x="2118" y="924"/>
                  </a:lnTo>
                  <a:lnTo>
                    <a:pt x="2120" y="924"/>
                  </a:lnTo>
                  <a:lnTo>
                    <a:pt x="2122" y="917"/>
                  </a:lnTo>
                  <a:lnTo>
                    <a:pt x="2126" y="921"/>
                  </a:lnTo>
                  <a:lnTo>
                    <a:pt x="2128" y="917"/>
                  </a:lnTo>
                  <a:lnTo>
                    <a:pt x="2129" y="917"/>
                  </a:lnTo>
                  <a:lnTo>
                    <a:pt x="2131" y="909"/>
                  </a:lnTo>
                  <a:lnTo>
                    <a:pt x="2133" y="905"/>
                  </a:lnTo>
                  <a:lnTo>
                    <a:pt x="2135" y="909"/>
                  </a:lnTo>
                  <a:lnTo>
                    <a:pt x="2139" y="905"/>
                  </a:lnTo>
                  <a:lnTo>
                    <a:pt x="2141" y="901"/>
                  </a:lnTo>
                  <a:lnTo>
                    <a:pt x="2143" y="894"/>
                  </a:lnTo>
                  <a:lnTo>
                    <a:pt x="2145" y="894"/>
                  </a:lnTo>
                  <a:lnTo>
                    <a:pt x="2147" y="890"/>
                  </a:lnTo>
                  <a:lnTo>
                    <a:pt x="2149" y="882"/>
                  </a:lnTo>
                  <a:lnTo>
                    <a:pt x="2153" y="874"/>
                  </a:lnTo>
                  <a:lnTo>
                    <a:pt x="2154" y="870"/>
                  </a:lnTo>
                  <a:lnTo>
                    <a:pt x="2156" y="866"/>
                  </a:lnTo>
                  <a:lnTo>
                    <a:pt x="2158" y="859"/>
                  </a:lnTo>
                  <a:lnTo>
                    <a:pt x="2160" y="855"/>
                  </a:lnTo>
                  <a:lnTo>
                    <a:pt x="2162" y="843"/>
                  </a:lnTo>
                  <a:lnTo>
                    <a:pt x="2166" y="839"/>
                  </a:lnTo>
                  <a:lnTo>
                    <a:pt x="2168" y="828"/>
                  </a:lnTo>
                  <a:lnTo>
                    <a:pt x="2170" y="824"/>
                  </a:lnTo>
                  <a:lnTo>
                    <a:pt x="2172" y="816"/>
                  </a:lnTo>
                  <a:lnTo>
                    <a:pt x="2174" y="812"/>
                  </a:lnTo>
                  <a:lnTo>
                    <a:pt x="2176" y="805"/>
                  </a:lnTo>
                  <a:lnTo>
                    <a:pt x="2177" y="793"/>
                  </a:lnTo>
                  <a:lnTo>
                    <a:pt x="2181" y="789"/>
                  </a:lnTo>
                  <a:lnTo>
                    <a:pt x="2183" y="785"/>
                  </a:lnTo>
                  <a:lnTo>
                    <a:pt x="2185" y="778"/>
                  </a:lnTo>
                  <a:lnTo>
                    <a:pt x="2187" y="774"/>
                  </a:lnTo>
                  <a:lnTo>
                    <a:pt x="2189" y="774"/>
                  </a:lnTo>
                  <a:lnTo>
                    <a:pt x="2191" y="774"/>
                  </a:lnTo>
                  <a:lnTo>
                    <a:pt x="2195" y="766"/>
                  </a:lnTo>
                  <a:lnTo>
                    <a:pt x="2197" y="762"/>
                  </a:lnTo>
                  <a:lnTo>
                    <a:pt x="2199" y="762"/>
                  </a:lnTo>
                  <a:lnTo>
                    <a:pt x="2201" y="770"/>
                  </a:lnTo>
                  <a:lnTo>
                    <a:pt x="2202" y="770"/>
                  </a:lnTo>
                  <a:lnTo>
                    <a:pt x="2204" y="770"/>
                  </a:lnTo>
                  <a:lnTo>
                    <a:pt x="2208" y="778"/>
                  </a:lnTo>
                  <a:lnTo>
                    <a:pt x="2210" y="781"/>
                  </a:lnTo>
                  <a:lnTo>
                    <a:pt x="2212" y="789"/>
                  </a:lnTo>
                  <a:lnTo>
                    <a:pt x="2214" y="793"/>
                  </a:lnTo>
                  <a:lnTo>
                    <a:pt x="2216" y="797"/>
                  </a:lnTo>
                  <a:lnTo>
                    <a:pt x="2218" y="805"/>
                  </a:lnTo>
                  <a:lnTo>
                    <a:pt x="2222" y="812"/>
                  </a:lnTo>
                  <a:lnTo>
                    <a:pt x="2224" y="816"/>
                  </a:lnTo>
                  <a:lnTo>
                    <a:pt x="2225" y="820"/>
                  </a:lnTo>
                  <a:lnTo>
                    <a:pt x="2227" y="828"/>
                  </a:lnTo>
                  <a:lnTo>
                    <a:pt x="2229" y="824"/>
                  </a:lnTo>
                  <a:lnTo>
                    <a:pt x="2231" y="832"/>
                  </a:lnTo>
                  <a:lnTo>
                    <a:pt x="2235" y="839"/>
                  </a:lnTo>
                  <a:lnTo>
                    <a:pt x="2237" y="847"/>
                  </a:lnTo>
                  <a:lnTo>
                    <a:pt x="2239" y="859"/>
                  </a:lnTo>
                  <a:lnTo>
                    <a:pt x="2241" y="863"/>
                  </a:lnTo>
                  <a:lnTo>
                    <a:pt x="2243" y="866"/>
                  </a:lnTo>
                  <a:lnTo>
                    <a:pt x="2245" y="874"/>
                  </a:lnTo>
                  <a:lnTo>
                    <a:pt x="2247" y="878"/>
                  </a:lnTo>
                  <a:lnTo>
                    <a:pt x="2250" y="886"/>
                  </a:lnTo>
                  <a:lnTo>
                    <a:pt x="2252" y="886"/>
                  </a:lnTo>
                  <a:lnTo>
                    <a:pt x="2254" y="890"/>
                  </a:lnTo>
                  <a:lnTo>
                    <a:pt x="2256" y="894"/>
                  </a:lnTo>
                  <a:lnTo>
                    <a:pt x="2258" y="901"/>
                  </a:lnTo>
                  <a:lnTo>
                    <a:pt x="2260" y="905"/>
                  </a:lnTo>
                  <a:lnTo>
                    <a:pt x="2264" y="909"/>
                  </a:lnTo>
                  <a:lnTo>
                    <a:pt x="2266" y="909"/>
                  </a:lnTo>
                  <a:lnTo>
                    <a:pt x="2268" y="913"/>
                  </a:lnTo>
                  <a:lnTo>
                    <a:pt x="2270" y="913"/>
                  </a:lnTo>
                  <a:lnTo>
                    <a:pt x="2272" y="917"/>
                  </a:lnTo>
                  <a:lnTo>
                    <a:pt x="2273" y="921"/>
                  </a:lnTo>
                  <a:lnTo>
                    <a:pt x="2277" y="921"/>
                  </a:lnTo>
                  <a:lnTo>
                    <a:pt x="2279" y="921"/>
                  </a:lnTo>
                  <a:lnTo>
                    <a:pt x="2281" y="921"/>
                  </a:lnTo>
                  <a:lnTo>
                    <a:pt x="2283" y="921"/>
                  </a:lnTo>
                  <a:lnTo>
                    <a:pt x="2285" y="921"/>
                  </a:lnTo>
                  <a:lnTo>
                    <a:pt x="2287" y="921"/>
                  </a:lnTo>
                  <a:lnTo>
                    <a:pt x="2291" y="917"/>
                  </a:lnTo>
                  <a:lnTo>
                    <a:pt x="2293" y="921"/>
                  </a:lnTo>
                  <a:lnTo>
                    <a:pt x="2295" y="921"/>
                  </a:lnTo>
                  <a:lnTo>
                    <a:pt x="2297" y="928"/>
                  </a:lnTo>
                  <a:lnTo>
                    <a:pt x="2298" y="924"/>
                  </a:lnTo>
                  <a:lnTo>
                    <a:pt x="2300" y="924"/>
                  </a:lnTo>
                  <a:lnTo>
                    <a:pt x="2304" y="924"/>
                  </a:lnTo>
                  <a:lnTo>
                    <a:pt x="2306" y="928"/>
                  </a:lnTo>
                  <a:lnTo>
                    <a:pt x="2308" y="924"/>
                  </a:lnTo>
                  <a:lnTo>
                    <a:pt x="2310" y="921"/>
                  </a:lnTo>
                  <a:lnTo>
                    <a:pt x="2312" y="921"/>
                  </a:lnTo>
                  <a:lnTo>
                    <a:pt x="2314" y="921"/>
                  </a:lnTo>
                  <a:lnTo>
                    <a:pt x="2316" y="921"/>
                  </a:lnTo>
                  <a:lnTo>
                    <a:pt x="2320" y="921"/>
                  </a:lnTo>
                  <a:lnTo>
                    <a:pt x="2321" y="924"/>
                  </a:lnTo>
                  <a:lnTo>
                    <a:pt x="2323" y="921"/>
                  </a:lnTo>
                  <a:lnTo>
                    <a:pt x="2325" y="921"/>
                  </a:lnTo>
                  <a:lnTo>
                    <a:pt x="2327" y="917"/>
                  </a:lnTo>
                  <a:lnTo>
                    <a:pt x="2329" y="921"/>
                  </a:lnTo>
                  <a:lnTo>
                    <a:pt x="2333" y="917"/>
                  </a:lnTo>
                  <a:lnTo>
                    <a:pt x="2335" y="917"/>
                  </a:lnTo>
                  <a:lnTo>
                    <a:pt x="2337" y="917"/>
                  </a:lnTo>
                  <a:lnTo>
                    <a:pt x="2339" y="917"/>
                  </a:lnTo>
                  <a:lnTo>
                    <a:pt x="2341" y="917"/>
                  </a:lnTo>
                  <a:lnTo>
                    <a:pt x="2343" y="917"/>
                  </a:lnTo>
                  <a:lnTo>
                    <a:pt x="2346" y="921"/>
                  </a:lnTo>
                  <a:lnTo>
                    <a:pt x="2348" y="913"/>
                  </a:lnTo>
                  <a:lnTo>
                    <a:pt x="2350" y="917"/>
                  </a:lnTo>
                  <a:lnTo>
                    <a:pt x="2352" y="913"/>
                  </a:lnTo>
                  <a:lnTo>
                    <a:pt x="2354" y="917"/>
                  </a:lnTo>
                  <a:lnTo>
                    <a:pt x="2356" y="924"/>
                  </a:lnTo>
                  <a:lnTo>
                    <a:pt x="2360" y="924"/>
                  </a:lnTo>
                  <a:lnTo>
                    <a:pt x="2362" y="921"/>
                  </a:lnTo>
                  <a:lnTo>
                    <a:pt x="2364" y="921"/>
                  </a:lnTo>
                  <a:lnTo>
                    <a:pt x="2366" y="921"/>
                  </a:lnTo>
                  <a:lnTo>
                    <a:pt x="2368" y="921"/>
                  </a:lnTo>
                  <a:lnTo>
                    <a:pt x="2369" y="924"/>
                  </a:lnTo>
                  <a:lnTo>
                    <a:pt x="2373" y="924"/>
                  </a:lnTo>
                  <a:lnTo>
                    <a:pt x="2375" y="921"/>
                  </a:lnTo>
                  <a:lnTo>
                    <a:pt x="2377" y="921"/>
                  </a:lnTo>
                  <a:lnTo>
                    <a:pt x="2379" y="924"/>
                  </a:lnTo>
                  <a:lnTo>
                    <a:pt x="2381" y="928"/>
                  </a:lnTo>
                  <a:lnTo>
                    <a:pt x="2383" y="924"/>
                  </a:lnTo>
                  <a:lnTo>
                    <a:pt x="2387" y="928"/>
                  </a:lnTo>
                  <a:lnTo>
                    <a:pt x="2389" y="932"/>
                  </a:lnTo>
                  <a:lnTo>
                    <a:pt x="2391" y="928"/>
                  </a:lnTo>
                  <a:lnTo>
                    <a:pt x="2393" y="932"/>
                  </a:lnTo>
                  <a:lnTo>
                    <a:pt x="2394" y="928"/>
                  </a:lnTo>
                  <a:lnTo>
                    <a:pt x="2396" y="936"/>
                  </a:lnTo>
                  <a:lnTo>
                    <a:pt x="2398" y="928"/>
                  </a:lnTo>
                  <a:lnTo>
                    <a:pt x="2402" y="924"/>
                  </a:lnTo>
                  <a:lnTo>
                    <a:pt x="2404" y="928"/>
                  </a:lnTo>
                  <a:lnTo>
                    <a:pt x="2406" y="928"/>
                  </a:lnTo>
                  <a:lnTo>
                    <a:pt x="2408" y="928"/>
                  </a:lnTo>
                  <a:lnTo>
                    <a:pt x="2410" y="928"/>
                  </a:lnTo>
                  <a:lnTo>
                    <a:pt x="2412" y="924"/>
                  </a:lnTo>
                  <a:lnTo>
                    <a:pt x="2416" y="924"/>
                  </a:lnTo>
                  <a:lnTo>
                    <a:pt x="2417" y="924"/>
                  </a:lnTo>
                  <a:lnTo>
                    <a:pt x="2419" y="924"/>
                  </a:lnTo>
                  <a:lnTo>
                    <a:pt x="2421" y="921"/>
                  </a:lnTo>
                  <a:lnTo>
                    <a:pt x="2423" y="921"/>
                  </a:lnTo>
                  <a:lnTo>
                    <a:pt x="2425" y="921"/>
                  </a:lnTo>
                  <a:lnTo>
                    <a:pt x="2429" y="921"/>
                  </a:lnTo>
                  <a:lnTo>
                    <a:pt x="2431" y="917"/>
                  </a:lnTo>
                  <a:lnTo>
                    <a:pt x="2433" y="917"/>
                  </a:lnTo>
                  <a:lnTo>
                    <a:pt x="2435" y="917"/>
                  </a:lnTo>
                  <a:lnTo>
                    <a:pt x="2437" y="917"/>
                  </a:lnTo>
                  <a:lnTo>
                    <a:pt x="2439" y="917"/>
                  </a:lnTo>
                  <a:lnTo>
                    <a:pt x="2442" y="917"/>
                  </a:lnTo>
                  <a:lnTo>
                    <a:pt x="2444" y="921"/>
                  </a:lnTo>
                  <a:lnTo>
                    <a:pt x="2446" y="917"/>
                  </a:lnTo>
                  <a:lnTo>
                    <a:pt x="2448" y="917"/>
                  </a:lnTo>
                  <a:lnTo>
                    <a:pt x="2450" y="917"/>
                  </a:lnTo>
                  <a:lnTo>
                    <a:pt x="2452" y="917"/>
                  </a:lnTo>
                  <a:lnTo>
                    <a:pt x="2456" y="921"/>
                  </a:lnTo>
                  <a:lnTo>
                    <a:pt x="2458" y="917"/>
                  </a:lnTo>
                  <a:lnTo>
                    <a:pt x="2460" y="917"/>
                  </a:lnTo>
                  <a:lnTo>
                    <a:pt x="2462" y="917"/>
                  </a:lnTo>
                  <a:lnTo>
                    <a:pt x="2464" y="917"/>
                  </a:lnTo>
                  <a:lnTo>
                    <a:pt x="2465" y="917"/>
                  </a:lnTo>
                  <a:lnTo>
                    <a:pt x="2467" y="921"/>
                  </a:lnTo>
                  <a:lnTo>
                    <a:pt x="2471" y="921"/>
                  </a:lnTo>
                  <a:lnTo>
                    <a:pt x="2473" y="924"/>
                  </a:lnTo>
                  <a:lnTo>
                    <a:pt x="2475" y="921"/>
                  </a:lnTo>
                  <a:lnTo>
                    <a:pt x="2477" y="924"/>
                  </a:lnTo>
                  <a:lnTo>
                    <a:pt x="2479" y="921"/>
                  </a:lnTo>
                  <a:lnTo>
                    <a:pt x="2481" y="928"/>
                  </a:lnTo>
                  <a:lnTo>
                    <a:pt x="2485" y="928"/>
                  </a:lnTo>
                  <a:lnTo>
                    <a:pt x="2487" y="932"/>
                  </a:lnTo>
                  <a:lnTo>
                    <a:pt x="2489" y="928"/>
                  </a:lnTo>
                  <a:lnTo>
                    <a:pt x="2490" y="932"/>
                  </a:lnTo>
                  <a:lnTo>
                    <a:pt x="2492" y="932"/>
                  </a:lnTo>
                  <a:lnTo>
                    <a:pt x="2494" y="932"/>
                  </a:lnTo>
                  <a:lnTo>
                    <a:pt x="2498" y="936"/>
                  </a:lnTo>
                  <a:lnTo>
                    <a:pt x="2500" y="936"/>
                  </a:lnTo>
                  <a:lnTo>
                    <a:pt x="2502" y="932"/>
                  </a:lnTo>
                  <a:lnTo>
                    <a:pt x="2504" y="932"/>
                  </a:lnTo>
                  <a:lnTo>
                    <a:pt x="2506" y="932"/>
                  </a:lnTo>
                  <a:lnTo>
                    <a:pt x="2508" y="932"/>
                  </a:lnTo>
                  <a:lnTo>
                    <a:pt x="2512" y="928"/>
                  </a:lnTo>
                  <a:lnTo>
                    <a:pt x="2513" y="932"/>
                  </a:lnTo>
                  <a:lnTo>
                    <a:pt x="2515" y="924"/>
                  </a:lnTo>
                  <a:lnTo>
                    <a:pt x="2517" y="928"/>
                  </a:lnTo>
                  <a:lnTo>
                    <a:pt x="2519" y="924"/>
                  </a:lnTo>
                  <a:lnTo>
                    <a:pt x="2521" y="924"/>
                  </a:lnTo>
                  <a:lnTo>
                    <a:pt x="2525" y="928"/>
                  </a:lnTo>
                  <a:lnTo>
                    <a:pt x="2527" y="924"/>
                  </a:lnTo>
                  <a:lnTo>
                    <a:pt x="2529" y="928"/>
                  </a:lnTo>
                  <a:lnTo>
                    <a:pt x="2531" y="932"/>
                  </a:lnTo>
                  <a:lnTo>
                    <a:pt x="2533" y="932"/>
                  </a:lnTo>
                  <a:lnTo>
                    <a:pt x="2535" y="928"/>
                  </a:lnTo>
                  <a:lnTo>
                    <a:pt x="2537" y="932"/>
                  </a:lnTo>
                  <a:lnTo>
                    <a:pt x="2540" y="932"/>
                  </a:lnTo>
                  <a:lnTo>
                    <a:pt x="2542" y="928"/>
                  </a:lnTo>
                  <a:lnTo>
                    <a:pt x="2544" y="928"/>
                  </a:lnTo>
                  <a:lnTo>
                    <a:pt x="2546" y="932"/>
                  </a:lnTo>
                  <a:lnTo>
                    <a:pt x="2548" y="932"/>
                  </a:lnTo>
                  <a:lnTo>
                    <a:pt x="2550" y="928"/>
                  </a:lnTo>
                  <a:lnTo>
                    <a:pt x="2554" y="932"/>
                  </a:lnTo>
                  <a:lnTo>
                    <a:pt x="2556" y="932"/>
                  </a:lnTo>
                  <a:lnTo>
                    <a:pt x="2558" y="924"/>
                  </a:lnTo>
                  <a:lnTo>
                    <a:pt x="2560" y="932"/>
                  </a:lnTo>
                  <a:lnTo>
                    <a:pt x="2561" y="932"/>
                  </a:lnTo>
                  <a:lnTo>
                    <a:pt x="2563" y="928"/>
                  </a:lnTo>
                  <a:lnTo>
                    <a:pt x="2567" y="932"/>
                  </a:lnTo>
                  <a:lnTo>
                    <a:pt x="2569" y="932"/>
                  </a:lnTo>
                  <a:lnTo>
                    <a:pt x="2571" y="932"/>
                  </a:lnTo>
                  <a:lnTo>
                    <a:pt x="2573" y="932"/>
                  </a:lnTo>
                  <a:lnTo>
                    <a:pt x="2575" y="940"/>
                  </a:lnTo>
                  <a:lnTo>
                    <a:pt x="2577" y="936"/>
                  </a:lnTo>
                  <a:lnTo>
                    <a:pt x="2581" y="932"/>
                  </a:lnTo>
                  <a:lnTo>
                    <a:pt x="2583" y="932"/>
                  </a:lnTo>
                  <a:lnTo>
                    <a:pt x="2585" y="932"/>
                  </a:lnTo>
                  <a:lnTo>
                    <a:pt x="2586" y="936"/>
                  </a:lnTo>
                  <a:lnTo>
                    <a:pt x="2588" y="936"/>
                  </a:lnTo>
                  <a:lnTo>
                    <a:pt x="2590" y="932"/>
                  </a:lnTo>
                  <a:lnTo>
                    <a:pt x="2594" y="932"/>
                  </a:lnTo>
                  <a:lnTo>
                    <a:pt x="2596" y="928"/>
                  </a:lnTo>
                  <a:lnTo>
                    <a:pt x="2598" y="924"/>
                  </a:lnTo>
                  <a:lnTo>
                    <a:pt x="2600" y="928"/>
                  </a:lnTo>
                  <a:lnTo>
                    <a:pt x="2602" y="928"/>
                  </a:lnTo>
                  <a:lnTo>
                    <a:pt x="2604" y="924"/>
                  </a:lnTo>
                  <a:lnTo>
                    <a:pt x="2606" y="924"/>
                  </a:lnTo>
                  <a:lnTo>
                    <a:pt x="2609" y="924"/>
                  </a:lnTo>
                  <a:lnTo>
                    <a:pt x="2611" y="924"/>
                  </a:lnTo>
                  <a:lnTo>
                    <a:pt x="2613" y="924"/>
                  </a:lnTo>
                  <a:lnTo>
                    <a:pt x="2615" y="928"/>
                  </a:lnTo>
                  <a:lnTo>
                    <a:pt x="2617" y="932"/>
                  </a:lnTo>
                  <a:lnTo>
                    <a:pt x="2619" y="928"/>
                  </a:lnTo>
                  <a:lnTo>
                    <a:pt x="2623" y="924"/>
                  </a:lnTo>
                  <a:lnTo>
                    <a:pt x="2625" y="917"/>
                  </a:lnTo>
                  <a:lnTo>
                    <a:pt x="2627" y="928"/>
                  </a:lnTo>
                  <a:lnTo>
                    <a:pt x="2629" y="924"/>
                  </a:lnTo>
                  <a:lnTo>
                    <a:pt x="2631" y="921"/>
                  </a:lnTo>
                  <a:lnTo>
                    <a:pt x="2633" y="921"/>
                  </a:lnTo>
                  <a:lnTo>
                    <a:pt x="2636" y="921"/>
                  </a:lnTo>
                  <a:lnTo>
                    <a:pt x="2638" y="921"/>
                  </a:lnTo>
                  <a:lnTo>
                    <a:pt x="2640" y="917"/>
                  </a:lnTo>
                  <a:lnTo>
                    <a:pt x="2642" y="924"/>
                  </a:lnTo>
                  <a:lnTo>
                    <a:pt x="2644" y="921"/>
                  </a:lnTo>
                  <a:lnTo>
                    <a:pt x="2646" y="928"/>
                  </a:lnTo>
                  <a:lnTo>
                    <a:pt x="2650" y="928"/>
                  </a:lnTo>
                  <a:lnTo>
                    <a:pt x="2652" y="921"/>
                  </a:lnTo>
                  <a:lnTo>
                    <a:pt x="2654" y="921"/>
                  </a:lnTo>
                  <a:lnTo>
                    <a:pt x="2656" y="924"/>
                  </a:lnTo>
                  <a:lnTo>
                    <a:pt x="2657" y="924"/>
                  </a:lnTo>
                  <a:lnTo>
                    <a:pt x="2659" y="928"/>
                  </a:lnTo>
                  <a:lnTo>
                    <a:pt x="2663" y="928"/>
                  </a:lnTo>
                  <a:lnTo>
                    <a:pt x="2665" y="932"/>
                  </a:lnTo>
                  <a:lnTo>
                    <a:pt x="2667" y="932"/>
                  </a:lnTo>
                  <a:lnTo>
                    <a:pt x="2669" y="936"/>
                  </a:lnTo>
                  <a:lnTo>
                    <a:pt x="2671" y="936"/>
                  </a:lnTo>
                  <a:lnTo>
                    <a:pt x="2673" y="928"/>
                  </a:lnTo>
                  <a:lnTo>
                    <a:pt x="2675" y="936"/>
                  </a:lnTo>
                  <a:lnTo>
                    <a:pt x="2679" y="940"/>
                  </a:lnTo>
                  <a:lnTo>
                    <a:pt x="2681" y="936"/>
                  </a:lnTo>
                  <a:lnTo>
                    <a:pt x="2682" y="940"/>
                  </a:lnTo>
                  <a:lnTo>
                    <a:pt x="2684" y="936"/>
                  </a:lnTo>
                  <a:lnTo>
                    <a:pt x="2686" y="936"/>
                  </a:lnTo>
                  <a:lnTo>
                    <a:pt x="2688" y="936"/>
                  </a:lnTo>
                  <a:lnTo>
                    <a:pt x="2692" y="940"/>
                  </a:lnTo>
                  <a:lnTo>
                    <a:pt x="2694" y="936"/>
                  </a:lnTo>
                  <a:lnTo>
                    <a:pt x="2696" y="932"/>
                  </a:lnTo>
                  <a:lnTo>
                    <a:pt x="2698" y="936"/>
                  </a:lnTo>
                  <a:lnTo>
                    <a:pt x="2700" y="936"/>
                  </a:lnTo>
                  <a:lnTo>
                    <a:pt x="2702" y="932"/>
                  </a:lnTo>
                  <a:lnTo>
                    <a:pt x="2705" y="936"/>
                  </a:lnTo>
                  <a:lnTo>
                    <a:pt x="2707" y="936"/>
                  </a:lnTo>
                  <a:lnTo>
                    <a:pt x="2709" y="928"/>
                  </a:lnTo>
                  <a:lnTo>
                    <a:pt x="2711" y="932"/>
                  </a:lnTo>
                  <a:lnTo>
                    <a:pt x="2713" y="932"/>
                  </a:lnTo>
                  <a:lnTo>
                    <a:pt x="2715" y="936"/>
                  </a:lnTo>
                  <a:lnTo>
                    <a:pt x="2719" y="940"/>
                  </a:lnTo>
                  <a:lnTo>
                    <a:pt x="2721" y="936"/>
                  </a:lnTo>
                  <a:lnTo>
                    <a:pt x="2723" y="940"/>
                  </a:lnTo>
                  <a:lnTo>
                    <a:pt x="2725" y="940"/>
                  </a:lnTo>
                  <a:lnTo>
                    <a:pt x="2727" y="940"/>
                  </a:lnTo>
                  <a:lnTo>
                    <a:pt x="2729" y="936"/>
                  </a:lnTo>
                  <a:lnTo>
                    <a:pt x="2732" y="940"/>
                  </a:lnTo>
                  <a:lnTo>
                    <a:pt x="2734" y="936"/>
                  </a:lnTo>
                  <a:lnTo>
                    <a:pt x="2736" y="940"/>
                  </a:lnTo>
                  <a:lnTo>
                    <a:pt x="2738" y="940"/>
                  </a:lnTo>
                  <a:lnTo>
                    <a:pt x="2740" y="936"/>
                  </a:lnTo>
                  <a:lnTo>
                    <a:pt x="2742" y="940"/>
                  </a:lnTo>
                  <a:lnTo>
                    <a:pt x="2744" y="936"/>
                  </a:lnTo>
                  <a:lnTo>
                    <a:pt x="2748" y="936"/>
                  </a:lnTo>
                  <a:lnTo>
                    <a:pt x="2750" y="932"/>
                  </a:lnTo>
                  <a:lnTo>
                    <a:pt x="2752" y="928"/>
                  </a:lnTo>
                  <a:lnTo>
                    <a:pt x="2753" y="936"/>
                  </a:lnTo>
                  <a:lnTo>
                    <a:pt x="2755" y="936"/>
                  </a:lnTo>
                  <a:lnTo>
                    <a:pt x="2757" y="936"/>
                  </a:lnTo>
                  <a:lnTo>
                    <a:pt x="2761" y="936"/>
                  </a:lnTo>
                  <a:lnTo>
                    <a:pt x="2763" y="936"/>
                  </a:lnTo>
                  <a:lnTo>
                    <a:pt x="2765" y="936"/>
                  </a:lnTo>
                  <a:lnTo>
                    <a:pt x="2767" y="932"/>
                  </a:lnTo>
                  <a:lnTo>
                    <a:pt x="2769" y="932"/>
                  </a:lnTo>
                  <a:lnTo>
                    <a:pt x="2771" y="928"/>
                  </a:lnTo>
                  <a:lnTo>
                    <a:pt x="2775" y="928"/>
                  </a:lnTo>
                  <a:lnTo>
                    <a:pt x="2777" y="928"/>
                  </a:lnTo>
                  <a:lnTo>
                    <a:pt x="2778" y="928"/>
                  </a:lnTo>
                  <a:lnTo>
                    <a:pt x="2780" y="924"/>
                  </a:lnTo>
                  <a:lnTo>
                    <a:pt x="2782" y="924"/>
                  </a:lnTo>
                  <a:lnTo>
                    <a:pt x="2784" y="921"/>
                  </a:lnTo>
                  <a:lnTo>
                    <a:pt x="2788" y="924"/>
                  </a:lnTo>
                  <a:lnTo>
                    <a:pt x="2790" y="917"/>
                  </a:lnTo>
                  <a:lnTo>
                    <a:pt x="2792" y="917"/>
                  </a:lnTo>
                  <a:lnTo>
                    <a:pt x="2794" y="913"/>
                  </a:lnTo>
                  <a:lnTo>
                    <a:pt x="2796" y="909"/>
                  </a:lnTo>
                  <a:lnTo>
                    <a:pt x="2798" y="905"/>
                  </a:lnTo>
                  <a:lnTo>
                    <a:pt x="2801" y="905"/>
                  </a:lnTo>
                  <a:lnTo>
                    <a:pt x="2803" y="901"/>
                  </a:lnTo>
                  <a:lnTo>
                    <a:pt x="2805" y="905"/>
                  </a:lnTo>
                  <a:lnTo>
                    <a:pt x="2807" y="897"/>
                  </a:lnTo>
                  <a:lnTo>
                    <a:pt x="2809" y="894"/>
                  </a:lnTo>
                  <a:lnTo>
                    <a:pt x="2811" y="894"/>
                  </a:lnTo>
                  <a:lnTo>
                    <a:pt x="2813" y="890"/>
                  </a:lnTo>
                  <a:lnTo>
                    <a:pt x="2817" y="886"/>
                  </a:lnTo>
                  <a:lnTo>
                    <a:pt x="2819" y="886"/>
                  </a:lnTo>
                  <a:lnTo>
                    <a:pt x="2821" y="882"/>
                  </a:lnTo>
                  <a:lnTo>
                    <a:pt x="2823" y="882"/>
                  </a:lnTo>
                  <a:lnTo>
                    <a:pt x="2825" y="878"/>
                  </a:lnTo>
                  <a:lnTo>
                    <a:pt x="2826" y="870"/>
                  </a:lnTo>
                  <a:lnTo>
                    <a:pt x="2830" y="863"/>
                  </a:lnTo>
                  <a:lnTo>
                    <a:pt x="2832" y="859"/>
                  </a:lnTo>
                  <a:lnTo>
                    <a:pt x="2834" y="859"/>
                  </a:lnTo>
                  <a:lnTo>
                    <a:pt x="2836" y="851"/>
                  </a:lnTo>
                  <a:lnTo>
                    <a:pt x="2838" y="839"/>
                  </a:lnTo>
                  <a:lnTo>
                    <a:pt x="2840" y="839"/>
                  </a:lnTo>
                  <a:lnTo>
                    <a:pt x="2844" y="836"/>
                  </a:lnTo>
                  <a:lnTo>
                    <a:pt x="2846" y="832"/>
                  </a:lnTo>
                  <a:lnTo>
                    <a:pt x="2848" y="828"/>
                  </a:lnTo>
                  <a:lnTo>
                    <a:pt x="2849" y="820"/>
                  </a:lnTo>
                  <a:lnTo>
                    <a:pt x="2851" y="808"/>
                  </a:lnTo>
                  <a:lnTo>
                    <a:pt x="2853" y="805"/>
                  </a:lnTo>
                  <a:lnTo>
                    <a:pt x="2857" y="797"/>
                  </a:lnTo>
                  <a:lnTo>
                    <a:pt x="2859" y="793"/>
                  </a:lnTo>
                  <a:lnTo>
                    <a:pt x="2861" y="793"/>
                  </a:lnTo>
                  <a:lnTo>
                    <a:pt x="2863" y="785"/>
                  </a:lnTo>
                  <a:lnTo>
                    <a:pt x="2865" y="785"/>
                  </a:lnTo>
                  <a:lnTo>
                    <a:pt x="2867" y="778"/>
                  </a:lnTo>
                  <a:lnTo>
                    <a:pt x="2871" y="774"/>
                  </a:lnTo>
                  <a:lnTo>
                    <a:pt x="2873" y="766"/>
                  </a:lnTo>
                  <a:lnTo>
                    <a:pt x="2874" y="762"/>
                  </a:lnTo>
                  <a:lnTo>
                    <a:pt x="2876" y="758"/>
                  </a:lnTo>
                  <a:lnTo>
                    <a:pt x="2878" y="758"/>
                  </a:lnTo>
                  <a:lnTo>
                    <a:pt x="2880" y="754"/>
                  </a:lnTo>
                  <a:lnTo>
                    <a:pt x="2882" y="758"/>
                  </a:lnTo>
                  <a:lnTo>
                    <a:pt x="2886" y="758"/>
                  </a:lnTo>
                  <a:lnTo>
                    <a:pt x="2888" y="758"/>
                  </a:lnTo>
                  <a:lnTo>
                    <a:pt x="2890" y="758"/>
                  </a:lnTo>
                  <a:lnTo>
                    <a:pt x="2892" y="762"/>
                  </a:lnTo>
                  <a:lnTo>
                    <a:pt x="2894" y="770"/>
                  </a:lnTo>
                  <a:lnTo>
                    <a:pt x="2896" y="774"/>
                  </a:lnTo>
                  <a:lnTo>
                    <a:pt x="2899" y="778"/>
                  </a:lnTo>
                  <a:lnTo>
                    <a:pt x="2901" y="781"/>
                  </a:lnTo>
                  <a:lnTo>
                    <a:pt x="2903" y="789"/>
                  </a:lnTo>
                  <a:lnTo>
                    <a:pt x="2905" y="793"/>
                  </a:lnTo>
                  <a:lnTo>
                    <a:pt x="2907" y="805"/>
                  </a:lnTo>
                  <a:lnTo>
                    <a:pt x="2909" y="805"/>
                  </a:lnTo>
                  <a:lnTo>
                    <a:pt x="2913" y="820"/>
                  </a:lnTo>
                  <a:lnTo>
                    <a:pt x="2915" y="824"/>
                  </a:lnTo>
                  <a:lnTo>
                    <a:pt x="2917" y="828"/>
                  </a:lnTo>
                  <a:lnTo>
                    <a:pt x="2919" y="836"/>
                  </a:lnTo>
                  <a:lnTo>
                    <a:pt x="2921" y="843"/>
                  </a:lnTo>
                  <a:lnTo>
                    <a:pt x="2922" y="847"/>
                  </a:lnTo>
                  <a:lnTo>
                    <a:pt x="2926" y="859"/>
                  </a:lnTo>
                  <a:lnTo>
                    <a:pt x="2928" y="866"/>
                  </a:lnTo>
                  <a:lnTo>
                    <a:pt x="2930" y="874"/>
                  </a:lnTo>
                  <a:lnTo>
                    <a:pt x="2932" y="882"/>
                  </a:lnTo>
                  <a:lnTo>
                    <a:pt x="2934" y="882"/>
                  </a:lnTo>
                  <a:lnTo>
                    <a:pt x="2936" y="886"/>
                  </a:lnTo>
                  <a:lnTo>
                    <a:pt x="2940" y="890"/>
                  </a:lnTo>
                  <a:lnTo>
                    <a:pt x="2942" y="890"/>
                  </a:lnTo>
                  <a:lnTo>
                    <a:pt x="2944" y="897"/>
                  </a:lnTo>
                  <a:lnTo>
                    <a:pt x="2945" y="905"/>
                  </a:lnTo>
                  <a:lnTo>
                    <a:pt x="2947" y="909"/>
                  </a:lnTo>
                  <a:lnTo>
                    <a:pt x="2949" y="905"/>
                  </a:lnTo>
                  <a:lnTo>
                    <a:pt x="2953" y="905"/>
                  </a:lnTo>
                  <a:lnTo>
                    <a:pt x="2955" y="913"/>
                  </a:lnTo>
                  <a:lnTo>
                    <a:pt x="2957" y="913"/>
                  </a:lnTo>
                  <a:lnTo>
                    <a:pt x="2959" y="917"/>
                  </a:lnTo>
                  <a:lnTo>
                    <a:pt x="2961" y="917"/>
                  </a:lnTo>
                  <a:lnTo>
                    <a:pt x="2963" y="921"/>
                  </a:lnTo>
                  <a:lnTo>
                    <a:pt x="2965" y="913"/>
                  </a:lnTo>
                  <a:lnTo>
                    <a:pt x="2969" y="917"/>
                  </a:lnTo>
                  <a:lnTo>
                    <a:pt x="2970" y="917"/>
                  </a:lnTo>
                  <a:lnTo>
                    <a:pt x="2972" y="917"/>
                  </a:lnTo>
                  <a:lnTo>
                    <a:pt x="2974" y="921"/>
                  </a:lnTo>
                  <a:lnTo>
                    <a:pt x="2976" y="921"/>
                  </a:lnTo>
                  <a:lnTo>
                    <a:pt x="2978" y="921"/>
                  </a:lnTo>
                  <a:lnTo>
                    <a:pt x="2982" y="921"/>
                  </a:lnTo>
                  <a:lnTo>
                    <a:pt x="2984" y="924"/>
                  </a:lnTo>
                  <a:lnTo>
                    <a:pt x="2986" y="928"/>
                  </a:lnTo>
                  <a:lnTo>
                    <a:pt x="2988" y="924"/>
                  </a:lnTo>
                  <a:lnTo>
                    <a:pt x="2990" y="928"/>
                  </a:lnTo>
                  <a:lnTo>
                    <a:pt x="2992" y="924"/>
                  </a:lnTo>
                  <a:lnTo>
                    <a:pt x="2995" y="924"/>
                  </a:lnTo>
                  <a:lnTo>
                    <a:pt x="2997" y="921"/>
                  </a:lnTo>
                  <a:lnTo>
                    <a:pt x="2999" y="924"/>
                  </a:lnTo>
                  <a:lnTo>
                    <a:pt x="3001" y="924"/>
                  </a:lnTo>
                  <a:lnTo>
                    <a:pt x="3003" y="928"/>
                  </a:lnTo>
                  <a:lnTo>
                    <a:pt x="3005" y="928"/>
                  </a:lnTo>
                  <a:lnTo>
                    <a:pt x="3009" y="924"/>
                  </a:lnTo>
                  <a:lnTo>
                    <a:pt x="3011" y="932"/>
                  </a:lnTo>
                  <a:lnTo>
                    <a:pt x="3013" y="932"/>
                  </a:lnTo>
                  <a:lnTo>
                    <a:pt x="3015" y="932"/>
                  </a:lnTo>
                  <a:lnTo>
                    <a:pt x="3017" y="932"/>
                  </a:lnTo>
                  <a:lnTo>
                    <a:pt x="3018" y="932"/>
                  </a:lnTo>
                  <a:lnTo>
                    <a:pt x="3022" y="936"/>
                  </a:lnTo>
                  <a:lnTo>
                    <a:pt x="3024" y="932"/>
                  </a:lnTo>
                  <a:lnTo>
                    <a:pt x="3026" y="932"/>
                  </a:lnTo>
                  <a:lnTo>
                    <a:pt x="3028" y="928"/>
                  </a:lnTo>
                  <a:lnTo>
                    <a:pt x="3030" y="928"/>
                  </a:lnTo>
                  <a:lnTo>
                    <a:pt x="3032" y="936"/>
                  </a:lnTo>
                  <a:lnTo>
                    <a:pt x="3034" y="936"/>
                  </a:lnTo>
                  <a:lnTo>
                    <a:pt x="3038" y="932"/>
                  </a:lnTo>
                  <a:lnTo>
                    <a:pt x="3040" y="932"/>
                  </a:lnTo>
                  <a:lnTo>
                    <a:pt x="3041" y="932"/>
                  </a:lnTo>
                  <a:lnTo>
                    <a:pt x="3043" y="932"/>
                  </a:lnTo>
                  <a:lnTo>
                    <a:pt x="3045" y="928"/>
                  </a:lnTo>
                  <a:lnTo>
                    <a:pt x="3047" y="928"/>
                  </a:lnTo>
                  <a:lnTo>
                    <a:pt x="3051" y="928"/>
                  </a:lnTo>
                  <a:lnTo>
                    <a:pt x="3053" y="928"/>
                  </a:lnTo>
                  <a:lnTo>
                    <a:pt x="3055" y="924"/>
                  </a:lnTo>
                  <a:lnTo>
                    <a:pt x="3057" y="921"/>
                  </a:lnTo>
                  <a:lnTo>
                    <a:pt x="3059" y="924"/>
                  </a:lnTo>
                  <a:lnTo>
                    <a:pt x="3061" y="924"/>
                  </a:lnTo>
                  <a:lnTo>
                    <a:pt x="3065" y="921"/>
                  </a:lnTo>
                  <a:lnTo>
                    <a:pt x="3066" y="921"/>
                  </a:lnTo>
                  <a:lnTo>
                    <a:pt x="3068" y="921"/>
                  </a:lnTo>
                  <a:lnTo>
                    <a:pt x="3070" y="921"/>
                  </a:lnTo>
                  <a:lnTo>
                    <a:pt x="3072" y="921"/>
                  </a:lnTo>
                  <a:lnTo>
                    <a:pt x="3074" y="928"/>
                  </a:lnTo>
                  <a:lnTo>
                    <a:pt x="3078" y="928"/>
                  </a:lnTo>
                  <a:lnTo>
                    <a:pt x="3080" y="924"/>
                  </a:lnTo>
                  <a:lnTo>
                    <a:pt x="3082" y="917"/>
                  </a:lnTo>
                  <a:lnTo>
                    <a:pt x="3084" y="921"/>
                  </a:lnTo>
                  <a:lnTo>
                    <a:pt x="3086" y="924"/>
                  </a:lnTo>
                  <a:lnTo>
                    <a:pt x="3088" y="928"/>
                  </a:lnTo>
                  <a:lnTo>
                    <a:pt x="3091" y="928"/>
                  </a:lnTo>
                  <a:lnTo>
                    <a:pt x="3093" y="928"/>
                  </a:lnTo>
                  <a:lnTo>
                    <a:pt x="3095" y="924"/>
                  </a:lnTo>
                  <a:lnTo>
                    <a:pt x="3097" y="924"/>
                  </a:lnTo>
                  <a:lnTo>
                    <a:pt x="3099" y="928"/>
                  </a:lnTo>
                  <a:lnTo>
                    <a:pt x="3101" y="928"/>
                  </a:lnTo>
                  <a:lnTo>
                    <a:pt x="3103" y="932"/>
                  </a:lnTo>
                  <a:lnTo>
                    <a:pt x="3107" y="936"/>
                  </a:lnTo>
                  <a:lnTo>
                    <a:pt x="3109" y="932"/>
                  </a:lnTo>
                  <a:lnTo>
                    <a:pt x="3111" y="932"/>
                  </a:lnTo>
                  <a:lnTo>
                    <a:pt x="3113" y="932"/>
                  </a:lnTo>
                  <a:lnTo>
                    <a:pt x="3114" y="936"/>
                  </a:lnTo>
                  <a:lnTo>
                    <a:pt x="3116" y="936"/>
                  </a:lnTo>
                  <a:lnTo>
                    <a:pt x="3120" y="932"/>
                  </a:lnTo>
                  <a:lnTo>
                    <a:pt x="3122" y="936"/>
                  </a:lnTo>
                  <a:lnTo>
                    <a:pt x="3124" y="932"/>
                  </a:lnTo>
                  <a:lnTo>
                    <a:pt x="3126" y="940"/>
                  </a:lnTo>
                  <a:lnTo>
                    <a:pt x="3128" y="936"/>
                  </a:lnTo>
                  <a:lnTo>
                    <a:pt x="3130" y="932"/>
                  </a:lnTo>
                  <a:lnTo>
                    <a:pt x="3134" y="936"/>
                  </a:lnTo>
                  <a:lnTo>
                    <a:pt x="3136" y="936"/>
                  </a:lnTo>
                  <a:lnTo>
                    <a:pt x="3137" y="936"/>
                  </a:lnTo>
                  <a:lnTo>
                    <a:pt x="3139" y="932"/>
                  </a:lnTo>
                  <a:lnTo>
                    <a:pt x="3141" y="936"/>
                  </a:lnTo>
                  <a:lnTo>
                    <a:pt x="3143" y="932"/>
                  </a:lnTo>
                  <a:lnTo>
                    <a:pt x="3147" y="924"/>
                  </a:lnTo>
                  <a:lnTo>
                    <a:pt x="3149" y="924"/>
                  </a:lnTo>
                  <a:lnTo>
                    <a:pt x="3151" y="921"/>
                  </a:lnTo>
                  <a:lnTo>
                    <a:pt x="3153" y="921"/>
                  </a:lnTo>
                  <a:lnTo>
                    <a:pt x="3155" y="928"/>
                  </a:lnTo>
                  <a:lnTo>
                    <a:pt x="3157" y="928"/>
                  </a:lnTo>
                  <a:lnTo>
                    <a:pt x="3161" y="932"/>
                  </a:lnTo>
                  <a:lnTo>
                    <a:pt x="3162" y="928"/>
                  </a:lnTo>
                  <a:lnTo>
                    <a:pt x="3164" y="924"/>
                  </a:lnTo>
                  <a:lnTo>
                    <a:pt x="3166" y="924"/>
                  </a:lnTo>
                  <a:lnTo>
                    <a:pt x="3168" y="928"/>
                  </a:lnTo>
                  <a:lnTo>
                    <a:pt x="3170" y="928"/>
                  </a:lnTo>
                  <a:lnTo>
                    <a:pt x="3172" y="928"/>
                  </a:lnTo>
                  <a:lnTo>
                    <a:pt x="3176" y="924"/>
                  </a:lnTo>
                  <a:lnTo>
                    <a:pt x="3178" y="924"/>
                  </a:lnTo>
                  <a:lnTo>
                    <a:pt x="3180" y="924"/>
                  </a:lnTo>
                  <a:lnTo>
                    <a:pt x="3182" y="928"/>
                  </a:lnTo>
                  <a:lnTo>
                    <a:pt x="3184" y="924"/>
                  </a:lnTo>
                  <a:lnTo>
                    <a:pt x="3185" y="924"/>
                  </a:lnTo>
                  <a:lnTo>
                    <a:pt x="3189" y="928"/>
                  </a:lnTo>
                  <a:lnTo>
                    <a:pt x="3191" y="932"/>
                  </a:lnTo>
                  <a:lnTo>
                    <a:pt x="3193" y="924"/>
                  </a:lnTo>
                  <a:lnTo>
                    <a:pt x="3195" y="924"/>
                  </a:lnTo>
                  <a:lnTo>
                    <a:pt x="3197" y="924"/>
                  </a:lnTo>
                  <a:lnTo>
                    <a:pt x="3199" y="924"/>
                  </a:lnTo>
                  <a:lnTo>
                    <a:pt x="3203" y="928"/>
                  </a:lnTo>
                  <a:lnTo>
                    <a:pt x="3205" y="932"/>
                  </a:lnTo>
                  <a:lnTo>
                    <a:pt x="3207" y="932"/>
                  </a:lnTo>
                  <a:lnTo>
                    <a:pt x="3209" y="932"/>
                  </a:lnTo>
                  <a:lnTo>
                    <a:pt x="3210" y="932"/>
                  </a:lnTo>
                  <a:lnTo>
                    <a:pt x="3212" y="932"/>
                  </a:lnTo>
                  <a:lnTo>
                    <a:pt x="3216" y="932"/>
                  </a:lnTo>
                  <a:lnTo>
                    <a:pt x="3218" y="932"/>
                  </a:lnTo>
                  <a:lnTo>
                    <a:pt x="3220" y="932"/>
                  </a:lnTo>
                  <a:lnTo>
                    <a:pt x="3222" y="932"/>
                  </a:lnTo>
                  <a:lnTo>
                    <a:pt x="3224" y="936"/>
                  </a:lnTo>
                  <a:lnTo>
                    <a:pt x="3226" y="928"/>
                  </a:lnTo>
                  <a:lnTo>
                    <a:pt x="3230" y="932"/>
                  </a:lnTo>
                  <a:lnTo>
                    <a:pt x="3232" y="932"/>
                  </a:lnTo>
                  <a:lnTo>
                    <a:pt x="3233" y="932"/>
                  </a:lnTo>
                  <a:lnTo>
                    <a:pt x="3235" y="932"/>
                  </a:lnTo>
                  <a:lnTo>
                    <a:pt x="3237" y="928"/>
                  </a:lnTo>
                  <a:lnTo>
                    <a:pt x="3239" y="928"/>
                  </a:lnTo>
                  <a:lnTo>
                    <a:pt x="3241" y="928"/>
                  </a:lnTo>
                  <a:lnTo>
                    <a:pt x="3245" y="928"/>
                  </a:lnTo>
                  <a:lnTo>
                    <a:pt x="3247" y="928"/>
                  </a:lnTo>
                  <a:lnTo>
                    <a:pt x="3249" y="928"/>
                  </a:lnTo>
                  <a:lnTo>
                    <a:pt x="3251" y="928"/>
                  </a:lnTo>
                  <a:lnTo>
                    <a:pt x="3253" y="924"/>
                  </a:lnTo>
                  <a:lnTo>
                    <a:pt x="3255" y="924"/>
                  </a:lnTo>
                  <a:lnTo>
                    <a:pt x="3258" y="928"/>
                  </a:lnTo>
                  <a:lnTo>
                    <a:pt x="3260" y="928"/>
                  </a:lnTo>
                  <a:lnTo>
                    <a:pt x="3262" y="928"/>
                  </a:lnTo>
                  <a:lnTo>
                    <a:pt x="3264" y="921"/>
                  </a:lnTo>
                  <a:lnTo>
                    <a:pt x="3266" y="924"/>
                  </a:lnTo>
                  <a:lnTo>
                    <a:pt x="3268" y="924"/>
                  </a:lnTo>
                  <a:lnTo>
                    <a:pt x="3272" y="924"/>
                  </a:lnTo>
                  <a:lnTo>
                    <a:pt x="3274" y="924"/>
                  </a:lnTo>
                  <a:lnTo>
                    <a:pt x="3276" y="924"/>
                  </a:lnTo>
                  <a:lnTo>
                    <a:pt x="3278" y="928"/>
                  </a:lnTo>
                  <a:lnTo>
                    <a:pt x="3280" y="932"/>
                  </a:lnTo>
                  <a:lnTo>
                    <a:pt x="3281" y="932"/>
                  </a:lnTo>
                  <a:lnTo>
                    <a:pt x="3285" y="928"/>
                  </a:lnTo>
                  <a:lnTo>
                    <a:pt x="3287" y="932"/>
                  </a:lnTo>
                  <a:lnTo>
                    <a:pt x="3289" y="932"/>
                  </a:lnTo>
                  <a:lnTo>
                    <a:pt x="3291" y="932"/>
                  </a:lnTo>
                  <a:lnTo>
                    <a:pt x="3293" y="932"/>
                  </a:lnTo>
                  <a:lnTo>
                    <a:pt x="3295" y="932"/>
                  </a:lnTo>
                  <a:lnTo>
                    <a:pt x="3299" y="932"/>
                  </a:lnTo>
                  <a:lnTo>
                    <a:pt x="3301" y="936"/>
                  </a:lnTo>
                  <a:lnTo>
                    <a:pt x="3303" y="940"/>
                  </a:lnTo>
                  <a:lnTo>
                    <a:pt x="3305" y="936"/>
                  </a:lnTo>
                  <a:lnTo>
                    <a:pt x="3306" y="936"/>
                  </a:lnTo>
                  <a:lnTo>
                    <a:pt x="3308" y="940"/>
                  </a:lnTo>
                  <a:lnTo>
                    <a:pt x="3310" y="928"/>
                  </a:lnTo>
                  <a:lnTo>
                    <a:pt x="3314" y="936"/>
                  </a:lnTo>
                  <a:lnTo>
                    <a:pt x="3316" y="932"/>
                  </a:lnTo>
                  <a:lnTo>
                    <a:pt x="3318" y="932"/>
                  </a:lnTo>
                  <a:lnTo>
                    <a:pt x="3320" y="936"/>
                  </a:lnTo>
                  <a:lnTo>
                    <a:pt x="3322" y="936"/>
                  </a:lnTo>
                  <a:lnTo>
                    <a:pt x="3324" y="932"/>
                  </a:lnTo>
                  <a:lnTo>
                    <a:pt x="3328" y="928"/>
                  </a:lnTo>
                  <a:lnTo>
                    <a:pt x="3329" y="928"/>
                  </a:lnTo>
                  <a:lnTo>
                    <a:pt x="3331" y="928"/>
                  </a:lnTo>
                  <a:lnTo>
                    <a:pt x="3333" y="924"/>
                  </a:lnTo>
                  <a:lnTo>
                    <a:pt x="3335" y="928"/>
                  </a:lnTo>
                  <a:lnTo>
                    <a:pt x="3337" y="936"/>
                  </a:lnTo>
                  <a:lnTo>
                    <a:pt x="3341" y="928"/>
                  </a:lnTo>
                  <a:lnTo>
                    <a:pt x="3343" y="928"/>
                  </a:lnTo>
                  <a:lnTo>
                    <a:pt x="3345" y="932"/>
                  </a:lnTo>
                  <a:lnTo>
                    <a:pt x="3347" y="932"/>
                  </a:lnTo>
                  <a:lnTo>
                    <a:pt x="3349" y="932"/>
                  </a:lnTo>
                  <a:lnTo>
                    <a:pt x="3351" y="932"/>
                  </a:lnTo>
                  <a:lnTo>
                    <a:pt x="3354" y="932"/>
                  </a:lnTo>
                  <a:lnTo>
                    <a:pt x="3356" y="924"/>
                  </a:lnTo>
                  <a:lnTo>
                    <a:pt x="3358" y="924"/>
                  </a:lnTo>
                  <a:lnTo>
                    <a:pt x="3360" y="928"/>
                  </a:lnTo>
                  <a:lnTo>
                    <a:pt x="3362" y="928"/>
                  </a:lnTo>
                  <a:lnTo>
                    <a:pt x="3364" y="932"/>
                  </a:lnTo>
                  <a:lnTo>
                    <a:pt x="3368" y="932"/>
                  </a:lnTo>
                  <a:lnTo>
                    <a:pt x="3370" y="928"/>
                  </a:lnTo>
                  <a:lnTo>
                    <a:pt x="3372" y="932"/>
                  </a:lnTo>
                  <a:lnTo>
                    <a:pt x="3374" y="936"/>
                  </a:lnTo>
                  <a:lnTo>
                    <a:pt x="3376" y="940"/>
                  </a:lnTo>
                  <a:lnTo>
                    <a:pt x="3377" y="936"/>
                  </a:lnTo>
                  <a:lnTo>
                    <a:pt x="3379" y="932"/>
                  </a:lnTo>
                  <a:lnTo>
                    <a:pt x="3383" y="936"/>
                  </a:lnTo>
                  <a:lnTo>
                    <a:pt x="3385" y="936"/>
                  </a:lnTo>
                  <a:lnTo>
                    <a:pt x="3387" y="936"/>
                  </a:lnTo>
                  <a:lnTo>
                    <a:pt x="3389" y="940"/>
                  </a:lnTo>
                  <a:lnTo>
                    <a:pt x="3391" y="936"/>
                  </a:lnTo>
                  <a:lnTo>
                    <a:pt x="3393" y="936"/>
                  </a:lnTo>
                  <a:lnTo>
                    <a:pt x="3397" y="936"/>
                  </a:lnTo>
                  <a:lnTo>
                    <a:pt x="3399" y="928"/>
                  </a:lnTo>
                  <a:lnTo>
                    <a:pt x="3401" y="928"/>
                  </a:lnTo>
                  <a:lnTo>
                    <a:pt x="3402" y="932"/>
                  </a:lnTo>
                  <a:lnTo>
                    <a:pt x="3404" y="932"/>
                  </a:lnTo>
                  <a:lnTo>
                    <a:pt x="3406" y="932"/>
                  </a:lnTo>
                  <a:lnTo>
                    <a:pt x="3410" y="932"/>
                  </a:lnTo>
                  <a:lnTo>
                    <a:pt x="3412" y="928"/>
                  </a:lnTo>
                  <a:lnTo>
                    <a:pt x="3414" y="928"/>
                  </a:lnTo>
                  <a:lnTo>
                    <a:pt x="3416" y="932"/>
                  </a:lnTo>
                  <a:lnTo>
                    <a:pt x="3418" y="928"/>
                  </a:lnTo>
                  <a:lnTo>
                    <a:pt x="3420" y="932"/>
                  </a:lnTo>
                  <a:lnTo>
                    <a:pt x="3424" y="936"/>
                  </a:lnTo>
                  <a:lnTo>
                    <a:pt x="3425" y="932"/>
                  </a:lnTo>
                  <a:lnTo>
                    <a:pt x="3427" y="932"/>
                  </a:lnTo>
                  <a:lnTo>
                    <a:pt x="3429" y="932"/>
                  </a:lnTo>
                  <a:lnTo>
                    <a:pt x="3431" y="924"/>
                  </a:lnTo>
                  <a:lnTo>
                    <a:pt x="3433" y="928"/>
                  </a:lnTo>
                  <a:lnTo>
                    <a:pt x="3437" y="932"/>
                  </a:lnTo>
                  <a:lnTo>
                    <a:pt x="3439" y="932"/>
                  </a:lnTo>
                  <a:lnTo>
                    <a:pt x="3441" y="924"/>
                  </a:lnTo>
                  <a:lnTo>
                    <a:pt x="3443" y="924"/>
                  </a:lnTo>
                  <a:lnTo>
                    <a:pt x="3445" y="921"/>
                  </a:lnTo>
                  <a:lnTo>
                    <a:pt x="3447" y="917"/>
                  </a:lnTo>
                  <a:lnTo>
                    <a:pt x="3449" y="917"/>
                  </a:lnTo>
                  <a:lnTo>
                    <a:pt x="3452" y="913"/>
                  </a:lnTo>
                  <a:lnTo>
                    <a:pt x="3454" y="921"/>
                  </a:lnTo>
                  <a:lnTo>
                    <a:pt x="3456" y="917"/>
                  </a:lnTo>
                  <a:lnTo>
                    <a:pt x="3458" y="917"/>
                  </a:lnTo>
                  <a:lnTo>
                    <a:pt x="3460" y="909"/>
                  </a:lnTo>
                  <a:lnTo>
                    <a:pt x="3462" y="909"/>
                  </a:lnTo>
                  <a:lnTo>
                    <a:pt x="3466" y="901"/>
                  </a:lnTo>
                  <a:lnTo>
                    <a:pt x="3468" y="897"/>
                  </a:lnTo>
                  <a:lnTo>
                    <a:pt x="3470" y="890"/>
                  </a:lnTo>
                  <a:lnTo>
                    <a:pt x="3472" y="890"/>
                  </a:lnTo>
                  <a:lnTo>
                    <a:pt x="3473" y="886"/>
                  </a:lnTo>
                  <a:lnTo>
                    <a:pt x="3475" y="882"/>
                  </a:lnTo>
                  <a:lnTo>
                    <a:pt x="3479" y="882"/>
                  </a:lnTo>
                  <a:lnTo>
                    <a:pt x="3481" y="878"/>
                  </a:lnTo>
                  <a:lnTo>
                    <a:pt x="3483" y="874"/>
                  </a:lnTo>
                  <a:lnTo>
                    <a:pt x="3485" y="863"/>
                  </a:lnTo>
                  <a:lnTo>
                    <a:pt x="3487" y="863"/>
                  </a:lnTo>
                  <a:lnTo>
                    <a:pt x="3489" y="863"/>
                  </a:lnTo>
                  <a:lnTo>
                    <a:pt x="3493" y="859"/>
                  </a:lnTo>
                  <a:lnTo>
                    <a:pt x="3495" y="855"/>
                  </a:lnTo>
                  <a:lnTo>
                    <a:pt x="3497" y="855"/>
                  </a:lnTo>
                  <a:lnTo>
                    <a:pt x="3498" y="851"/>
                  </a:lnTo>
                  <a:lnTo>
                    <a:pt x="3500" y="847"/>
                  </a:lnTo>
                  <a:lnTo>
                    <a:pt x="3502" y="843"/>
                  </a:lnTo>
                  <a:lnTo>
                    <a:pt x="3506" y="843"/>
                  </a:lnTo>
                  <a:lnTo>
                    <a:pt x="3508" y="839"/>
                  </a:lnTo>
                  <a:lnTo>
                    <a:pt x="3510" y="836"/>
                  </a:lnTo>
                  <a:lnTo>
                    <a:pt x="3512" y="839"/>
                  </a:lnTo>
                  <a:lnTo>
                    <a:pt x="3514" y="836"/>
                  </a:lnTo>
                  <a:lnTo>
                    <a:pt x="3516" y="836"/>
                  </a:lnTo>
                  <a:lnTo>
                    <a:pt x="3520" y="832"/>
                  </a:lnTo>
                  <a:lnTo>
                    <a:pt x="3521" y="836"/>
                  </a:lnTo>
                  <a:lnTo>
                    <a:pt x="3523" y="836"/>
                  </a:lnTo>
                  <a:lnTo>
                    <a:pt x="3525" y="828"/>
                  </a:lnTo>
                  <a:lnTo>
                    <a:pt x="3527" y="832"/>
                  </a:lnTo>
                  <a:lnTo>
                    <a:pt x="3529" y="832"/>
                  </a:lnTo>
                  <a:lnTo>
                    <a:pt x="3531" y="832"/>
                  </a:lnTo>
                  <a:lnTo>
                    <a:pt x="3535" y="828"/>
                  </a:lnTo>
                  <a:lnTo>
                    <a:pt x="3537" y="828"/>
                  </a:lnTo>
                  <a:lnTo>
                    <a:pt x="3539" y="828"/>
                  </a:lnTo>
                  <a:lnTo>
                    <a:pt x="3541" y="828"/>
                  </a:lnTo>
                  <a:lnTo>
                    <a:pt x="3543" y="828"/>
                  </a:lnTo>
                  <a:lnTo>
                    <a:pt x="3545" y="828"/>
                  </a:lnTo>
                  <a:lnTo>
                    <a:pt x="3548" y="824"/>
                  </a:lnTo>
                  <a:lnTo>
                    <a:pt x="3550" y="824"/>
                  </a:lnTo>
                  <a:lnTo>
                    <a:pt x="3552" y="824"/>
                  </a:lnTo>
                  <a:lnTo>
                    <a:pt x="3554" y="824"/>
                  </a:lnTo>
                  <a:lnTo>
                    <a:pt x="3556" y="824"/>
                  </a:lnTo>
                  <a:lnTo>
                    <a:pt x="3558" y="816"/>
                  </a:lnTo>
                  <a:lnTo>
                    <a:pt x="3562" y="812"/>
                  </a:lnTo>
                  <a:lnTo>
                    <a:pt x="3564" y="812"/>
                  </a:lnTo>
                  <a:lnTo>
                    <a:pt x="3566" y="808"/>
                  </a:lnTo>
                  <a:lnTo>
                    <a:pt x="3568" y="801"/>
                  </a:lnTo>
                  <a:lnTo>
                    <a:pt x="3569" y="797"/>
                  </a:lnTo>
                  <a:lnTo>
                    <a:pt x="3571" y="793"/>
                  </a:lnTo>
                  <a:lnTo>
                    <a:pt x="3575" y="789"/>
                  </a:lnTo>
                  <a:lnTo>
                    <a:pt x="3577" y="778"/>
                  </a:lnTo>
                  <a:lnTo>
                    <a:pt x="3579" y="770"/>
                  </a:lnTo>
                  <a:lnTo>
                    <a:pt x="3581" y="762"/>
                  </a:lnTo>
                  <a:lnTo>
                    <a:pt x="3583" y="754"/>
                  </a:lnTo>
                  <a:lnTo>
                    <a:pt x="3585" y="743"/>
                  </a:lnTo>
                  <a:lnTo>
                    <a:pt x="3589" y="735"/>
                  </a:lnTo>
                  <a:lnTo>
                    <a:pt x="3591" y="727"/>
                  </a:lnTo>
                  <a:lnTo>
                    <a:pt x="3593" y="712"/>
                  </a:lnTo>
                  <a:lnTo>
                    <a:pt x="3594" y="700"/>
                  </a:lnTo>
                  <a:lnTo>
                    <a:pt x="3596" y="681"/>
                  </a:lnTo>
                  <a:lnTo>
                    <a:pt x="3598" y="669"/>
                  </a:lnTo>
                  <a:lnTo>
                    <a:pt x="3600" y="650"/>
                  </a:lnTo>
                  <a:lnTo>
                    <a:pt x="3604" y="631"/>
                  </a:lnTo>
                  <a:lnTo>
                    <a:pt x="3606" y="615"/>
                  </a:lnTo>
                  <a:lnTo>
                    <a:pt x="3608" y="596"/>
                  </a:lnTo>
                  <a:lnTo>
                    <a:pt x="3610" y="573"/>
                  </a:lnTo>
                  <a:lnTo>
                    <a:pt x="3612" y="549"/>
                  </a:lnTo>
                  <a:lnTo>
                    <a:pt x="3614" y="534"/>
                  </a:lnTo>
                  <a:lnTo>
                    <a:pt x="3617" y="515"/>
                  </a:lnTo>
                  <a:lnTo>
                    <a:pt x="3619" y="495"/>
                  </a:lnTo>
                  <a:lnTo>
                    <a:pt x="3621" y="468"/>
                  </a:lnTo>
                  <a:lnTo>
                    <a:pt x="3623" y="445"/>
                  </a:lnTo>
                  <a:lnTo>
                    <a:pt x="3625" y="414"/>
                  </a:lnTo>
                  <a:lnTo>
                    <a:pt x="3627" y="391"/>
                  </a:lnTo>
                  <a:lnTo>
                    <a:pt x="3631" y="364"/>
                  </a:lnTo>
                  <a:lnTo>
                    <a:pt x="3633" y="340"/>
                  </a:lnTo>
                  <a:lnTo>
                    <a:pt x="3635" y="313"/>
                  </a:lnTo>
                  <a:lnTo>
                    <a:pt x="3637" y="290"/>
                  </a:lnTo>
                  <a:lnTo>
                    <a:pt x="3639" y="263"/>
                  </a:lnTo>
                  <a:lnTo>
                    <a:pt x="3641" y="240"/>
                  </a:lnTo>
                  <a:lnTo>
                    <a:pt x="3644" y="217"/>
                  </a:lnTo>
                  <a:lnTo>
                    <a:pt x="3646" y="193"/>
                  </a:lnTo>
                  <a:lnTo>
                    <a:pt x="3648" y="174"/>
                  </a:lnTo>
                  <a:lnTo>
                    <a:pt x="3650" y="147"/>
                  </a:lnTo>
                  <a:lnTo>
                    <a:pt x="3652" y="128"/>
                  </a:lnTo>
                  <a:lnTo>
                    <a:pt x="3654" y="108"/>
                  </a:lnTo>
                  <a:lnTo>
                    <a:pt x="3658" y="89"/>
                  </a:lnTo>
                  <a:lnTo>
                    <a:pt x="3660" y="70"/>
                  </a:lnTo>
                  <a:lnTo>
                    <a:pt x="3662" y="58"/>
                  </a:lnTo>
                  <a:lnTo>
                    <a:pt x="3664" y="47"/>
                  </a:lnTo>
                  <a:lnTo>
                    <a:pt x="3665" y="35"/>
                  </a:lnTo>
                  <a:lnTo>
                    <a:pt x="3667" y="16"/>
                  </a:lnTo>
                  <a:lnTo>
                    <a:pt x="3669" y="12"/>
                  </a:lnTo>
                  <a:lnTo>
                    <a:pt x="3673" y="8"/>
                  </a:lnTo>
                  <a:lnTo>
                    <a:pt x="3675" y="4"/>
                  </a:lnTo>
                  <a:lnTo>
                    <a:pt x="3677" y="4"/>
                  </a:lnTo>
                  <a:lnTo>
                    <a:pt x="3679" y="0"/>
                  </a:lnTo>
                  <a:lnTo>
                    <a:pt x="3681" y="8"/>
                  </a:lnTo>
                  <a:lnTo>
                    <a:pt x="3683" y="12"/>
                  </a:lnTo>
                  <a:lnTo>
                    <a:pt x="3687" y="23"/>
                  </a:lnTo>
                  <a:lnTo>
                    <a:pt x="3689" y="27"/>
                  </a:lnTo>
                  <a:lnTo>
                    <a:pt x="3690" y="39"/>
                  </a:lnTo>
                  <a:lnTo>
                    <a:pt x="3692" y="54"/>
                  </a:lnTo>
                  <a:lnTo>
                    <a:pt x="3694" y="70"/>
                  </a:lnTo>
                  <a:lnTo>
                    <a:pt x="3696" y="85"/>
                  </a:lnTo>
                  <a:lnTo>
                    <a:pt x="3700" y="105"/>
                  </a:lnTo>
                  <a:lnTo>
                    <a:pt x="3702" y="124"/>
                  </a:lnTo>
                  <a:lnTo>
                    <a:pt x="3704" y="147"/>
                  </a:lnTo>
                  <a:lnTo>
                    <a:pt x="3706" y="170"/>
                  </a:lnTo>
                  <a:lnTo>
                    <a:pt x="3708" y="197"/>
                  </a:lnTo>
                  <a:lnTo>
                    <a:pt x="3710" y="221"/>
                  </a:lnTo>
                  <a:lnTo>
                    <a:pt x="3713" y="248"/>
                  </a:lnTo>
                  <a:lnTo>
                    <a:pt x="3715" y="271"/>
                  </a:lnTo>
                  <a:lnTo>
                    <a:pt x="3717" y="302"/>
                  </a:lnTo>
                  <a:lnTo>
                    <a:pt x="3719" y="329"/>
                  </a:lnTo>
                  <a:lnTo>
                    <a:pt x="3721" y="360"/>
                  </a:lnTo>
                  <a:lnTo>
                    <a:pt x="3723" y="387"/>
                  </a:lnTo>
                  <a:lnTo>
                    <a:pt x="3727" y="414"/>
                  </a:lnTo>
                  <a:lnTo>
                    <a:pt x="3729" y="437"/>
                  </a:lnTo>
                  <a:lnTo>
                    <a:pt x="3731" y="468"/>
                  </a:lnTo>
                  <a:lnTo>
                    <a:pt x="3733" y="495"/>
                  </a:lnTo>
                  <a:lnTo>
                    <a:pt x="3735" y="522"/>
                  </a:lnTo>
                  <a:lnTo>
                    <a:pt x="3737" y="545"/>
                  </a:lnTo>
                  <a:lnTo>
                    <a:pt x="3738" y="569"/>
                  </a:lnTo>
                  <a:lnTo>
                    <a:pt x="3742" y="596"/>
                  </a:lnTo>
                  <a:lnTo>
                    <a:pt x="3744" y="615"/>
                  </a:lnTo>
                  <a:lnTo>
                    <a:pt x="3746" y="638"/>
                  </a:lnTo>
                  <a:lnTo>
                    <a:pt x="3748" y="658"/>
                  </a:lnTo>
                  <a:lnTo>
                    <a:pt x="3750" y="681"/>
                  </a:lnTo>
                  <a:lnTo>
                    <a:pt x="3752" y="696"/>
                  </a:lnTo>
                  <a:lnTo>
                    <a:pt x="3756" y="712"/>
                  </a:lnTo>
                  <a:lnTo>
                    <a:pt x="3758" y="727"/>
                  </a:lnTo>
                  <a:lnTo>
                    <a:pt x="3760" y="743"/>
                  </a:lnTo>
                  <a:lnTo>
                    <a:pt x="3761" y="762"/>
                  </a:lnTo>
                  <a:lnTo>
                    <a:pt x="3763" y="778"/>
                  </a:lnTo>
                  <a:lnTo>
                    <a:pt x="3765" y="789"/>
                  </a:lnTo>
                  <a:lnTo>
                    <a:pt x="3769" y="797"/>
                  </a:lnTo>
                  <a:lnTo>
                    <a:pt x="3771" y="808"/>
                  </a:lnTo>
                  <a:lnTo>
                    <a:pt x="3773" y="820"/>
                  </a:lnTo>
                  <a:lnTo>
                    <a:pt x="3775" y="832"/>
                  </a:lnTo>
                  <a:lnTo>
                    <a:pt x="3777" y="843"/>
                  </a:lnTo>
                  <a:lnTo>
                    <a:pt x="3779" y="851"/>
                  </a:lnTo>
                  <a:lnTo>
                    <a:pt x="3783" y="863"/>
                  </a:lnTo>
                  <a:lnTo>
                    <a:pt x="3785" y="866"/>
                  </a:lnTo>
                  <a:lnTo>
                    <a:pt x="3786" y="874"/>
                  </a:lnTo>
                  <a:lnTo>
                    <a:pt x="3788" y="882"/>
                  </a:lnTo>
                  <a:lnTo>
                    <a:pt x="3790" y="890"/>
                  </a:lnTo>
                  <a:lnTo>
                    <a:pt x="3792" y="894"/>
                  </a:lnTo>
                  <a:lnTo>
                    <a:pt x="3796" y="894"/>
                  </a:lnTo>
                  <a:lnTo>
                    <a:pt x="3798" y="901"/>
                  </a:lnTo>
                  <a:lnTo>
                    <a:pt x="3800" y="905"/>
                  </a:lnTo>
                  <a:lnTo>
                    <a:pt x="3802" y="909"/>
                  </a:lnTo>
                  <a:lnTo>
                    <a:pt x="3804" y="909"/>
                  </a:lnTo>
                  <a:lnTo>
                    <a:pt x="3806" y="917"/>
                  </a:lnTo>
                  <a:lnTo>
                    <a:pt x="3808" y="921"/>
                  </a:lnTo>
                  <a:lnTo>
                    <a:pt x="3811" y="924"/>
                  </a:lnTo>
                  <a:lnTo>
                    <a:pt x="3813" y="928"/>
                  </a:lnTo>
                  <a:lnTo>
                    <a:pt x="3815" y="924"/>
                  </a:lnTo>
                  <a:lnTo>
                    <a:pt x="3817" y="924"/>
                  </a:lnTo>
                  <a:lnTo>
                    <a:pt x="3819" y="924"/>
                  </a:lnTo>
                  <a:lnTo>
                    <a:pt x="3821" y="928"/>
                  </a:lnTo>
                  <a:lnTo>
                    <a:pt x="3825" y="932"/>
                  </a:lnTo>
                  <a:lnTo>
                    <a:pt x="3827" y="932"/>
                  </a:lnTo>
                  <a:lnTo>
                    <a:pt x="3829" y="928"/>
                  </a:lnTo>
                  <a:lnTo>
                    <a:pt x="3831" y="924"/>
                  </a:lnTo>
                  <a:lnTo>
                    <a:pt x="3833" y="924"/>
                  </a:lnTo>
                  <a:lnTo>
                    <a:pt x="3834" y="928"/>
                  </a:lnTo>
                  <a:lnTo>
                    <a:pt x="3838" y="924"/>
                  </a:lnTo>
                  <a:lnTo>
                    <a:pt x="3840" y="928"/>
                  </a:lnTo>
                  <a:lnTo>
                    <a:pt x="3842" y="924"/>
                  </a:lnTo>
                  <a:lnTo>
                    <a:pt x="3844" y="928"/>
                  </a:lnTo>
                  <a:lnTo>
                    <a:pt x="3846" y="928"/>
                  </a:lnTo>
                  <a:lnTo>
                    <a:pt x="3848" y="932"/>
                  </a:lnTo>
                  <a:lnTo>
                    <a:pt x="3852" y="932"/>
                  </a:lnTo>
                  <a:lnTo>
                    <a:pt x="3854" y="928"/>
                  </a:lnTo>
                  <a:lnTo>
                    <a:pt x="3856" y="932"/>
                  </a:lnTo>
                  <a:lnTo>
                    <a:pt x="3857" y="932"/>
                  </a:lnTo>
                  <a:lnTo>
                    <a:pt x="3859" y="936"/>
                  </a:lnTo>
                  <a:lnTo>
                    <a:pt x="3861" y="936"/>
                  </a:lnTo>
                  <a:lnTo>
                    <a:pt x="3865" y="932"/>
                  </a:lnTo>
                  <a:lnTo>
                    <a:pt x="3867" y="932"/>
                  </a:lnTo>
                  <a:lnTo>
                    <a:pt x="3869" y="932"/>
                  </a:lnTo>
                  <a:lnTo>
                    <a:pt x="3871" y="932"/>
                  </a:lnTo>
                  <a:lnTo>
                    <a:pt x="3873" y="924"/>
                  </a:lnTo>
                  <a:lnTo>
                    <a:pt x="3875" y="924"/>
                  </a:lnTo>
                  <a:lnTo>
                    <a:pt x="3877" y="924"/>
                  </a:lnTo>
                  <a:lnTo>
                    <a:pt x="3881" y="921"/>
                  </a:lnTo>
                  <a:lnTo>
                    <a:pt x="3882" y="924"/>
                  </a:lnTo>
                  <a:lnTo>
                    <a:pt x="3884" y="921"/>
                  </a:lnTo>
                  <a:lnTo>
                    <a:pt x="3886" y="917"/>
                  </a:lnTo>
                  <a:lnTo>
                    <a:pt x="3888" y="913"/>
                  </a:lnTo>
                  <a:lnTo>
                    <a:pt x="3890" y="909"/>
                  </a:lnTo>
                  <a:lnTo>
                    <a:pt x="3894" y="901"/>
                  </a:lnTo>
                  <a:lnTo>
                    <a:pt x="3896" y="901"/>
                  </a:lnTo>
                  <a:lnTo>
                    <a:pt x="3898" y="894"/>
                  </a:lnTo>
                  <a:lnTo>
                    <a:pt x="3900" y="890"/>
                  </a:lnTo>
                  <a:lnTo>
                    <a:pt x="3902" y="890"/>
                  </a:lnTo>
                  <a:lnTo>
                    <a:pt x="3904" y="886"/>
                  </a:lnTo>
                  <a:lnTo>
                    <a:pt x="3907" y="878"/>
                  </a:lnTo>
                  <a:lnTo>
                    <a:pt x="3909" y="878"/>
                  </a:lnTo>
                  <a:lnTo>
                    <a:pt x="3911" y="874"/>
                  </a:lnTo>
                  <a:lnTo>
                    <a:pt x="3913" y="866"/>
                  </a:lnTo>
                  <a:lnTo>
                    <a:pt x="3915" y="859"/>
                  </a:lnTo>
                  <a:lnTo>
                    <a:pt x="3917" y="859"/>
                  </a:lnTo>
                  <a:lnTo>
                    <a:pt x="3921" y="863"/>
                  </a:lnTo>
                  <a:lnTo>
                    <a:pt x="3923" y="855"/>
                  </a:lnTo>
                  <a:lnTo>
                    <a:pt x="3925" y="851"/>
                  </a:lnTo>
                  <a:lnTo>
                    <a:pt x="3927" y="851"/>
                  </a:lnTo>
                  <a:lnTo>
                    <a:pt x="3929" y="851"/>
                  </a:lnTo>
                  <a:lnTo>
                    <a:pt x="3930" y="847"/>
                  </a:lnTo>
                  <a:lnTo>
                    <a:pt x="3934" y="847"/>
                  </a:lnTo>
                  <a:lnTo>
                    <a:pt x="3936" y="847"/>
                  </a:lnTo>
                  <a:lnTo>
                    <a:pt x="3938" y="851"/>
                  </a:lnTo>
                  <a:lnTo>
                    <a:pt x="3940" y="855"/>
                  </a:lnTo>
                  <a:lnTo>
                    <a:pt x="3942" y="859"/>
                  </a:lnTo>
                  <a:lnTo>
                    <a:pt x="3944" y="859"/>
                  </a:lnTo>
                  <a:lnTo>
                    <a:pt x="3946" y="859"/>
                  </a:lnTo>
                  <a:lnTo>
                    <a:pt x="3950" y="863"/>
                  </a:lnTo>
                  <a:lnTo>
                    <a:pt x="3952" y="870"/>
                  </a:lnTo>
                  <a:lnTo>
                    <a:pt x="3953" y="874"/>
                  </a:lnTo>
                  <a:lnTo>
                    <a:pt x="3955" y="874"/>
                  </a:lnTo>
                  <a:lnTo>
                    <a:pt x="3957" y="878"/>
                  </a:lnTo>
                  <a:lnTo>
                    <a:pt x="3959" y="886"/>
                  </a:lnTo>
                  <a:lnTo>
                    <a:pt x="3963" y="886"/>
                  </a:lnTo>
                  <a:lnTo>
                    <a:pt x="3965" y="894"/>
                  </a:lnTo>
                  <a:lnTo>
                    <a:pt x="3967" y="897"/>
                  </a:lnTo>
                  <a:lnTo>
                    <a:pt x="3969" y="901"/>
                  </a:lnTo>
                  <a:lnTo>
                    <a:pt x="3971" y="909"/>
                  </a:lnTo>
                  <a:lnTo>
                    <a:pt x="3973" y="909"/>
                  </a:lnTo>
                  <a:lnTo>
                    <a:pt x="3977" y="913"/>
                  </a:lnTo>
                  <a:lnTo>
                    <a:pt x="3978" y="917"/>
                  </a:lnTo>
                  <a:lnTo>
                    <a:pt x="3980" y="917"/>
                  </a:lnTo>
                  <a:lnTo>
                    <a:pt x="3982" y="921"/>
                  </a:lnTo>
                  <a:lnTo>
                    <a:pt x="3984" y="928"/>
                  </a:lnTo>
                  <a:lnTo>
                    <a:pt x="3986" y="924"/>
                  </a:lnTo>
                  <a:lnTo>
                    <a:pt x="3990" y="928"/>
                  </a:lnTo>
                  <a:lnTo>
                    <a:pt x="3992" y="932"/>
                  </a:lnTo>
                  <a:lnTo>
                    <a:pt x="3994" y="932"/>
                  </a:lnTo>
                  <a:lnTo>
                    <a:pt x="3996" y="932"/>
                  </a:lnTo>
                  <a:lnTo>
                    <a:pt x="3998" y="940"/>
                  </a:lnTo>
                  <a:lnTo>
                    <a:pt x="4000" y="944"/>
                  </a:lnTo>
                  <a:lnTo>
                    <a:pt x="4003" y="940"/>
                  </a:lnTo>
                  <a:lnTo>
                    <a:pt x="4005" y="948"/>
                  </a:lnTo>
                  <a:lnTo>
                    <a:pt x="4007" y="948"/>
                  </a:lnTo>
                  <a:lnTo>
                    <a:pt x="4009" y="948"/>
                  </a:lnTo>
                  <a:lnTo>
                    <a:pt x="4011" y="952"/>
                  </a:lnTo>
                  <a:lnTo>
                    <a:pt x="4013" y="948"/>
                  </a:lnTo>
                  <a:lnTo>
                    <a:pt x="4015" y="948"/>
                  </a:lnTo>
                  <a:lnTo>
                    <a:pt x="4019" y="948"/>
                  </a:lnTo>
                  <a:lnTo>
                    <a:pt x="4021" y="952"/>
                  </a:lnTo>
                  <a:lnTo>
                    <a:pt x="4023" y="952"/>
                  </a:lnTo>
                  <a:lnTo>
                    <a:pt x="4025" y="955"/>
                  </a:lnTo>
                  <a:lnTo>
                    <a:pt x="4026" y="963"/>
                  </a:lnTo>
                  <a:lnTo>
                    <a:pt x="4028" y="959"/>
                  </a:lnTo>
                  <a:lnTo>
                    <a:pt x="4032" y="955"/>
                  </a:lnTo>
                  <a:lnTo>
                    <a:pt x="4034" y="955"/>
                  </a:lnTo>
                  <a:lnTo>
                    <a:pt x="4036" y="955"/>
                  </a:lnTo>
                  <a:lnTo>
                    <a:pt x="4038" y="952"/>
                  </a:lnTo>
                  <a:lnTo>
                    <a:pt x="4040" y="955"/>
                  </a:lnTo>
                  <a:lnTo>
                    <a:pt x="4042" y="955"/>
                  </a:lnTo>
                  <a:lnTo>
                    <a:pt x="4046" y="948"/>
                  </a:lnTo>
                  <a:lnTo>
                    <a:pt x="4048" y="952"/>
                  </a:lnTo>
                  <a:lnTo>
                    <a:pt x="4049" y="948"/>
                  </a:lnTo>
                  <a:lnTo>
                    <a:pt x="4051" y="948"/>
                  </a:lnTo>
                  <a:lnTo>
                    <a:pt x="4053" y="944"/>
                  </a:lnTo>
                  <a:lnTo>
                    <a:pt x="4055" y="944"/>
                  </a:lnTo>
                  <a:lnTo>
                    <a:pt x="4059" y="940"/>
                  </a:lnTo>
                  <a:lnTo>
                    <a:pt x="4061" y="940"/>
                  </a:lnTo>
                  <a:lnTo>
                    <a:pt x="4063" y="936"/>
                  </a:lnTo>
                  <a:lnTo>
                    <a:pt x="4065" y="932"/>
                  </a:lnTo>
                  <a:lnTo>
                    <a:pt x="4067" y="936"/>
                  </a:lnTo>
                  <a:lnTo>
                    <a:pt x="4069" y="932"/>
                  </a:lnTo>
                  <a:lnTo>
                    <a:pt x="4073" y="936"/>
                  </a:lnTo>
                  <a:lnTo>
                    <a:pt x="4074" y="928"/>
                  </a:lnTo>
                  <a:lnTo>
                    <a:pt x="4076" y="924"/>
                  </a:lnTo>
                  <a:lnTo>
                    <a:pt x="4078" y="921"/>
                  </a:lnTo>
                  <a:lnTo>
                    <a:pt x="4080" y="913"/>
                  </a:lnTo>
                  <a:lnTo>
                    <a:pt x="4082" y="909"/>
                  </a:lnTo>
                  <a:lnTo>
                    <a:pt x="4086" y="905"/>
                  </a:lnTo>
                  <a:lnTo>
                    <a:pt x="4088" y="894"/>
                  </a:lnTo>
                  <a:lnTo>
                    <a:pt x="4090" y="890"/>
                  </a:lnTo>
                  <a:lnTo>
                    <a:pt x="4092" y="886"/>
                  </a:lnTo>
                  <a:lnTo>
                    <a:pt x="4094" y="882"/>
                  </a:lnTo>
                  <a:lnTo>
                    <a:pt x="4096" y="874"/>
                  </a:lnTo>
                  <a:lnTo>
                    <a:pt x="4097" y="863"/>
                  </a:lnTo>
                  <a:lnTo>
                    <a:pt x="4101" y="855"/>
                  </a:lnTo>
                  <a:lnTo>
                    <a:pt x="4103" y="839"/>
                  </a:lnTo>
                  <a:lnTo>
                    <a:pt x="4105" y="836"/>
                  </a:lnTo>
                  <a:lnTo>
                    <a:pt x="4107" y="820"/>
                  </a:lnTo>
                  <a:lnTo>
                    <a:pt x="4109" y="808"/>
                  </a:lnTo>
                  <a:lnTo>
                    <a:pt x="4111" y="793"/>
                  </a:lnTo>
                  <a:lnTo>
                    <a:pt x="4115" y="781"/>
                  </a:lnTo>
                  <a:lnTo>
                    <a:pt x="4117" y="774"/>
                  </a:lnTo>
                  <a:lnTo>
                    <a:pt x="4119" y="758"/>
                  </a:lnTo>
                  <a:lnTo>
                    <a:pt x="4121" y="743"/>
                  </a:lnTo>
                  <a:lnTo>
                    <a:pt x="4122" y="731"/>
                  </a:lnTo>
                  <a:lnTo>
                    <a:pt x="4124" y="723"/>
                  </a:lnTo>
                  <a:lnTo>
                    <a:pt x="4128" y="708"/>
                  </a:lnTo>
                  <a:lnTo>
                    <a:pt x="4130" y="696"/>
                  </a:lnTo>
                  <a:lnTo>
                    <a:pt x="4132" y="685"/>
                  </a:lnTo>
                  <a:lnTo>
                    <a:pt x="4134" y="673"/>
                  </a:lnTo>
                  <a:lnTo>
                    <a:pt x="4136" y="661"/>
                  </a:lnTo>
                  <a:lnTo>
                    <a:pt x="4138" y="646"/>
                  </a:lnTo>
                  <a:lnTo>
                    <a:pt x="4142" y="642"/>
                  </a:lnTo>
                  <a:lnTo>
                    <a:pt x="4144" y="638"/>
                  </a:lnTo>
                  <a:lnTo>
                    <a:pt x="4145" y="634"/>
                  </a:lnTo>
                  <a:lnTo>
                    <a:pt x="4147" y="631"/>
                  </a:lnTo>
                  <a:lnTo>
                    <a:pt x="4149" y="631"/>
                  </a:lnTo>
                  <a:lnTo>
                    <a:pt x="4151" y="634"/>
                  </a:lnTo>
                  <a:lnTo>
                    <a:pt x="4155" y="634"/>
                  </a:lnTo>
                  <a:lnTo>
                    <a:pt x="4157" y="638"/>
                  </a:lnTo>
                  <a:lnTo>
                    <a:pt x="4159" y="642"/>
                  </a:lnTo>
                  <a:lnTo>
                    <a:pt x="4161" y="650"/>
                  </a:lnTo>
                  <a:lnTo>
                    <a:pt x="4163" y="661"/>
                  </a:lnTo>
                  <a:lnTo>
                    <a:pt x="4165" y="669"/>
                  </a:lnTo>
                  <a:lnTo>
                    <a:pt x="4167" y="681"/>
                  </a:lnTo>
                  <a:lnTo>
                    <a:pt x="4170" y="700"/>
                  </a:lnTo>
                  <a:lnTo>
                    <a:pt x="4172" y="712"/>
                  </a:lnTo>
                  <a:lnTo>
                    <a:pt x="4174" y="727"/>
                  </a:lnTo>
                  <a:lnTo>
                    <a:pt x="4176" y="747"/>
                  </a:lnTo>
                  <a:lnTo>
                    <a:pt x="4178" y="762"/>
                  </a:lnTo>
                  <a:lnTo>
                    <a:pt x="4180" y="778"/>
                  </a:lnTo>
                  <a:lnTo>
                    <a:pt x="4184" y="793"/>
                  </a:lnTo>
                  <a:lnTo>
                    <a:pt x="4186" y="808"/>
                  </a:lnTo>
                  <a:lnTo>
                    <a:pt x="4188" y="824"/>
                  </a:lnTo>
                  <a:lnTo>
                    <a:pt x="4190" y="843"/>
                  </a:lnTo>
                  <a:lnTo>
                    <a:pt x="4192" y="855"/>
                  </a:lnTo>
                  <a:lnTo>
                    <a:pt x="4193" y="866"/>
                  </a:lnTo>
                  <a:lnTo>
                    <a:pt x="4197" y="878"/>
                  </a:lnTo>
                  <a:lnTo>
                    <a:pt x="4199" y="886"/>
                  </a:lnTo>
                  <a:lnTo>
                    <a:pt x="4201" y="897"/>
                  </a:lnTo>
                  <a:lnTo>
                    <a:pt x="4203" y="909"/>
                  </a:lnTo>
                  <a:lnTo>
                    <a:pt x="4205" y="917"/>
                  </a:lnTo>
                  <a:lnTo>
                    <a:pt x="4207" y="928"/>
                  </a:lnTo>
                  <a:lnTo>
                    <a:pt x="4211" y="936"/>
                  </a:lnTo>
                  <a:lnTo>
                    <a:pt x="4213" y="940"/>
                  </a:lnTo>
                  <a:lnTo>
                    <a:pt x="4215" y="948"/>
                  </a:lnTo>
                  <a:lnTo>
                    <a:pt x="4217" y="948"/>
                  </a:lnTo>
                  <a:lnTo>
                    <a:pt x="4218" y="948"/>
                  </a:lnTo>
                  <a:lnTo>
                    <a:pt x="4220" y="948"/>
                  </a:lnTo>
                  <a:lnTo>
                    <a:pt x="4224" y="955"/>
                  </a:lnTo>
                  <a:lnTo>
                    <a:pt x="4226" y="959"/>
                  </a:lnTo>
                  <a:lnTo>
                    <a:pt x="4228" y="959"/>
                  </a:lnTo>
                  <a:lnTo>
                    <a:pt x="4230" y="959"/>
                  </a:lnTo>
                  <a:lnTo>
                    <a:pt x="4232" y="959"/>
                  </a:lnTo>
                  <a:lnTo>
                    <a:pt x="4234" y="955"/>
                  </a:lnTo>
                  <a:lnTo>
                    <a:pt x="4236" y="952"/>
                  </a:lnTo>
                  <a:lnTo>
                    <a:pt x="4240" y="952"/>
                  </a:lnTo>
                  <a:lnTo>
                    <a:pt x="4241" y="963"/>
                  </a:lnTo>
                  <a:lnTo>
                    <a:pt x="4243" y="959"/>
                  </a:lnTo>
                  <a:lnTo>
                    <a:pt x="4245" y="952"/>
                  </a:lnTo>
                  <a:lnTo>
                    <a:pt x="4247" y="955"/>
                  </a:lnTo>
                  <a:lnTo>
                    <a:pt x="4249" y="955"/>
                  </a:lnTo>
                  <a:lnTo>
                    <a:pt x="4253" y="955"/>
                  </a:lnTo>
                  <a:lnTo>
                    <a:pt x="4255" y="955"/>
                  </a:lnTo>
                  <a:lnTo>
                    <a:pt x="4257" y="952"/>
                  </a:lnTo>
                  <a:lnTo>
                    <a:pt x="4259" y="948"/>
                  </a:lnTo>
                  <a:lnTo>
                    <a:pt x="4261" y="952"/>
                  </a:lnTo>
                  <a:lnTo>
                    <a:pt x="4263" y="952"/>
                  </a:lnTo>
                  <a:lnTo>
                    <a:pt x="4266" y="952"/>
                  </a:lnTo>
                  <a:lnTo>
                    <a:pt x="4268" y="955"/>
                  </a:lnTo>
                  <a:lnTo>
                    <a:pt x="4270" y="955"/>
                  </a:lnTo>
                  <a:lnTo>
                    <a:pt x="4272" y="955"/>
                  </a:lnTo>
                  <a:lnTo>
                    <a:pt x="4274" y="955"/>
                  </a:lnTo>
                  <a:lnTo>
                    <a:pt x="4276" y="955"/>
                  </a:lnTo>
                  <a:lnTo>
                    <a:pt x="4280" y="955"/>
                  </a:lnTo>
                  <a:lnTo>
                    <a:pt x="4282" y="963"/>
                  </a:lnTo>
                  <a:lnTo>
                    <a:pt x="4284" y="963"/>
                  </a:lnTo>
                  <a:lnTo>
                    <a:pt x="4286" y="963"/>
                  </a:lnTo>
                  <a:lnTo>
                    <a:pt x="4288" y="963"/>
                  </a:lnTo>
                  <a:lnTo>
                    <a:pt x="4289" y="963"/>
                  </a:lnTo>
                  <a:lnTo>
                    <a:pt x="4293" y="963"/>
                  </a:lnTo>
                  <a:lnTo>
                    <a:pt x="4295" y="959"/>
                  </a:lnTo>
                  <a:lnTo>
                    <a:pt x="4297" y="967"/>
                  </a:lnTo>
                  <a:lnTo>
                    <a:pt x="4299" y="963"/>
                  </a:lnTo>
                  <a:lnTo>
                    <a:pt x="4301" y="967"/>
                  </a:lnTo>
                  <a:lnTo>
                    <a:pt x="4303" y="963"/>
                  </a:lnTo>
                  <a:lnTo>
                    <a:pt x="4305" y="967"/>
                  </a:lnTo>
                  <a:lnTo>
                    <a:pt x="4309" y="963"/>
                  </a:lnTo>
                  <a:lnTo>
                    <a:pt x="4311" y="963"/>
                  </a:lnTo>
                  <a:lnTo>
                    <a:pt x="4313" y="959"/>
                  </a:lnTo>
                  <a:lnTo>
                    <a:pt x="4314" y="952"/>
                  </a:lnTo>
                  <a:lnTo>
                    <a:pt x="4316" y="955"/>
                  </a:lnTo>
                  <a:lnTo>
                    <a:pt x="4318" y="952"/>
                  </a:lnTo>
                  <a:lnTo>
                    <a:pt x="4322" y="952"/>
                  </a:lnTo>
                  <a:lnTo>
                    <a:pt x="4324" y="952"/>
                  </a:lnTo>
                  <a:lnTo>
                    <a:pt x="4326" y="952"/>
                  </a:lnTo>
                  <a:lnTo>
                    <a:pt x="4328" y="948"/>
                  </a:lnTo>
                  <a:lnTo>
                    <a:pt x="4330" y="948"/>
                  </a:lnTo>
                  <a:lnTo>
                    <a:pt x="4332" y="944"/>
                  </a:lnTo>
                  <a:lnTo>
                    <a:pt x="4336" y="944"/>
                  </a:lnTo>
                  <a:lnTo>
                    <a:pt x="4337" y="944"/>
                  </a:lnTo>
                  <a:lnTo>
                    <a:pt x="4339" y="944"/>
                  </a:lnTo>
                  <a:lnTo>
                    <a:pt x="4341" y="944"/>
                  </a:lnTo>
                  <a:lnTo>
                    <a:pt x="4343" y="944"/>
                  </a:lnTo>
                  <a:lnTo>
                    <a:pt x="4345" y="948"/>
                  </a:lnTo>
                  <a:lnTo>
                    <a:pt x="4349" y="944"/>
                  </a:lnTo>
                  <a:lnTo>
                    <a:pt x="4351" y="944"/>
                  </a:lnTo>
                  <a:lnTo>
                    <a:pt x="4353" y="948"/>
                  </a:lnTo>
                  <a:lnTo>
                    <a:pt x="4355" y="948"/>
                  </a:lnTo>
                  <a:lnTo>
                    <a:pt x="4357" y="944"/>
                  </a:lnTo>
                  <a:lnTo>
                    <a:pt x="4359" y="940"/>
                  </a:lnTo>
                  <a:lnTo>
                    <a:pt x="4362" y="936"/>
                  </a:lnTo>
                  <a:lnTo>
                    <a:pt x="4364" y="932"/>
                  </a:lnTo>
                  <a:lnTo>
                    <a:pt x="4366" y="924"/>
                  </a:lnTo>
                  <a:lnTo>
                    <a:pt x="4368" y="921"/>
                  </a:lnTo>
                  <a:lnTo>
                    <a:pt x="4370" y="913"/>
                  </a:lnTo>
                  <a:lnTo>
                    <a:pt x="4372" y="905"/>
                  </a:lnTo>
                  <a:lnTo>
                    <a:pt x="4374" y="897"/>
                  </a:lnTo>
                  <a:lnTo>
                    <a:pt x="4378" y="882"/>
                  </a:lnTo>
                  <a:lnTo>
                    <a:pt x="4380" y="870"/>
                  </a:lnTo>
                  <a:lnTo>
                    <a:pt x="4382" y="851"/>
                  </a:lnTo>
                  <a:lnTo>
                    <a:pt x="4384" y="828"/>
                  </a:lnTo>
                  <a:lnTo>
                    <a:pt x="4385" y="808"/>
                  </a:lnTo>
                  <a:lnTo>
                    <a:pt x="4387" y="778"/>
                  </a:lnTo>
                  <a:lnTo>
                    <a:pt x="4391" y="747"/>
                  </a:lnTo>
                  <a:lnTo>
                    <a:pt x="4393" y="716"/>
                  </a:lnTo>
                  <a:lnTo>
                    <a:pt x="4395" y="681"/>
                  </a:lnTo>
                  <a:lnTo>
                    <a:pt x="4397" y="638"/>
                  </a:lnTo>
                  <a:lnTo>
                    <a:pt x="4399" y="600"/>
                  </a:lnTo>
                  <a:lnTo>
                    <a:pt x="4401" y="557"/>
                  </a:lnTo>
                  <a:lnTo>
                    <a:pt x="4405" y="511"/>
                  </a:lnTo>
                  <a:lnTo>
                    <a:pt x="4407" y="460"/>
                  </a:lnTo>
                  <a:lnTo>
                    <a:pt x="4409" y="410"/>
                  </a:lnTo>
                  <a:lnTo>
                    <a:pt x="4410" y="364"/>
                  </a:lnTo>
                  <a:lnTo>
                    <a:pt x="4412" y="317"/>
                  </a:lnTo>
                  <a:lnTo>
                    <a:pt x="4414" y="279"/>
                  </a:lnTo>
                  <a:lnTo>
                    <a:pt x="4418" y="232"/>
                  </a:lnTo>
                  <a:lnTo>
                    <a:pt x="4420" y="197"/>
                  </a:lnTo>
                  <a:lnTo>
                    <a:pt x="4422" y="170"/>
                  </a:lnTo>
                  <a:lnTo>
                    <a:pt x="4424" y="147"/>
                  </a:lnTo>
                  <a:lnTo>
                    <a:pt x="4426" y="135"/>
                  </a:lnTo>
                  <a:lnTo>
                    <a:pt x="4428" y="128"/>
                  </a:lnTo>
                  <a:lnTo>
                    <a:pt x="4432" y="132"/>
                  </a:lnTo>
                  <a:lnTo>
                    <a:pt x="4433" y="139"/>
                  </a:lnTo>
                  <a:lnTo>
                    <a:pt x="4435" y="163"/>
                  </a:lnTo>
                  <a:lnTo>
                    <a:pt x="4437" y="193"/>
                  </a:lnTo>
                  <a:lnTo>
                    <a:pt x="4439" y="224"/>
                  </a:lnTo>
                  <a:lnTo>
                    <a:pt x="4441" y="271"/>
                  </a:lnTo>
                  <a:lnTo>
                    <a:pt x="4443" y="317"/>
                  </a:lnTo>
                  <a:lnTo>
                    <a:pt x="4447" y="368"/>
                  </a:lnTo>
                  <a:lnTo>
                    <a:pt x="4449" y="418"/>
                  </a:lnTo>
                  <a:lnTo>
                    <a:pt x="4451" y="468"/>
                  </a:lnTo>
                  <a:lnTo>
                    <a:pt x="4453" y="526"/>
                  </a:lnTo>
                  <a:lnTo>
                    <a:pt x="4455" y="580"/>
                  </a:lnTo>
                  <a:lnTo>
                    <a:pt x="4457" y="631"/>
                  </a:lnTo>
                  <a:lnTo>
                    <a:pt x="4460" y="681"/>
                  </a:lnTo>
                  <a:lnTo>
                    <a:pt x="4462" y="719"/>
                  </a:lnTo>
                  <a:lnTo>
                    <a:pt x="4464" y="754"/>
                  </a:lnTo>
                  <a:lnTo>
                    <a:pt x="4466" y="789"/>
                  </a:lnTo>
                  <a:lnTo>
                    <a:pt x="4468" y="816"/>
                  </a:lnTo>
                  <a:lnTo>
                    <a:pt x="4470" y="843"/>
                  </a:lnTo>
                  <a:lnTo>
                    <a:pt x="4474" y="863"/>
                  </a:lnTo>
                  <a:lnTo>
                    <a:pt x="4476" y="882"/>
                  </a:lnTo>
                  <a:lnTo>
                    <a:pt x="4478" y="897"/>
                  </a:lnTo>
                  <a:lnTo>
                    <a:pt x="4480" y="917"/>
                  </a:lnTo>
                  <a:lnTo>
                    <a:pt x="4481" y="921"/>
                  </a:lnTo>
                  <a:lnTo>
                    <a:pt x="4483" y="928"/>
                  </a:lnTo>
                  <a:lnTo>
                    <a:pt x="4487" y="936"/>
                  </a:lnTo>
                  <a:lnTo>
                    <a:pt x="4489" y="940"/>
                  </a:lnTo>
                  <a:lnTo>
                    <a:pt x="4491" y="944"/>
                  </a:lnTo>
                  <a:lnTo>
                    <a:pt x="4493" y="944"/>
                  </a:lnTo>
                  <a:lnTo>
                    <a:pt x="4495" y="948"/>
                  </a:lnTo>
                  <a:lnTo>
                    <a:pt x="4497" y="948"/>
                  </a:lnTo>
                  <a:lnTo>
                    <a:pt x="4501" y="952"/>
                  </a:lnTo>
                  <a:lnTo>
                    <a:pt x="4503" y="952"/>
                  </a:lnTo>
                  <a:lnTo>
                    <a:pt x="4505" y="955"/>
                  </a:lnTo>
                  <a:lnTo>
                    <a:pt x="4506" y="959"/>
                  </a:lnTo>
                  <a:lnTo>
                    <a:pt x="4508" y="952"/>
                  </a:lnTo>
                  <a:lnTo>
                    <a:pt x="4510" y="955"/>
                  </a:lnTo>
                  <a:lnTo>
                    <a:pt x="4512" y="955"/>
                  </a:lnTo>
                  <a:lnTo>
                    <a:pt x="4516" y="955"/>
                  </a:lnTo>
                  <a:lnTo>
                    <a:pt x="4518" y="955"/>
                  </a:lnTo>
                  <a:lnTo>
                    <a:pt x="4520" y="959"/>
                  </a:lnTo>
                  <a:lnTo>
                    <a:pt x="4522" y="955"/>
                  </a:lnTo>
                  <a:lnTo>
                    <a:pt x="4524" y="955"/>
                  </a:lnTo>
                  <a:lnTo>
                    <a:pt x="4526" y="959"/>
                  </a:lnTo>
                  <a:lnTo>
                    <a:pt x="4529" y="963"/>
                  </a:lnTo>
                  <a:lnTo>
                    <a:pt x="4531" y="963"/>
                  </a:lnTo>
                  <a:lnTo>
                    <a:pt x="4533" y="959"/>
                  </a:lnTo>
                  <a:lnTo>
                    <a:pt x="4535" y="963"/>
                  </a:lnTo>
                  <a:lnTo>
                    <a:pt x="4537" y="959"/>
                  </a:lnTo>
                  <a:lnTo>
                    <a:pt x="4539" y="959"/>
                  </a:lnTo>
                  <a:lnTo>
                    <a:pt x="4543" y="963"/>
                  </a:lnTo>
                  <a:lnTo>
                    <a:pt x="4545" y="963"/>
                  </a:lnTo>
                  <a:lnTo>
                    <a:pt x="4547" y="967"/>
                  </a:lnTo>
                  <a:lnTo>
                    <a:pt x="4549" y="967"/>
                  </a:lnTo>
                  <a:lnTo>
                    <a:pt x="4551" y="963"/>
                  </a:lnTo>
                  <a:lnTo>
                    <a:pt x="4553" y="963"/>
                  </a:lnTo>
                  <a:lnTo>
                    <a:pt x="4556" y="971"/>
                  </a:lnTo>
                  <a:lnTo>
                    <a:pt x="4558" y="971"/>
                  </a:lnTo>
                  <a:lnTo>
                    <a:pt x="4560" y="971"/>
                  </a:lnTo>
                  <a:lnTo>
                    <a:pt x="4562" y="971"/>
                  </a:lnTo>
                  <a:lnTo>
                    <a:pt x="4564" y="963"/>
                  </a:lnTo>
                  <a:lnTo>
                    <a:pt x="4566" y="963"/>
                  </a:lnTo>
                  <a:lnTo>
                    <a:pt x="4570" y="963"/>
                  </a:lnTo>
                  <a:lnTo>
                    <a:pt x="4572" y="967"/>
                  </a:lnTo>
                  <a:lnTo>
                    <a:pt x="4574" y="967"/>
                  </a:lnTo>
                  <a:lnTo>
                    <a:pt x="4576" y="971"/>
                  </a:lnTo>
                  <a:lnTo>
                    <a:pt x="4577" y="975"/>
                  </a:lnTo>
                  <a:lnTo>
                    <a:pt x="4579" y="971"/>
                  </a:lnTo>
                  <a:lnTo>
                    <a:pt x="4581" y="975"/>
                  </a:lnTo>
                  <a:lnTo>
                    <a:pt x="4585" y="975"/>
                  </a:lnTo>
                  <a:lnTo>
                    <a:pt x="4587" y="975"/>
                  </a:lnTo>
                  <a:lnTo>
                    <a:pt x="4589" y="979"/>
                  </a:lnTo>
                  <a:lnTo>
                    <a:pt x="4591" y="975"/>
                  </a:lnTo>
                  <a:lnTo>
                    <a:pt x="4593" y="979"/>
                  </a:lnTo>
                  <a:lnTo>
                    <a:pt x="4595" y="979"/>
                  </a:lnTo>
                  <a:lnTo>
                    <a:pt x="4599" y="979"/>
                  </a:lnTo>
                  <a:lnTo>
                    <a:pt x="4601" y="979"/>
                  </a:lnTo>
                  <a:lnTo>
                    <a:pt x="4602" y="971"/>
                  </a:lnTo>
                  <a:lnTo>
                    <a:pt x="4604" y="971"/>
                  </a:lnTo>
                  <a:lnTo>
                    <a:pt x="4606" y="975"/>
                  </a:lnTo>
                  <a:lnTo>
                    <a:pt x="4608" y="967"/>
                  </a:lnTo>
                  <a:lnTo>
                    <a:pt x="4612" y="967"/>
                  </a:lnTo>
                  <a:lnTo>
                    <a:pt x="4614" y="967"/>
                  </a:lnTo>
                  <a:lnTo>
                    <a:pt x="4616" y="967"/>
                  </a:lnTo>
                  <a:lnTo>
                    <a:pt x="4618" y="967"/>
                  </a:lnTo>
                  <a:lnTo>
                    <a:pt x="4620" y="963"/>
                  </a:lnTo>
                  <a:lnTo>
                    <a:pt x="4622" y="963"/>
                  </a:lnTo>
                  <a:lnTo>
                    <a:pt x="4625" y="959"/>
                  </a:lnTo>
                  <a:lnTo>
                    <a:pt x="4627" y="967"/>
                  </a:lnTo>
                  <a:lnTo>
                    <a:pt x="4629" y="967"/>
                  </a:lnTo>
                  <a:lnTo>
                    <a:pt x="4631" y="963"/>
                  </a:lnTo>
                  <a:lnTo>
                    <a:pt x="4633" y="959"/>
                  </a:lnTo>
                  <a:lnTo>
                    <a:pt x="4635" y="967"/>
                  </a:lnTo>
                  <a:lnTo>
                    <a:pt x="4639" y="967"/>
                  </a:lnTo>
                  <a:lnTo>
                    <a:pt x="4641" y="967"/>
                  </a:lnTo>
                  <a:lnTo>
                    <a:pt x="4643" y="971"/>
                  </a:lnTo>
                  <a:lnTo>
                    <a:pt x="4645" y="967"/>
                  </a:lnTo>
                  <a:lnTo>
                    <a:pt x="4647" y="971"/>
                  </a:lnTo>
                  <a:lnTo>
                    <a:pt x="4649" y="971"/>
                  </a:lnTo>
                  <a:lnTo>
                    <a:pt x="4650" y="975"/>
                  </a:lnTo>
                  <a:lnTo>
                    <a:pt x="4654" y="979"/>
                  </a:lnTo>
                  <a:lnTo>
                    <a:pt x="4656" y="975"/>
                  </a:lnTo>
                  <a:lnTo>
                    <a:pt x="4658" y="975"/>
                  </a:lnTo>
                  <a:lnTo>
                    <a:pt x="4660" y="975"/>
                  </a:lnTo>
                  <a:lnTo>
                    <a:pt x="4662" y="975"/>
                  </a:lnTo>
                  <a:lnTo>
                    <a:pt x="4664" y="979"/>
                  </a:lnTo>
                  <a:lnTo>
                    <a:pt x="4668" y="979"/>
                  </a:lnTo>
                  <a:lnTo>
                    <a:pt x="4670" y="979"/>
                  </a:lnTo>
                  <a:lnTo>
                    <a:pt x="4672" y="979"/>
                  </a:lnTo>
                  <a:lnTo>
                    <a:pt x="4673" y="983"/>
                  </a:lnTo>
                  <a:lnTo>
                    <a:pt x="4675" y="979"/>
                  </a:lnTo>
                  <a:lnTo>
                    <a:pt x="4677" y="983"/>
                  </a:lnTo>
                  <a:lnTo>
                    <a:pt x="4681" y="983"/>
                  </a:lnTo>
                  <a:lnTo>
                    <a:pt x="4683" y="983"/>
                  </a:lnTo>
                  <a:lnTo>
                    <a:pt x="4685" y="983"/>
                  </a:lnTo>
                  <a:lnTo>
                    <a:pt x="4687" y="983"/>
                  </a:lnTo>
                  <a:lnTo>
                    <a:pt x="4689" y="983"/>
                  </a:lnTo>
                  <a:lnTo>
                    <a:pt x="4691" y="986"/>
                  </a:lnTo>
                  <a:lnTo>
                    <a:pt x="4695" y="990"/>
                  </a:lnTo>
                  <a:lnTo>
                    <a:pt x="4697" y="990"/>
                  </a:lnTo>
                  <a:lnTo>
                    <a:pt x="4698" y="994"/>
                  </a:lnTo>
                  <a:lnTo>
                    <a:pt x="4700" y="994"/>
                  </a:lnTo>
                  <a:lnTo>
                    <a:pt x="4702" y="998"/>
                  </a:lnTo>
                  <a:lnTo>
                    <a:pt x="4704" y="994"/>
                  </a:lnTo>
                  <a:lnTo>
                    <a:pt x="4708" y="998"/>
                  </a:lnTo>
                  <a:lnTo>
                    <a:pt x="4710" y="998"/>
                  </a:lnTo>
                  <a:lnTo>
                    <a:pt x="4712" y="994"/>
                  </a:lnTo>
                  <a:lnTo>
                    <a:pt x="4714" y="994"/>
                  </a:lnTo>
                  <a:lnTo>
                    <a:pt x="4716" y="998"/>
                  </a:lnTo>
                  <a:lnTo>
                    <a:pt x="4718" y="99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127"/>
            <p:cNvSpPr>
              <a:spLocks/>
            </p:cNvSpPr>
            <p:nvPr/>
          </p:nvSpPr>
          <p:spPr bwMode="auto">
            <a:xfrm>
              <a:off x="906463" y="7378700"/>
              <a:ext cx="7489825" cy="3886200"/>
            </a:xfrm>
            <a:custGeom>
              <a:avLst/>
              <a:gdLst>
                <a:gd name="T0" fmla="*/ 73 w 4718"/>
                <a:gd name="T1" fmla="*/ 2363 h 2448"/>
                <a:gd name="T2" fmla="*/ 150 w 4718"/>
                <a:gd name="T3" fmla="*/ 2371 h 2448"/>
                <a:gd name="T4" fmla="*/ 225 w 4718"/>
                <a:gd name="T5" fmla="*/ 2374 h 2448"/>
                <a:gd name="T6" fmla="*/ 302 w 4718"/>
                <a:gd name="T7" fmla="*/ 2371 h 2448"/>
                <a:gd name="T8" fmla="*/ 377 w 4718"/>
                <a:gd name="T9" fmla="*/ 2367 h 2448"/>
                <a:gd name="T10" fmla="*/ 453 w 4718"/>
                <a:gd name="T11" fmla="*/ 2382 h 2448"/>
                <a:gd name="T12" fmla="*/ 528 w 4718"/>
                <a:gd name="T13" fmla="*/ 2367 h 2448"/>
                <a:gd name="T14" fmla="*/ 605 w 4718"/>
                <a:gd name="T15" fmla="*/ 2363 h 2448"/>
                <a:gd name="T16" fmla="*/ 680 w 4718"/>
                <a:gd name="T17" fmla="*/ 2316 h 2448"/>
                <a:gd name="T18" fmla="*/ 757 w 4718"/>
                <a:gd name="T19" fmla="*/ 1663 h 2448"/>
                <a:gd name="T20" fmla="*/ 832 w 4718"/>
                <a:gd name="T21" fmla="*/ 1899 h 2448"/>
                <a:gd name="T22" fmla="*/ 908 w 4718"/>
                <a:gd name="T23" fmla="*/ 2355 h 2448"/>
                <a:gd name="T24" fmla="*/ 983 w 4718"/>
                <a:gd name="T25" fmla="*/ 2363 h 2448"/>
                <a:gd name="T26" fmla="*/ 1060 w 4718"/>
                <a:gd name="T27" fmla="*/ 2347 h 2448"/>
                <a:gd name="T28" fmla="*/ 1135 w 4718"/>
                <a:gd name="T29" fmla="*/ 2254 h 2448"/>
                <a:gd name="T30" fmla="*/ 1212 w 4718"/>
                <a:gd name="T31" fmla="*/ 2359 h 2448"/>
                <a:gd name="T32" fmla="*/ 1287 w 4718"/>
                <a:gd name="T33" fmla="*/ 2382 h 2448"/>
                <a:gd name="T34" fmla="*/ 1363 w 4718"/>
                <a:gd name="T35" fmla="*/ 2328 h 2448"/>
                <a:gd name="T36" fmla="*/ 1438 w 4718"/>
                <a:gd name="T37" fmla="*/ 1148 h 2448"/>
                <a:gd name="T38" fmla="*/ 1515 w 4718"/>
                <a:gd name="T39" fmla="*/ 1779 h 2448"/>
                <a:gd name="T40" fmla="*/ 1590 w 4718"/>
                <a:gd name="T41" fmla="*/ 2347 h 2448"/>
                <a:gd name="T42" fmla="*/ 1665 w 4718"/>
                <a:gd name="T43" fmla="*/ 2378 h 2448"/>
                <a:gd name="T44" fmla="*/ 1742 w 4718"/>
                <a:gd name="T45" fmla="*/ 2398 h 2448"/>
                <a:gd name="T46" fmla="*/ 1817 w 4718"/>
                <a:gd name="T47" fmla="*/ 2227 h 2448"/>
                <a:gd name="T48" fmla="*/ 1893 w 4718"/>
                <a:gd name="T49" fmla="*/ 2305 h 2448"/>
                <a:gd name="T50" fmla="*/ 1968 w 4718"/>
                <a:gd name="T51" fmla="*/ 2371 h 2448"/>
                <a:gd name="T52" fmla="*/ 2045 w 4718"/>
                <a:gd name="T53" fmla="*/ 1721 h 2448"/>
                <a:gd name="T54" fmla="*/ 2120 w 4718"/>
                <a:gd name="T55" fmla="*/ 1740 h 2448"/>
                <a:gd name="T56" fmla="*/ 2197 w 4718"/>
                <a:gd name="T57" fmla="*/ 1864 h 2448"/>
                <a:gd name="T58" fmla="*/ 2272 w 4718"/>
                <a:gd name="T59" fmla="*/ 2359 h 2448"/>
                <a:gd name="T60" fmla="*/ 2348 w 4718"/>
                <a:gd name="T61" fmla="*/ 2378 h 2448"/>
                <a:gd name="T62" fmla="*/ 2423 w 4718"/>
                <a:gd name="T63" fmla="*/ 2367 h 2448"/>
                <a:gd name="T64" fmla="*/ 2500 w 4718"/>
                <a:gd name="T65" fmla="*/ 2278 h 2448"/>
                <a:gd name="T66" fmla="*/ 2575 w 4718"/>
                <a:gd name="T67" fmla="*/ 2177 h 2448"/>
                <a:gd name="T68" fmla="*/ 2652 w 4718"/>
                <a:gd name="T69" fmla="*/ 2382 h 2448"/>
                <a:gd name="T70" fmla="*/ 2727 w 4718"/>
                <a:gd name="T71" fmla="*/ 2382 h 2448"/>
                <a:gd name="T72" fmla="*/ 2803 w 4718"/>
                <a:gd name="T73" fmla="*/ 2378 h 2448"/>
                <a:gd name="T74" fmla="*/ 2878 w 4718"/>
                <a:gd name="T75" fmla="*/ 2019 h 2448"/>
                <a:gd name="T76" fmla="*/ 2955 w 4718"/>
                <a:gd name="T77" fmla="*/ 2185 h 2448"/>
                <a:gd name="T78" fmla="*/ 3030 w 4718"/>
                <a:gd name="T79" fmla="*/ 1980 h 2448"/>
                <a:gd name="T80" fmla="*/ 3107 w 4718"/>
                <a:gd name="T81" fmla="*/ 2293 h 2448"/>
                <a:gd name="T82" fmla="*/ 3182 w 4718"/>
                <a:gd name="T83" fmla="*/ 2398 h 2448"/>
                <a:gd name="T84" fmla="*/ 3258 w 4718"/>
                <a:gd name="T85" fmla="*/ 2401 h 2448"/>
                <a:gd name="T86" fmla="*/ 3333 w 4718"/>
                <a:gd name="T87" fmla="*/ 2394 h 2448"/>
                <a:gd name="T88" fmla="*/ 3410 w 4718"/>
                <a:gd name="T89" fmla="*/ 2382 h 2448"/>
                <a:gd name="T90" fmla="*/ 3485 w 4718"/>
                <a:gd name="T91" fmla="*/ 2274 h 2448"/>
                <a:gd name="T92" fmla="*/ 3562 w 4718"/>
                <a:gd name="T93" fmla="*/ 2100 h 2448"/>
                <a:gd name="T94" fmla="*/ 3637 w 4718"/>
                <a:gd name="T95" fmla="*/ 1245 h 2448"/>
                <a:gd name="T96" fmla="*/ 3713 w 4718"/>
                <a:gd name="T97" fmla="*/ 247 h 2448"/>
                <a:gd name="T98" fmla="*/ 3788 w 4718"/>
                <a:gd name="T99" fmla="*/ 2154 h 2448"/>
                <a:gd name="T100" fmla="*/ 3865 w 4718"/>
                <a:gd name="T101" fmla="*/ 2374 h 2448"/>
                <a:gd name="T102" fmla="*/ 3940 w 4718"/>
                <a:gd name="T103" fmla="*/ 2196 h 2448"/>
                <a:gd name="T104" fmla="*/ 4017 w 4718"/>
                <a:gd name="T105" fmla="*/ 2386 h 2448"/>
                <a:gd name="T106" fmla="*/ 4092 w 4718"/>
                <a:gd name="T107" fmla="*/ 2262 h 2448"/>
                <a:gd name="T108" fmla="*/ 4169 w 4718"/>
                <a:gd name="T109" fmla="*/ 1508 h 2448"/>
                <a:gd name="T110" fmla="*/ 4243 w 4718"/>
                <a:gd name="T111" fmla="*/ 2405 h 2448"/>
                <a:gd name="T112" fmla="*/ 4320 w 4718"/>
                <a:gd name="T113" fmla="*/ 2417 h 2448"/>
                <a:gd name="T114" fmla="*/ 4395 w 4718"/>
                <a:gd name="T115" fmla="*/ 1717 h 2448"/>
                <a:gd name="T116" fmla="*/ 4472 w 4718"/>
                <a:gd name="T117" fmla="*/ 2042 h 2448"/>
                <a:gd name="T118" fmla="*/ 4547 w 4718"/>
                <a:gd name="T119" fmla="*/ 2432 h 2448"/>
                <a:gd name="T120" fmla="*/ 4624 w 4718"/>
                <a:gd name="T121" fmla="*/ 2429 h 2448"/>
                <a:gd name="T122" fmla="*/ 4698 w 4718"/>
                <a:gd name="T123" fmla="*/ 2432 h 24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8"/>
                <a:gd name="T187" fmla="*/ 0 h 2448"/>
                <a:gd name="T188" fmla="*/ 4718 w 4718"/>
                <a:gd name="T189" fmla="*/ 2448 h 244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8" h="2448">
                  <a:moveTo>
                    <a:pt x="0" y="2386"/>
                  </a:moveTo>
                  <a:lnTo>
                    <a:pt x="2" y="2382"/>
                  </a:lnTo>
                  <a:lnTo>
                    <a:pt x="4" y="2382"/>
                  </a:lnTo>
                  <a:lnTo>
                    <a:pt x="6" y="2378"/>
                  </a:lnTo>
                  <a:lnTo>
                    <a:pt x="10" y="2382"/>
                  </a:lnTo>
                  <a:lnTo>
                    <a:pt x="12" y="2382"/>
                  </a:lnTo>
                  <a:lnTo>
                    <a:pt x="14" y="2382"/>
                  </a:lnTo>
                  <a:lnTo>
                    <a:pt x="16" y="2374"/>
                  </a:lnTo>
                  <a:lnTo>
                    <a:pt x="17" y="2378"/>
                  </a:lnTo>
                  <a:lnTo>
                    <a:pt x="19" y="2374"/>
                  </a:lnTo>
                  <a:lnTo>
                    <a:pt x="23" y="2371"/>
                  </a:lnTo>
                  <a:lnTo>
                    <a:pt x="25" y="2367"/>
                  </a:lnTo>
                  <a:lnTo>
                    <a:pt x="27" y="2371"/>
                  </a:lnTo>
                  <a:lnTo>
                    <a:pt x="29" y="2367"/>
                  </a:lnTo>
                  <a:lnTo>
                    <a:pt x="31" y="2367"/>
                  </a:lnTo>
                  <a:lnTo>
                    <a:pt x="33" y="2359"/>
                  </a:lnTo>
                  <a:lnTo>
                    <a:pt x="35" y="2359"/>
                  </a:lnTo>
                  <a:lnTo>
                    <a:pt x="39" y="2359"/>
                  </a:lnTo>
                  <a:lnTo>
                    <a:pt x="41" y="2359"/>
                  </a:lnTo>
                  <a:lnTo>
                    <a:pt x="42" y="2355"/>
                  </a:lnTo>
                  <a:lnTo>
                    <a:pt x="44" y="2359"/>
                  </a:lnTo>
                  <a:lnTo>
                    <a:pt x="46" y="2359"/>
                  </a:lnTo>
                  <a:lnTo>
                    <a:pt x="48" y="2359"/>
                  </a:lnTo>
                  <a:lnTo>
                    <a:pt x="52" y="2363"/>
                  </a:lnTo>
                  <a:lnTo>
                    <a:pt x="54" y="2363"/>
                  </a:lnTo>
                  <a:lnTo>
                    <a:pt x="56" y="2363"/>
                  </a:lnTo>
                  <a:lnTo>
                    <a:pt x="58" y="2363"/>
                  </a:lnTo>
                  <a:lnTo>
                    <a:pt x="60" y="2363"/>
                  </a:lnTo>
                  <a:lnTo>
                    <a:pt x="62" y="2367"/>
                  </a:lnTo>
                  <a:lnTo>
                    <a:pt x="65" y="2363"/>
                  </a:lnTo>
                  <a:lnTo>
                    <a:pt x="67" y="2363"/>
                  </a:lnTo>
                  <a:lnTo>
                    <a:pt x="69" y="2363"/>
                  </a:lnTo>
                  <a:lnTo>
                    <a:pt x="71" y="2367"/>
                  </a:lnTo>
                  <a:lnTo>
                    <a:pt x="73" y="2363"/>
                  </a:lnTo>
                  <a:lnTo>
                    <a:pt x="75" y="2355"/>
                  </a:lnTo>
                  <a:lnTo>
                    <a:pt x="79" y="2359"/>
                  </a:lnTo>
                  <a:lnTo>
                    <a:pt x="81" y="2359"/>
                  </a:lnTo>
                  <a:lnTo>
                    <a:pt x="83" y="2359"/>
                  </a:lnTo>
                  <a:lnTo>
                    <a:pt x="85" y="2363"/>
                  </a:lnTo>
                  <a:lnTo>
                    <a:pt x="87" y="2363"/>
                  </a:lnTo>
                  <a:lnTo>
                    <a:pt x="89" y="2367"/>
                  </a:lnTo>
                  <a:lnTo>
                    <a:pt x="92" y="2367"/>
                  </a:lnTo>
                  <a:lnTo>
                    <a:pt x="94" y="2363"/>
                  </a:lnTo>
                  <a:lnTo>
                    <a:pt x="96" y="2367"/>
                  </a:lnTo>
                  <a:lnTo>
                    <a:pt x="98" y="2371"/>
                  </a:lnTo>
                  <a:lnTo>
                    <a:pt x="100" y="2371"/>
                  </a:lnTo>
                  <a:lnTo>
                    <a:pt x="102" y="2371"/>
                  </a:lnTo>
                  <a:lnTo>
                    <a:pt x="104" y="2367"/>
                  </a:lnTo>
                  <a:lnTo>
                    <a:pt x="108" y="2374"/>
                  </a:lnTo>
                  <a:lnTo>
                    <a:pt x="110" y="2374"/>
                  </a:lnTo>
                  <a:lnTo>
                    <a:pt x="112" y="2378"/>
                  </a:lnTo>
                  <a:lnTo>
                    <a:pt x="113" y="2374"/>
                  </a:lnTo>
                  <a:lnTo>
                    <a:pt x="115" y="2374"/>
                  </a:lnTo>
                  <a:lnTo>
                    <a:pt x="117" y="2378"/>
                  </a:lnTo>
                  <a:lnTo>
                    <a:pt x="121" y="2382"/>
                  </a:lnTo>
                  <a:lnTo>
                    <a:pt x="123" y="2382"/>
                  </a:lnTo>
                  <a:lnTo>
                    <a:pt x="125" y="2378"/>
                  </a:lnTo>
                  <a:lnTo>
                    <a:pt x="127" y="2378"/>
                  </a:lnTo>
                  <a:lnTo>
                    <a:pt x="129" y="2378"/>
                  </a:lnTo>
                  <a:lnTo>
                    <a:pt x="131" y="2378"/>
                  </a:lnTo>
                  <a:lnTo>
                    <a:pt x="135" y="2371"/>
                  </a:lnTo>
                  <a:lnTo>
                    <a:pt x="137" y="2374"/>
                  </a:lnTo>
                  <a:lnTo>
                    <a:pt x="138" y="2371"/>
                  </a:lnTo>
                  <a:lnTo>
                    <a:pt x="140" y="2371"/>
                  </a:lnTo>
                  <a:lnTo>
                    <a:pt x="142" y="2371"/>
                  </a:lnTo>
                  <a:lnTo>
                    <a:pt x="144" y="2367"/>
                  </a:lnTo>
                  <a:lnTo>
                    <a:pt x="148" y="2367"/>
                  </a:lnTo>
                  <a:lnTo>
                    <a:pt x="150" y="2371"/>
                  </a:lnTo>
                  <a:lnTo>
                    <a:pt x="152" y="2374"/>
                  </a:lnTo>
                  <a:lnTo>
                    <a:pt x="154" y="2367"/>
                  </a:lnTo>
                  <a:lnTo>
                    <a:pt x="156" y="2363"/>
                  </a:lnTo>
                  <a:lnTo>
                    <a:pt x="158" y="2367"/>
                  </a:lnTo>
                  <a:lnTo>
                    <a:pt x="161" y="2367"/>
                  </a:lnTo>
                  <a:lnTo>
                    <a:pt x="163" y="2371"/>
                  </a:lnTo>
                  <a:lnTo>
                    <a:pt x="165" y="2367"/>
                  </a:lnTo>
                  <a:lnTo>
                    <a:pt x="167" y="2363"/>
                  </a:lnTo>
                  <a:lnTo>
                    <a:pt x="169" y="2371"/>
                  </a:lnTo>
                  <a:lnTo>
                    <a:pt x="171" y="2371"/>
                  </a:lnTo>
                  <a:lnTo>
                    <a:pt x="173" y="2367"/>
                  </a:lnTo>
                  <a:lnTo>
                    <a:pt x="177" y="2371"/>
                  </a:lnTo>
                  <a:lnTo>
                    <a:pt x="179" y="2371"/>
                  </a:lnTo>
                  <a:lnTo>
                    <a:pt x="181" y="2371"/>
                  </a:lnTo>
                  <a:lnTo>
                    <a:pt x="183" y="2367"/>
                  </a:lnTo>
                  <a:lnTo>
                    <a:pt x="185" y="2367"/>
                  </a:lnTo>
                  <a:lnTo>
                    <a:pt x="186" y="2371"/>
                  </a:lnTo>
                  <a:lnTo>
                    <a:pt x="190" y="2371"/>
                  </a:lnTo>
                  <a:lnTo>
                    <a:pt x="192" y="2367"/>
                  </a:lnTo>
                  <a:lnTo>
                    <a:pt x="194" y="2367"/>
                  </a:lnTo>
                  <a:lnTo>
                    <a:pt x="196" y="2367"/>
                  </a:lnTo>
                  <a:lnTo>
                    <a:pt x="198" y="2367"/>
                  </a:lnTo>
                  <a:lnTo>
                    <a:pt x="200" y="2367"/>
                  </a:lnTo>
                  <a:lnTo>
                    <a:pt x="204" y="2363"/>
                  </a:lnTo>
                  <a:lnTo>
                    <a:pt x="206" y="2367"/>
                  </a:lnTo>
                  <a:lnTo>
                    <a:pt x="208" y="2367"/>
                  </a:lnTo>
                  <a:lnTo>
                    <a:pt x="209" y="2367"/>
                  </a:lnTo>
                  <a:lnTo>
                    <a:pt x="211" y="2371"/>
                  </a:lnTo>
                  <a:lnTo>
                    <a:pt x="213" y="2371"/>
                  </a:lnTo>
                  <a:lnTo>
                    <a:pt x="217" y="2367"/>
                  </a:lnTo>
                  <a:lnTo>
                    <a:pt x="219" y="2367"/>
                  </a:lnTo>
                  <a:lnTo>
                    <a:pt x="221" y="2371"/>
                  </a:lnTo>
                  <a:lnTo>
                    <a:pt x="223" y="2371"/>
                  </a:lnTo>
                  <a:lnTo>
                    <a:pt x="225" y="2374"/>
                  </a:lnTo>
                  <a:lnTo>
                    <a:pt x="227" y="2371"/>
                  </a:lnTo>
                  <a:lnTo>
                    <a:pt x="231" y="2363"/>
                  </a:lnTo>
                  <a:lnTo>
                    <a:pt x="233" y="2371"/>
                  </a:lnTo>
                  <a:lnTo>
                    <a:pt x="234" y="2367"/>
                  </a:lnTo>
                  <a:lnTo>
                    <a:pt x="236" y="2371"/>
                  </a:lnTo>
                  <a:lnTo>
                    <a:pt x="238" y="2371"/>
                  </a:lnTo>
                  <a:lnTo>
                    <a:pt x="240" y="2367"/>
                  </a:lnTo>
                  <a:lnTo>
                    <a:pt x="242" y="2367"/>
                  </a:lnTo>
                  <a:lnTo>
                    <a:pt x="246" y="2367"/>
                  </a:lnTo>
                  <a:lnTo>
                    <a:pt x="248" y="2371"/>
                  </a:lnTo>
                  <a:lnTo>
                    <a:pt x="250" y="2367"/>
                  </a:lnTo>
                  <a:lnTo>
                    <a:pt x="252" y="2367"/>
                  </a:lnTo>
                  <a:lnTo>
                    <a:pt x="254" y="2367"/>
                  </a:lnTo>
                  <a:lnTo>
                    <a:pt x="256" y="2363"/>
                  </a:lnTo>
                  <a:lnTo>
                    <a:pt x="259" y="2363"/>
                  </a:lnTo>
                  <a:lnTo>
                    <a:pt x="261" y="2363"/>
                  </a:lnTo>
                  <a:lnTo>
                    <a:pt x="263" y="2367"/>
                  </a:lnTo>
                  <a:lnTo>
                    <a:pt x="265" y="2367"/>
                  </a:lnTo>
                  <a:lnTo>
                    <a:pt x="267" y="2367"/>
                  </a:lnTo>
                  <a:lnTo>
                    <a:pt x="269" y="2363"/>
                  </a:lnTo>
                  <a:lnTo>
                    <a:pt x="273" y="2367"/>
                  </a:lnTo>
                  <a:lnTo>
                    <a:pt x="275" y="2367"/>
                  </a:lnTo>
                  <a:lnTo>
                    <a:pt x="277" y="2367"/>
                  </a:lnTo>
                  <a:lnTo>
                    <a:pt x="279" y="2367"/>
                  </a:lnTo>
                  <a:lnTo>
                    <a:pt x="281" y="2367"/>
                  </a:lnTo>
                  <a:lnTo>
                    <a:pt x="282" y="2371"/>
                  </a:lnTo>
                  <a:lnTo>
                    <a:pt x="286" y="2371"/>
                  </a:lnTo>
                  <a:lnTo>
                    <a:pt x="288" y="2374"/>
                  </a:lnTo>
                  <a:lnTo>
                    <a:pt x="290" y="2378"/>
                  </a:lnTo>
                  <a:lnTo>
                    <a:pt x="292" y="2378"/>
                  </a:lnTo>
                  <a:lnTo>
                    <a:pt x="294" y="2371"/>
                  </a:lnTo>
                  <a:lnTo>
                    <a:pt x="296" y="2371"/>
                  </a:lnTo>
                  <a:lnTo>
                    <a:pt x="300" y="2371"/>
                  </a:lnTo>
                  <a:lnTo>
                    <a:pt x="302" y="2371"/>
                  </a:lnTo>
                  <a:lnTo>
                    <a:pt x="304" y="2371"/>
                  </a:lnTo>
                  <a:lnTo>
                    <a:pt x="305" y="2371"/>
                  </a:lnTo>
                  <a:lnTo>
                    <a:pt x="307" y="2371"/>
                  </a:lnTo>
                  <a:lnTo>
                    <a:pt x="309" y="2367"/>
                  </a:lnTo>
                  <a:lnTo>
                    <a:pt x="313" y="2363"/>
                  </a:lnTo>
                  <a:lnTo>
                    <a:pt x="315" y="2367"/>
                  </a:lnTo>
                  <a:lnTo>
                    <a:pt x="317" y="2367"/>
                  </a:lnTo>
                  <a:lnTo>
                    <a:pt x="319" y="2367"/>
                  </a:lnTo>
                  <a:lnTo>
                    <a:pt x="321" y="2371"/>
                  </a:lnTo>
                  <a:lnTo>
                    <a:pt x="323" y="2371"/>
                  </a:lnTo>
                  <a:lnTo>
                    <a:pt x="325" y="2371"/>
                  </a:lnTo>
                  <a:lnTo>
                    <a:pt x="329" y="2371"/>
                  </a:lnTo>
                  <a:lnTo>
                    <a:pt x="330" y="2367"/>
                  </a:lnTo>
                  <a:lnTo>
                    <a:pt x="332" y="2371"/>
                  </a:lnTo>
                  <a:lnTo>
                    <a:pt x="334" y="2374"/>
                  </a:lnTo>
                  <a:lnTo>
                    <a:pt x="336" y="2371"/>
                  </a:lnTo>
                  <a:lnTo>
                    <a:pt x="338" y="2371"/>
                  </a:lnTo>
                  <a:lnTo>
                    <a:pt x="342" y="2374"/>
                  </a:lnTo>
                  <a:lnTo>
                    <a:pt x="344" y="2367"/>
                  </a:lnTo>
                  <a:lnTo>
                    <a:pt x="346" y="2371"/>
                  </a:lnTo>
                  <a:lnTo>
                    <a:pt x="348" y="2371"/>
                  </a:lnTo>
                  <a:lnTo>
                    <a:pt x="350" y="2371"/>
                  </a:lnTo>
                  <a:lnTo>
                    <a:pt x="352" y="2367"/>
                  </a:lnTo>
                  <a:lnTo>
                    <a:pt x="355" y="2367"/>
                  </a:lnTo>
                  <a:lnTo>
                    <a:pt x="357" y="2367"/>
                  </a:lnTo>
                  <a:lnTo>
                    <a:pt x="359" y="2367"/>
                  </a:lnTo>
                  <a:lnTo>
                    <a:pt x="361" y="2367"/>
                  </a:lnTo>
                  <a:lnTo>
                    <a:pt x="363" y="2371"/>
                  </a:lnTo>
                  <a:lnTo>
                    <a:pt x="365" y="2371"/>
                  </a:lnTo>
                  <a:lnTo>
                    <a:pt x="369" y="2367"/>
                  </a:lnTo>
                  <a:lnTo>
                    <a:pt x="371" y="2367"/>
                  </a:lnTo>
                  <a:lnTo>
                    <a:pt x="373" y="2367"/>
                  </a:lnTo>
                  <a:lnTo>
                    <a:pt x="375" y="2367"/>
                  </a:lnTo>
                  <a:lnTo>
                    <a:pt x="377" y="2367"/>
                  </a:lnTo>
                  <a:lnTo>
                    <a:pt x="378" y="2363"/>
                  </a:lnTo>
                  <a:lnTo>
                    <a:pt x="382" y="2371"/>
                  </a:lnTo>
                  <a:lnTo>
                    <a:pt x="384" y="2367"/>
                  </a:lnTo>
                  <a:lnTo>
                    <a:pt x="386" y="2367"/>
                  </a:lnTo>
                  <a:lnTo>
                    <a:pt x="388" y="2367"/>
                  </a:lnTo>
                  <a:lnTo>
                    <a:pt x="390" y="2371"/>
                  </a:lnTo>
                  <a:lnTo>
                    <a:pt x="392" y="2363"/>
                  </a:lnTo>
                  <a:lnTo>
                    <a:pt x="394" y="2363"/>
                  </a:lnTo>
                  <a:lnTo>
                    <a:pt x="398" y="2367"/>
                  </a:lnTo>
                  <a:lnTo>
                    <a:pt x="400" y="2367"/>
                  </a:lnTo>
                  <a:lnTo>
                    <a:pt x="401" y="2374"/>
                  </a:lnTo>
                  <a:lnTo>
                    <a:pt x="403" y="2374"/>
                  </a:lnTo>
                  <a:lnTo>
                    <a:pt x="405" y="2371"/>
                  </a:lnTo>
                  <a:lnTo>
                    <a:pt x="407" y="2371"/>
                  </a:lnTo>
                  <a:lnTo>
                    <a:pt x="411" y="2371"/>
                  </a:lnTo>
                  <a:lnTo>
                    <a:pt x="413" y="2367"/>
                  </a:lnTo>
                  <a:lnTo>
                    <a:pt x="415" y="2374"/>
                  </a:lnTo>
                  <a:lnTo>
                    <a:pt x="417" y="2371"/>
                  </a:lnTo>
                  <a:lnTo>
                    <a:pt x="419" y="2371"/>
                  </a:lnTo>
                  <a:lnTo>
                    <a:pt x="421" y="2371"/>
                  </a:lnTo>
                  <a:lnTo>
                    <a:pt x="425" y="2371"/>
                  </a:lnTo>
                  <a:lnTo>
                    <a:pt x="426" y="2374"/>
                  </a:lnTo>
                  <a:lnTo>
                    <a:pt x="428" y="2378"/>
                  </a:lnTo>
                  <a:lnTo>
                    <a:pt x="430" y="2378"/>
                  </a:lnTo>
                  <a:lnTo>
                    <a:pt x="432" y="2374"/>
                  </a:lnTo>
                  <a:lnTo>
                    <a:pt x="434" y="2378"/>
                  </a:lnTo>
                  <a:lnTo>
                    <a:pt x="438" y="2382"/>
                  </a:lnTo>
                  <a:lnTo>
                    <a:pt x="440" y="2378"/>
                  </a:lnTo>
                  <a:lnTo>
                    <a:pt x="442" y="2378"/>
                  </a:lnTo>
                  <a:lnTo>
                    <a:pt x="444" y="2378"/>
                  </a:lnTo>
                  <a:lnTo>
                    <a:pt x="446" y="2378"/>
                  </a:lnTo>
                  <a:lnTo>
                    <a:pt x="448" y="2378"/>
                  </a:lnTo>
                  <a:lnTo>
                    <a:pt x="451" y="2378"/>
                  </a:lnTo>
                  <a:lnTo>
                    <a:pt x="453" y="2382"/>
                  </a:lnTo>
                  <a:lnTo>
                    <a:pt x="455" y="2378"/>
                  </a:lnTo>
                  <a:lnTo>
                    <a:pt x="457" y="2374"/>
                  </a:lnTo>
                  <a:lnTo>
                    <a:pt x="459" y="2378"/>
                  </a:lnTo>
                  <a:lnTo>
                    <a:pt x="461" y="2371"/>
                  </a:lnTo>
                  <a:lnTo>
                    <a:pt x="463" y="2378"/>
                  </a:lnTo>
                  <a:lnTo>
                    <a:pt x="467" y="2382"/>
                  </a:lnTo>
                  <a:lnTo>
                    <a:pt x="469" y="2378"/>
                  </a:lnTo>
                  <a:lnTo>
                    <a:pt x="471" y="2378"/>
                  </a:lnTo>
                  <a:lnTo>
                    <a:pt x="473" y="2378"/>
                  </a:lnTo>
                  <a:lnTo>
                    <a:pt x="474" y="2378"/>
                  </a:lnTo>
                  <a:lnTo>
                    <a:pt x="476" y="2378"/>
                  </a:lnTo>
                  <a:lnTo>
                    <a:pt x="480" y="2378"/>
                  </a:lnTo>
                  <a:lnTo>
                    <a:pt x="482" y="2378"/>
                  </a:lnTo>
                  <a:lnTo>
                    <a:pt x="484" y="2371"/>
                  </a:lnTo>
                  <a:lnTo>
                    <a:pt x="486" y="2371"/>
                  </a:lnTo>
                  <a:lnTo>
                    <a:pt x="488" y="2374"/>
                  </a:lnTo>
                  <a:lnTo>
                    <a:pt x="490" y="2371"/>
                  </a:lnTo>
                  <a:lnTo>
                    <a:pt x="494" y="2367"/>
                  </a:lnTo>
                  <a:lnTo>
                    <a:pt x="496" y="2371"/>
                  </a:lnTo>
                  <a:lnTo>
                    <a:pt x="497" y="2367"/>
                  </a:lnTo>
                  <a:lnTo>
                    <a:pt x="499" y="2363"/>
                  </a:lnTo>
                  <a:lnTo>
                    <a:pt x="501" y="2359"/>
                  </a:lnTo>
                  <a:lnTo>
                    <a:pt x="503" y="2363"/>
                  </a:lnTo>
                  <a:lnTo>
                    <a:pt x="507" y="2363"/>
                  </a:lnTo>
                  <a:lnTo>
                    <a:pt x="509" y="2363"/>
                  </a:lnTo>
                  <a:lnTo>
                    <a:pt x="511" y="2363"/>
                  </a:lnTo>
                  <a:lnTo>
                    <a:pt x="513" y="2363"/>
                  </a:lnTo>
                  <a:lnTo>
                    <a:pt x="515" y="2367"/>
                  </a:lnTo>
                  <a:lnTo>
                    <a:pt x="517" y="2367"/>
                  </a:lnTo>
                  <a:lnTo>
                    <a:pt x="521" y="2367"/>
                  </a:lnTo>
                  <a:lnTo>
                    <a:pt x="522" y="2363"/>
                  </a:lnTo>
                  <a:lnTo>
                    <a:pt x="524" y="2371"/>
                  </a:lnTo>
                  <a:lnTo>
                    <a:pt x="526" y="2363"/>
                  </a:lnTo>
                  <a:lnTo>
                    <a:pt x="528" y="2367"/>
                  </a:lnTo>
                  <a:lnTo>
                    <a:pt x="530" y="2367"/>
                  </a:lnTo>
                  <a:lnTo>
                    <a:pt x="532" y="2367"/>
                  </a:lnTo>
                  <a:lnTo>
                    <a:pt x="536" y="2371"/>
                  </a:lnTo>
                  <a:lnTo>
                    <a:pt x="538" y="2371"/>
                  </a:lnTo>
                  <a:lnTo>
                    <a:pt x="540" y="2367"/>
                  </a:lnTo>
                  <a:lnTo>
                    <a:pt x="542" y="2371"/>
                  </a:lnTo>
                  <a:lnTo>
                    <a:pt x="544" y="2367"/>
                  </a:lnTo>
                  <a:lnTo>
                    <a:pt x="545" y="2371"/>
                  </a:lnTo>
                  <a:lnTo>
                    <a:pt x="549" y="2367"/>
                  </a:lnTo>
                  <a:lnTo>
                    <a:pt x="551" y="2367"/>
                  </a:lnTo>
                  <a:lnTo>
                    <a:pt x="553" y="2371"/>
                  </a:lnTo>
                  <a:lnTo>
                    <a:pt x="555" y="2371"/>
                  </a:lnTo>
                  <a:lnTo>
                    <a:pt x="557" y="2371"/>
                  </a:lnTo>
                  <a:lnTo>
                    <a:pt x="559" y="2374"/>
                  </a:lnTo>
                  <a:lnTo>
                    <a:pt x="563" y="2374"/>
                  </a:lnTo>
                  <a:lnTo>
                    <a:pt x="565" y="2378"/>
                  </a:lnTo>
                  <a:lnTo>
                    <a:pt x="567" y="2378"/>
                  </a:lnTo>
                  <a:lnTo>
                    <a:pt x="569" y="2378"/>
                  </a:lnTo>
                  <a:lnTo>
                    <a:pt x="570" y="2382"/>
                  </a:lnTo>
                  <a:lnTo>
                    <a:pt x="572" y="2382"/>
                  </a:lnTo>
                  <a:lnTo>
                    <a:pt x="576" y="2382"/>
                  </a:lnTo>
                  <a:lnTo>
                    <a:pt x="578" y="2382"/>
                  </a:lnTo>
                  <a:lnTo>
                    <a:pt x="580" y="2378"/>
                  </a:lnTo>
                  <a:lnTo>
                    <a:pt x="582" y="2378"/>
                  </a:lnTo>
                  <a:lnTo>
                    <a:pt x="584" y="2378"/>
                  </a:lnTo>
                  <a:lnTo>
                    <a:pt x="586" y="2382"/>
                  </a:lnTo>
                  <a:lnTo>
                    <a:pt x="590" y="2382"/>
                  </a:lnTo>
                  <a:lnTo>
                    <a:pt x="592" y="2371"/>
                  </a:lnTo>
                  <a:lnTo>
                    <a:pt x="593" y="2374"/>
                  </a:lnTo>
                  <a:lnTo>
                    <a:pt x="595" y="2374"/>
                  </a:lnTo>
                  <a:lnTo>
                    <a:pt x="597" y="2371"/>
                  </a:lnTo>
                  <a:lnTo>
                    <a:pt x="599" y="2367"/>
                  </a:lnTo>
                  <a:lnTo>
                    <a:pt x="601" y="2371"/>
                  </a:lnTo>
                  <a:lnTo>
                    <a:pt x="605" y="2363"/>
                  </a:lnTo>
                  <a:lnTo>
                    <a:pt x="607" y="2363"/>
                  </a:lnTo>
                  <a:lnTo>
                    <a:pt x="609" y="2367"/>
                  </a:lnTo>
                  <a:lnTo>
                    <a:pt x="611" y="2367"/>
                  </a:lnTo>
                  <a:lnTo>
                    <a:pt x="613" y="2363"/>
                  </a:lnTo>
                  <a:lnTo>
                    <a:pt x="615" y="2355"/>
                  </a:lnTo>
                  <a:lnTo>
                    <a:pt x="618" y="2355"/>
                  </a:lnTo>
                  <a:lnTo>
                    <a:pt x="620" y="2355"/>
                  </a:lnTo>
                  <a:lnTo>
                    <a:pt x="622" y="2355"/>
                  </a:lnTo>
                  <a:lnTo>
                    <a:pt x="624" y="2355"/>
                  </a:lnTo>
                  <a:lnTo>
                    <a:pt x="626" y="2351"/>
                  </a:lnTo>
                  <a:lnTo>
                    <a:pt x="628" y="2355"/>
                  </a:lnTo>
                  <a:lnTo>
                    <a:pt x="632" y="2351"/>
                  </a:lnTo>
                  <a:lnTo>
                    <a:pt x="634" y="2347"/>
                  </a:lnTo>
                  <a:lnTo>
                    <a:pt x="636" y="2347"/>
                  </a:lnTo>
                  <a:lnTo>
                    <a:pt x="638" y="2351"/>
                  </a:lnTo>
                  <a:lnTo>
                    <a:pt x="640" y="2351"/>
                  </a:lnTo>
                  <a:lnTo>
                    <a:pt x="641" y="2351"/>
                  </a:lnTo>
                  <a:lnTo>
                    <a:pt x="645" y="2347"/>
                  </a:lnTo>
                  <a:lnTo>
                    <a:pt x="647" y="2343"/>
                  </a:lnTo>
                  <a:lnTo>
                    <a:pt x="649" y="2351"/>
                  </a:lnTo>
                  <a:lnTo>
                    <a:pt x="651" y="2351"/>
                  </a:lnTo>
                  <a:lnTo>
                    <a:pt x="653" y="2351"/>
                  </a:lnTo>
                  <a:lnTo>
                    <a:pt x="655" y="2347"/>
                  </a:lnTo>
                  <a:lnTo>
                    <a:pt x="659" y="2347"/>
                  </a:lnTo>
                  <a:lnTo>
                    <a:pt x="661" y="2340"/>
                  </a:lnTo>
                  <a:lnTo>
                    <a:pt x="663" y="2340"/>
                  </a:lnTo>
                  <a:lnTo>
                    <a:pt x="665" y="2336"/>
                  </a:lnTo>
                  <a:lnTo>
                    <a:pt x="666" y="2332"/>
                  </a:lnTo>
                  <a:lnTo>
                    <a:pt x="668" y="2332"/>
                  </a:lnTo>
                  <a:lnTo>
                    <a:pt x="670" y="2336"/>
                  </a:lnTo>
                  <a:lnTo>
                    <a:pt x="674" y="2328"/>
                  </a:lnTo>
                  <a:lnTo>
                    <a:pt x="676" y="2324"/>
                  </a:lnTo>
                  <a:lnTo>
                    <a:pt x="678" y="2320"/>
                  </a:lnTo>
                  <a:lnTo>
                    <a:pt x="680" y="2316"/>
                  </a:lnTo>
                  <a:lnTo>
                    <a:pt x="682" y="2316"/>
                  </a:lnTo>
                  <a:lnTo>
                    <a:pt x="684" y="2313"/>
                  </a:lnTo>
                  <a:lnTo>
                    <a:pt x="688" y="2305"/>
                  </a:lnTo>
                  <a:lnTo>
                    <a:pt x="689" y="2297"/>
                  </a:lnTo>
                  <a:lnTo>
                    <a:pt x="691" y="2289"/>
                  </a:lnTo>
                  <a:lnTo>
                    <a:pt x="693" y="2285"/>
                  </a:lnTo>
                  <a:lnTo>
                    <a:pt x="695" y="2274"/>
                  </a:lnTo>
                  <a:lnTo>
                    <a:pt x="697" y="2266"/>
                  </a:lnTo>
                  <a:lnTo>
                    <a:pt x="701" y="2251"/>
                  </a:lnTo>
                  <a:lnTo>
                    <a:pt x="703" y="2235"/>
                  </a:lnTo>
                  <a:lnTo>
                    <a:pt x="705" y="2220"/>
                  </a:lnTo>
                  <a:lnTo>
                    <a:pt x="707" y="2204"/>
                  </a:lnTo>
                  <a:lnTo>
                    <a:pt x="709" y="2185"/>
                  </a:lnTo>
                  <a:lnTo>
                    <a:pt x="711" y="2166"/>
                  </a:lnTo>
                  <a:lnTo>
                    <a:pt x="714" y="2146"/>
                  </a:lnTo>
                  <a:lnTo>
                    <a:pt x="716" y="2127"/>
                  </a:lnTo>
                  <a:lnTo>
                    <a:pt x="718" y="2100"/>
                  </a:lnTo>
                  <a:lnTo>
                    <a:pt x="720" y="2077"/>
                  </a:lnTo>
                  <a:lnTo>
                    <a:pt x="722" y="2053"/>
                  </a:lnTo>
                  <a:lnTo>
                    <a:pt x="724" y="2026"/>
                  </a:lnTo>
                  <a:lnTo>
                    <a:pt x="728" y="1995"/>
                  </a:lnTo>
                  <a:lnTo>
                    <a:pt x="730" y="1964"/>
                  </a:lnTo>
                  <a:lnTo>
                    <a:pt x="732" y="1937"/>
                  </a:lnTo>
                  <a:lnTo>
                    <a:pt x="734" y="1910"/>
                  </a:lnTo>
                  <a:lnTo>
                    <a:pt x="736" y="1883"/>
                  </a:lnTo>
                  <a:lnTo>
                    <a:pt x="737" y="1860"/>
                  </a:lnTo>
                  <a:lnTo>
                    <a:pt x="739" y="1837"/>
                  </a:lnTo>
                  <a:lnTo>
                    <a:pt x="743" y="1806"/>
                  </a:lnTo>
                  <a:lnTo>
                    <a:pt x="745" y="1779"/>
                  </a:lnTo>
                  <a:lnTo>
                    <a:pt x="747" y="1759"/>
                  </a:lnTo>
                  <a:lnTo>
                    <a:pt x="749" y="1736"/>
                  </a:lnTo>
                  <a:lnTo>
                    <a:pt x="751" y="1709"/>
                  </a:lnTo>
                  <a:lnTo>
                    <a:pt x="753" y="1690"/>
                  </a:lnTo>
                  <a:lnTo>
                    <a:pt x="757" y="1663"/>
                  </a:lnTo>
                  <a:lnTo>
                    <a:pt x="759" y="1647"/>
                  </a:lnTo>
                  <a:lnTo>
                    <a:pt x="761" y="1628"/>
                  </a:lnTo>
                  <a:lnTo>
                    <a:pt x="762" y="1605"/>
                  </a:lnTo>
                  <a:lnTo>
                    <a:pt x="764" y="1585"/>
                  </a:lnTo>
                  <a:lnTo>
                    <a:pt x="766" y="1570"/>
                  </a:lnTo>
                  <a:lnTo>
                    <a:pt x="770" y="1558"/>
                  </a:lnTo>
                  <a:lnTo>
                    <a:pt x="772" y="1547"/>
                  </a:lnTo>
                  <a:lnTo>
                    <a:pt x="774" y="1535"/>
                  </a:lnTo>
                  <a:lnTo>
                    <a:pt x="776" y="1516"/>
                  </a:lnTo>
                  <a:lnTo>
                    <a:pt x="778" y="1508"/>
                  </a:lnTo>
                  <a:lnTo>
                    <a:pt x="780" y="1500"/>
                  </a:lnTo>
                  <a:lnTo>
                    <a:pt x="784" y="1493"/>
                  </a:lnTo>
                  <a:lnTo>
                    <a:pt x="785" y="1493"/>
                  </a:lnTo>
                  <a:lnTo>
                    <a:pt x="787" y="1496"/>
                  </a:lnTo>
                  <a:lnTo>
                    <a:pt x="789" y="1489"/>
                  </a:lnTo>
                  <a:lnTo>
                    <a:pt x="791" y="1493"/>
                  </a:lnTo>
                  <a:lnTo>
                    <a:pt x="793" y="1493"/>
                  </a:lnTo>
                  <a:lnTo>
                    <a:pt x="797" y="1496"/>
                  </a:lnTo>
                  <a:lnTo>
                    <a:pt x="799" y="1504"/>
                  </a:lnTo>
                  <a:lnTo>
                    <a:pt x="801" y="1516"/>
                  </a:lnTo>
                  <a:lnTo>
                    <a:pt x="803" y="1531"/>
                  </a:lnTo>
                  <a:lnTo>
                    <a:pt x="805" y="1551"/>
                  </a:lnTo>
                  <a:lnTo>
                    <a:pt x="807" y="1566"/>
                  </a:lnTo>
                  <a:lnTo>
                    <a:pt x="809" y="1589"/>
                  </a:lnTo>
                  <a:lnTo>
                    <a:pt x="812" y="1612"/>
                  </a:lnTo>
                  <a:lnTo>
                    <a:pt x="814" y="1640"/>
                  </a:lnTo>
                  <a:lnTo>
                    <a:pt x="816" y="1659"/>
                  </a:lnTo>
                  <a:lnTo>
                    <a:pt x="818" y="1694"/>
                  </a:lnTo>
                  <a:lnTo>
                    <a:pt x="820" y="1725"/>
                  </a:lnTo>
                  <a:lnTo>
                    <a:pt x="822" y="1759"/>
                  </a:lnTo>
                  <a:lnTo>
                    <a:pt x="826" y="1794"/>
                  </a:lnTo>
                  <a:lnTo>
                    <a:pt x="828" y="1829"/>
                  </a:lnTo>
                  <a:lnTo>
                    <a:pt x="830" y="1864"/>
                  </a:lnTo>
                  <a:lnTo>
                    <a:pt x="832" y="1899"/>
                  </a:lnTo>
                  <a:lnTo>
                    <a:pt x="833" y="1930"/>
                  </a:lnTo>
                  <a:lnTo>
                    <a:pt x="835" y="1964"/>
                  </a:lnTo>
                  <a:lnTo>
                    <a:pt x="839" y="1999"/>
                  </a:lnTo>
                  <a:lnTo>
                    <a:pt x="841" y="2030"/>
                  </a:lnTo>
                  <a:lnTo>
                    <a:pt x="843" y="2061"/>
                  </a:lnTo>
                  <a:lnTo>
                    <a:pt x="845" y="2088"/>
                  </a:lnTo>
                  <a:lnTo>
                    <a:pt x="847" y="2111"/>
                  </a:lnTo>
                  <a:lnTo>
                    <a:pt x="849" y="2138"/>
                  </a:lnTo>
                  <a:lnTo>
                    <a:pt x="853" y="2158"/>
                  </a:lnTo>
                  <a:lnTo>
                    <a:pt x="855" y="2177"/>
                  </a:lnTo>
                  <a:lnTo>
                    <a:pt x="857" y="2196"/>
                  </a:lnTo>
                  <a:lnTo>
                    <a:pt x="858" y="2212"/>
                  </a:lnTo>
                  <a:lnTo>
                    <a:pt x="860" y="2239"/>
                  </a:lnTo>
                  <a:lnTo>
                    <a:pt x="862" y="2251"/>
                  </a:lnTo>
                  <a:lnTo>
                    <a:pt x="866" y="2266"/>
                  </a:lnTo>
                  <a:lnTo>
                    <a:pt x="868" y="2278"/>
                  </a:lnTo>
                  <a:lnTo>
                    <a:pt x="870" y="2285"/>
                  </a:lnTo>
                  <a:lnTo>
                    <a:pt x="872" y="2297"/>
                  </a:lnTo>
                  <a:lnTo>
                    <a:pt x="874" y="2305"/>
                  </a:lnTo>
                  <a:lnTo>
                    <a:pt x="876" y="2309"/>
                  </a:lnTo>
                  <a:lnTo>
                    <a:pt x="878" y="2316"/>
                  </a:lnTo>
                  <a:lnTo>
                    <a:pt x="881" y="2324"/>
                  </a:lnTo>
                  <a:lnTo>
                    <a:pt x="883" y="2332"/>
                  </a:lnTo>
                  <a:lnTo>
                    <a:pt x="885" y="2336"/>
                  </a:lnTo>
                  <a:lnTo>
                    <a:pt x="887" y="2340"/>
                  </a:lnTo>
                  <a:lnTo>
                    <a:pt x="889" y="2343"/>
                  </a:lnTo>
                  <a:lnTo>
                    <a:pt x="891" y="2347"/>
                  </a:lnTo>
                  <a:lnTo>
                    <a:pt x="895" y="2347"/>
                  </a:lnTo>
                  <a:lnTo>
                    <a:pt x="897" y="2343"/>
                  </a:lnTo>
                  <a:lnTo>
                    <a:pt x="899" y="2343"/>
                  </a:lnTo>
                  <a:lnTo>
                    <a:pt x="901" y="2347"/>
                  </a:lnTo>
                  <a:lnTo>
                    <a:pt x="903" y="2343"/>
                  </a:lnTo>
                  <a:lnTo>
                    <a:pt x="905" y="2355"/>
                  </a:lnTo>
                  <a:lnTo>
                    <a:pt x="908" y="2355"/>
                  </a:lnTo>
                  <a:lnTo>
                    <a:pt x="910" y="2355"/>
                  </a:lnTo>
                  <a:lnTo>
                    <a:pt x="912" y="2359"/>
                  </a:lnTo>
                  <a:lnTo>
                    <a:pt x="914" y="2359"/>
                  </a:lnTo>
                  <a:lnTo>
                    <a:pt x="916" y="2363"/>
                  </a:lnTo>
                  <a:lnTo>
                    <a:pt x="918" y="2363"/>
                  </a:lnTo>
                  <a:lnTo>
                    <a:pt x="922" y="2363"/>
                  </a:lnTo>
                  <a:lnTo>
                    <a:pt x="924" y="2367"/>
                  </a:lnTo>
                  <a:lnTo>
                    <a:pt x="926" y="2363"/>
                  </a:lnTo>
                  <a:lnTo>
                    <a:pt x="928" y="2371"/>
                  </a:lnTo>
                  <a:lnTo>
                    <a:pt x="929" y="2367"/>
                  </a:lnTo>
                  <a:lnTo>
                    <a:pt x="931" y="2367"/>
                  </a:lnTo>
                  <a:lnTo>
                    <a:pt x="935" y="2363"/>
                  </a:lnTo>
                  <a:lnTo>
                    <a:pt x="937" y="2371"/>
                  </a:lnTo>
                  <a:lnTo>
                    <a:pt x="939" y="2367"/>
                  </a:lnTo>
                  <a:lnTo>
                    <a:pt x="941" y="2367"/>
                  </a:lnTo>
                  <a:lnTo>
                    <a:pt x="943" y="2371"/>
                  </a:lnTo>
                  <a:lnTo>
                    <a:pt x="945" y="2371"/>
                  </a:lnTo>
                  <a:lnTo>
                    <a:pt x="949" y="2371"/>
                  </a:lnTo>
                  <a:lnTo>
                    <a:pt x="951" y="2367"/>
                  </a:lnTo>
                  <a:lnTo>
                    <a:pt x="953" y="2367"/>
                  </a:lnTo>
                  <a:lnTo>
                    <a:pt x="954" y="2367"/>
                  </a:lnTo>
                  <a:lnTo>
                    <a:pt x="956" y="2367"/>
                  </a:lnTo>
                  <a:lnTo>
                    <a:pt x="958" y="2367"/>
                  </a:lnTo>
                  <a:lnTo>
                    <a:pt x="960" y="2359"/>
                  </a:lnTo>
                  <a:lnTo>
                    <a:pt x="964" y="2359"/>
                  </a:lnTo>
                  <a:lnTo>
                    <a:pt x="966" y="2363"/>
                  </a:lnTo>
                  <a:lnTo>
                    <a:pt x="968" y="2359"/>
                  </a:lnTo>
                  <a:lnTo>
                    <a:pt x="970" y="2363"/>
                  </a:lnTo>
                  <a:lnTo>
                    <a:pt x="972" y="2363"/>
                  </a:lnTo>
                  <a:lnTo>
                    <a:pt x="974" y="2359"/>
                  </a:lnTo>
                  <a:lnTo>
                    <a:pt x="977" y="2359"/>
                  </a:lnTo>
                  <a:lnTo>
                    <a:pt x="979" y="2359"/>
                  </a:lnTo>
                  <a:lnTo>
                    <a:pt x="981" y="2367"/>
                  </a:lnTo>
                  <a:lnTo>
                    <a:pt x="983" y="2363"/>
                  </a:lnTo>
                  <a:lnTo>
                    <a:pt x="985" y="2363"/>
                  </a:lnTo>
                  <a:lnTo>
                    <a:pt x="987" y="2367"/>
                  </a:lnTo>
                  <a:lnTo>
                    <a:pt x="991" y="2363"/>
                  </a:lnTo>
                  <a:lnTo>
                    <a:pt x="993" y="2371"/>
                  </a:lnTo>
                  <a:lnTo>
                    <a:pt x="995" y="2371"/>
                  </a:lnTo>
                  <a:lnTo>
                    <a:pt x="997" y="2371"/>
                  </a:lnTo>
                  <a:lnTo>
                    <a:pt x="999" y="2371"/>
                  </a:lnTo>
                  <a:lnTo>
                    <a:pt x="1001" y="2371"/>
                  </a:lnTo>
                  <a:lnTo>
                    <a:pt x="1004" y="2371"/>
                  </a:lnTo>
                  <a:lnTo>
                    <a:pt x="1006" y="2367"/>
                  </a:lnTo>
                  <a:lnTo>
                    <a:pt x="1008" y="2367"/>
                  </a:lnTo>
                  <a:lnTo>
                    <a:pt x="1010" y="2371"/>
                  </a:lnTo>
                  <a:lnTo>
                    <a:pt x="1012" y="2363"/>
                  </a:lnTo>
                  <a:lnTo>
                    <a:pt x="1014" y="2363"/>
                  </a:lnTo>
                  <a:lnTo>
                    <a:pt x="1018" y="2363"/>
                  </a:lnTo>
                  <a:lnTo>
                    <a:pt x="1020" y="2363"/>
                  </a:lnTo>
                  <a:lnTo>
                    <a:pt x="1022" y="2363"/>
                  </a:lnTo>
                  <a:lnTo>
                    <a:pt x="1024" y="2363"/>
                  </a:lnTo>
                  <a:lnTo>
                    <a:pt x="1025" y="2363"/>
                  </a:lnTo>
                  <a:lnTo>
                    <a:pt x="1027" y="2367"/>
                  </a:lnTo>
                  <a:lnTo>
                    <a:pt x="1029" y="2363"/>
                  </a:lnTo>
                  <a:lnTo>
                    <a:pt x="1033" y="2363"/>
                  </a:lnTo>
                  <a:lnTo>
                    <a:pt x="1035" y="2363"/>
                  </a:lnTo>
                  <a:lnTo>
                    <a:pt x="1037" y="2359"/>
                  </a:lnTo>
                  <a:lnTo>
                    <a:pt x="1039" y="2359"/>
                  </a:lnTo>
                  <a:lnTo>
                    <a:pt x="1041" y="2359"/>
                  </a:lnTo>
                  <a:lnTo>
                    <a:pt x="1043" y="2355"/>
                  </a:lnTo>
                  <a:lnTo>
                    <a:pt x="1047" y="2351"/>
                  </a:lnTo>
                  <a:lnTo>
                    <a:pt x="1049" y="2355"/>
                  </a:lnTo>
                  <a:lnTo>
                    <a:pt x="1050" y="2351"/>
                  </a:lnTo>
                  <a:lnTo>
                    <a:pt x="1052" y="2347"/>
                  </a:lnTo>
                  <a:lnTo>
                    <a:pt x="1054" y="2351"/>
                  </a:lnTo>
                  <a:lnTo>
                    <a:pt x="1056" y="2347"/>
                  </a:lnTo>
                  <a:lnTo>
                    <a:pt x="1060" y="2347"/>
                  </a:lnTo>
                  <a:lnTo>
                    <a:pt x="1062" y="2343"/>
                  </a:lnTo>
                  <a:lnTo>
                    <a:pt x="1064" y="2343"/>
                  </a:lnTo>
                  <a:lnTo>
                    <a:pt x="1066" y="2336"/>
                  </a:lnTo>
                  <a:lnTo>
                    <a:pt x="1068" y="2336"/>
                  </a:lnTo>
                  <a:lnTo>
                    <a:pt x="1070" y="2332"/>
                  </a:lnTo>
                  <a:lnTo>
                    <a:pt x="1073" y="2328"/>
                  </a:lnTo>
                  <a:lnTo>
                    <a:pt x="1075" y="2324"/>
                  </a:lnTo>
                  <a:lnTo>
                    <a:pt x="1077" y="2316"/>
                  </a:lnTo>
                  <a:lnTo>
                    <a:pt x="1079" y="2316"/>
                  </a:lnTo>
                  <a:lnTo>
                    <a:pt x="1081" y="2309"/>
                  </a:lnTo>
                  <a:lnTo>
                    <a:pt x="1083" y="2309"/>
                  </a:lnTo>
                  <a:lnTo>
                    <a:pt x="1087" y="2305"/>
                  </a:lnTo>
                  <a:lnTo>
                    <a:pt x="1089" y="2301"/>
                  </a:lnTo>
                  <a:lnTo>
                    <a:pt x="1091" y="2301"/>
                  </a:lnTo>
                  <a:lnTo>
                    <a:pt x="1093" y="2293"/>
                  </a:lnTo>
                  <a:lnTo>
                    <a:pt x="1095" y="2293"/>
                  </a:lnTo>
                  <a:lnTo>
                    <a:pt x="1097" y="2285"/>
                  </a:lnTo>
                  <a:lnTo>
                    <a:pt x="1098" y="2285"/>
                  </a:lnTo>
                  <a:lnTo>
                    <a:pt x="1102" y="2282"/>
                  </a:lnTo>
                  <a:lnTo>
                    <a:pt x="1104" y="2278"/>
                  </a:lnTo>
                  <a:lnTo>
                    <a:pt x="1106" y="2274"/>
                  </a:lnTo>
                  <a:lnTo>
                    <a:pt x="1108" y="2274"/>
                  </a:lnTo>
                  <a:lnTo>
                    <a:pt x="1110" y="2278"/>
                  </a:lnTo>
                  <a:lnTo>
                    <a:pt x="1112" y="2270"/>
                  </a:lnTo>
                  <a:lnTo>
                    <a:pt x="1116" y="2266"/>
                  </a:lnTo>
                  <a:lnTo>
                    <a:pt x="1118" y="2266"/>
                  </a:lnTo>
                  <a:lnTo>
                    <a:pt x="1120" y="2266"/>
                  </a:lnTo>
                  <a:lnTo>
                    <a:pt x="1121" y="2258"/>
                  </a:lnTo>
                  <a:lnTo>
                    <a:pt x="1123" y="2254"/>
                  </a:lnTo>
                  <a:lnTo>
                    <a:pt x="1125" y="2254"/>
                  </a:lnTo>
                  <a:lnTo>
                    <a:pt x="1129" y="2254"/>
                  </a:lnTo>
                  <a:lnTo>
                    <a:pt x="1131" y="2254"/>
                  </a:lnTo>
                  <a:lnTo>
                    <a:pt x="1133" y="2251"/>
                  </a:lnTo>
                  <a:lnTo>
                    <a:pt x="1135" y="2254"/>
                  </a:lnTo>
                  <a:lnTo>
                    <a:pt x="1137" y="2254"/>
                  </a:lnTo>
                  <a:lnTo>
                    <a:pt x="1139" y="2251"/>
                  </a:lnTo>
                  <a:lnTo>
                    <a:pt x="1143" y="2251"/>
                  </a:lnTo>
                  <a:lnTo>
                    <a:pt x="1145" y="2254"/>
                  </a:lnTo>
                  <a:lnTo>
                    <a:pt x="1146" y="2258"/>
                  </a:lnTo>
                  <a:lnTo>
                    <a:pt x="1148" y="2254"/>
                  </a:lnTo>
                  <a:lnTo>
                    <a:pt x="1150" y="2258"/>
                  </a:lnTo>
                  <a:lnTo>
                    <a:pt x="1152" y="2258"/>
                  </a:lnTo>
                  <a:lnTo>
                    <a:pt x="1156" y="2266"/>
                  </a:lnTo>
                  <a:lnTo>
                    <a:pt x="1158" y="2270"/>
                  </a:lnTo>
                  <a:lnTo>
                    <a:pt x="1160" y="2270"/>
                  </a:lnTo>
                  <a:lnTo>
                    <a:pt x="1162" y="2270"/>
                  </a:lnTo>
                  <a:lnTo>
                    <a:pt x="1164" y="2278"/>
                  </a:lnTo>
                  <a:lnTo>
                    <a:pt x="1166" y="2282"/>
                  </a:lnTo>
                  <a:lnTo>
                    <a:pt x="1168" y="2285"/>
                  </a:lnTo>
                  <a:lnTo>
                    <a:pt x="1171" y="2285"/>
                  </a:lnTo>
                  <a:lnTo>
                    <a:pt x="1173" y="2293"/>
                  </a:lnTo>
                  <a:lnTo>
                    <a:pt x="1175" y="2297"/>
                  </a:lnTo>
                  <a:lnTo>
                    <a:pt x="1177" y="2301"/>
                  </a:lnTo>
                  <a:lnTo>
                    <a:pt x="1179" y="2305"/>
                  </a:lnTo>
                  <a:lnTo>
                    <a:pt x="1181" y="2313"/>
                  </a:lnTo>
                  <a:lnTo>
                    <a:pt x="1185" y="2313"/>
                  </a:lnTo>
                  <a:lnTo>
                    <a:pt x="1187" y="2320"/>
                  </a:lnTo>
                  <a:lnTo>
                    <a:pt x="1189" y="2320"/>
                  </a:lnTo>
                  <a:lnTo>
                    <a:pt x="1191" y="2328"/>
                  </a:lnTo>
                  <a:lnTo>
                    <a:pt x="1193" y="2332"/>
                  </a:lnTo>
                  <a:lnTo>
                    <a:pt x="1194" y="2332"/>
                  </a:lnTo>
                  <a:lnTo>
                    <a:pt x="1198" y="2332"/>
                  </a:lnTo>
                  <a:lnTo>
                    <a:pt x="1200" y="2340"/>
                  </a:lnTo>
                  <a:lnTo>
                    <a:pt x="1202" y="2340"/>
                  </a:lnTo>
                  <a:lnTo>
                    <a:pt x="1204" y="2347"/>
                  </a:lnTo>
                  <a:lnTo>
                    <a:pt x="1206" y="2343"/>
                  </a:lnTo>
                  <a:lnTo>
                    <a:pt x="1208" y="2351"/>
                  </a:lnTo>
                  <a:lnTo>
                    <a:pt x="1212" y="2359"/>
                  </a:lnTo>
                  <a:lnTo>
                    <a:pt x="1214" y="2355"/>
                  </a:lnTo>
                  <a:lnTo>
                    <a:pt x="1216" y="2363"/>
                  </a:lnTo>
                  <a:lnTo>
                    <a:pt x="1217" y="2367"/>
                  </a:lnTo>
                  <a:lnTo>
                    <a:pt x="1219" y="2374"/>
                  </a:lnTo>
                  <a:lnTo>
                    <a:pt x="1221" y="2378"/>
                  </a:lnTo>
                  <a:lnTo>
                    <a:pt x="1225" y="2378"/>
                  </a:lnTo>
                  <a:lnTo>
                    <a:pt x="1227" y="2374"/>
                  </a:lnTo>
                  <a:lnTo>
                    <a:pt x="1229" y="2374"/>
                  </a:lnTo>
                  <a:lnTo>
                    <a:pt x="1231" y="2374"/>
                  </a:lnTo>
                  <a:lnTo>
                    <a:pt x="1233" y="2374"/>
                  </a:lnTo>
                  <a:lnTo>
                    <a:pt x="1235" y="2378"/>
                  </a:lnTo>
                  <a:lnTo>
                    <a:pt x="1237" y="2382"/>
                  </a:lnTo>
                  <a:lnTo>
                    <a:pt x="1241" y="2382"/>
                  </a:lnTo>
                  <a:lnTo>
                    <a:pt x="1242" y="2386"/>
                  </a:lnTo>
                  <a:lnTo>
                    <a:pt x="1244" y="2390"/>
                  </a:lnTo>
                  <a:lnTo>
                    <a:pt x="1246" y="2386"/>
                  </a:lnTo>
                  <a:lnTo>
                    <a:pt x="1248" y="2378"/>
                  </a:lnTo>
                  <a:lnTo>
                    <a:pt x="1250" y="2378"/>
                  </a:lnTo>
                  <a:lnTo>
                    <a:pt x="1254" y="2382"/>
                  </a:lnTo>
                  <a:lnTo>
                    <a:pt x="1256" y="2378"/>
                  </a:lnTo>
                  <a:lnTo>
                    <a:pt x="1258" y="2386"/>
                  </a:lnTo>
                  <a:lnTo>
                    <a:pt x="1260" y="2382"/>
                  </a:lnTo>
                  <a:lnTo>
                    <a:pt x="1262" y="2386"/>
                  </a:lnTo>
                  <a:lnTo>
                    <a:pt x="1264" y="2382"/>
                  </a:lnTo>
                  <a:lnTo>
                    <a:pt x="1267" y="2386"/>
                  </a:lnTo>
                  <a:lnTo>
                    <a:pt x="1269" y="2386"/>
                  </a:lnTo>
                  <a:lnTo>
                    <a:pt x="1271" y="2390"/>
                  </a:lnTo>
                  <a:lnTo>
                    <a:pt x="1273" y="2390"/>
                  </a:lnTo>
                  <a:lnTo>
                    <a:pt x="1275" y="2390"/>
                  </a:lnTo>
                  <a:lnTo>
                    <a:pt x="1277" y="2390"/>
                  </a:lnTo>
                  <a:lnTo>
                    <a:pt x="1281" y="2386"/>
                  </a:lnTo>
                  <a:lnTo>
                    <a:pt x="1283" y="2386"/>
                  </a:lnTo>
                  <a:lnTo>
                    <a:pt x="1285" y="2386"/>
                  </a:lnTo>
                  <a:lnTo>
                    <a:pt x="1287" y="2382"/>
                  </a:lnTo>
                  <a:lnTo>
                    <a:pt x="1289" y="2386"/>
                  </a:lnTo>
                  <a:lnTo>
                    <a:pt x="1290" y="2382"/>
                  </a:lnTo>
                  <a:lnTo>
                    <a:pt x="1294" y="2386"/>
                  </a:lnTo>
                  <a:lnTo>
                    <a:pt x="1296" y="2382"/>
                  </a:lnTo>
                  <a:lnTo>
                    <a:pt x="1298" y="2382"/>
                  </a:lnTo>
                  <a:lnTo>
                    <a:pt x="1300" y="2378"/>
                  </a:lnTo>
                  <a:lnTo>
                    <a:pt x="1302" y="2378"/>
                  </a:lnTo>
                  <a:lnTo>
                    <a:pt x="1304" y="2374"/>
                  </a:lnTo>
                  <a:lnTo>
                    <a:pt x="1306" y="2374"/>
                  </a:lnTo>
                  <a:lnTo>
                    <a:pt x="1310" y="2374"/>
                  </a:lnTo>
                  <a:lnTo>
                    <a:pt x="1312" y="2374"/>
                  </a:lnTo>
                  <a:lnTo>
                    <a:pt x="1313" y="2374"/>
                  </a:lnTo>
                  <a:lnTo>
                    <a:pt x="1315" y="2378"/>
                  </a:lnTo>
                  <a:lnTo>
                    <a:pt x="1317" y="2378"/>
                  </a:lnTo>
                  <a:lnTo>
                    <a:pt x="1319" y="2382"/>
                  </a:lnTo>
                  <a:lnTo>
                    <a:pt x="1323" y="2378"/>
                  </a:lnTo>
                  <a:lnTo>
                    <a:pt x="1325" y="2382"/>
                  </a:lnTo>
                  <a:lnTo>
                    <a:pt x="1327" y="2374"/>
                  </a:lnTo>
                  <a:lnTo>
                    <a:pt x="1329" y="2378"/>
                  </a:lnTo>
                  <a:lnTo>
                    <a:pt x="1331" y="2378"/>
                  </a:lnTo>
                  <a:lnTo>
                    <a:pt x="1333" y="2378"/>
                  </a:lnTo>
                  <a:lnTo>
                    <a:pt x="1337" y="2378"/>
                  </a:lnTo>
                  <a:lnTo>
                    <a:pt x="1338" y="2374"/>
                  </a:lnTo>
                  <a:lnTo>
                    <a:pt x="1340" y="2371"/>
                  </a:lnTo>
                  <a:lnTo>
                    <a:pt x="1342" y="2371"/>
                  </a:lnTo>
                  <a:lnTo>
                    <a:pt x="1344" y="2374"/>
                  </a:lnTo>
                  <a:lnTo>
                    <a:pt x="1346" y="2367"/>
                  </a:lnTo>
                  <a:lnTo>
                    <a:pt x="1350" y="2367"/>
                  </a:lnTo>
                  <a:lnTo>
                    <a:pt x="1352" y="2367"/>
                  </a:lnTo>
                  <a:lnTo>
                    <a:pt x="1354" y="2355"/>
                  </a:lnTo>
                  <a:lnTo>
                    <a:pt x="1356" y="2351"/>
                  </a:lnTo>
                  <a:lnTo>
                    <a:pt x="1358" y="2347"/>
                  </a:lnTo>
                  <a:lnTo>
                    <a:pt x="1360" y="2340"/>
                  </a:lnTo>
                  <a:lnTo>
                    <a:pt x="1363" y="2328"/>
                  </a:lnTo>
                  <a:lnTo>
                    <a:pt x="1365" y="2320"/>
                  </a:lnTo>
                  <a:lnTo>
                    <a:pt x="1367" y="2305"/>
                  </a:lnTo>
                  <a:lnTo>
                    <a:pt x="1369" y="2285"/>
                  </a:lnTo>
                  <a:lnTo>
                    <a:pt x="1371" y="2274"/>
                  </a:lnTo>
                  <a:lnTo>
                    <a:pt x="1373" y="2254"/>
                  </a:lnTo>
                  <a:lnTo>
                    <a:pt x="1375" y="2231"/>
                  </a:lnTo>
                  <a:lnTo>
                    <a:pt x="1379" y="2204"/>
                  </a:lnTo>
                  <a:lnTo>
                    <a:pt x="1381" y="2181"/>
                  </a:lnTo>
                  <a:lnTo>
                    <a:pt x="1383" y="2146"/>
                  </a:lnTo>
                  <a:lnTo>
                    <a:pt x="1385" y="2115"/>
                  </a:lnTo>
                  <a:lnTo>
                    <a:pt x="1386" y="2073"/>
                  </a:lnTo>
                  <a:lnTo>
                    <a:pt x="1388" y="2030"/>
                  </a:lnTo>
                  <a:lnTo>
                    <a:pt x="1392" y="1988"/>
                  </a:lnTo>
                  <a:lnTo>
                    <a:pt x="1394" y="1941"/>
                  </a:lnTo>
                  <a:lnTo>
                    <a:pt x="1396" y="1899"/>
                  </a:lnTo>
                  <a:lnTo>
                    <a:pt x="1398" y="1845"/>
                  </a:lnTo>
                  <a:lnTo>
                    <a:pt x="1400" y="1790"/>
                  </a:lnTo>
                  <a:lnTo>
                    <a:pt x="1402" y="1736"/>
                  </a:lnTo>
                  <a:lnTo>
                    <a:pt x="1406" y="1682"/>
                  </a:lnTo>
                  <a:lnTo>
                    <a:pt x="1408" y="1632"/>
                  </a:lnTo>
                  <a:lnTo>
                    <a:pt x="1409" y="1574"/>
                  </a:lnTo>
                  <a:lnTo>
                    <a:pt x="1411" y="1523"/>
                  </a:lnTo>
                  <a:lnTo>
                    <a:pt x="1413" y="1473"/>
                  </a:lnTo>
                  <a:lnTo>
                    <a:pt x="1415" y="1419"/>
                  </a:lnTo>
                  <a:lnTo>
                    <a:pt x="1419" y="1380"/>
                  </a:lnTo>
                  <a:lnTo>
                    <a:pt x="1421" y="1330"/>
                  </a:lnTo>
                  <a:lnTo>
                    <a:pt x="1423" y="1291"/>
                  </a:lnTo>
                  <a:lnTo>
                    <a:pt x="1425" y="1253"/>
                  </a:lnTo>
                  <a:lnTo>
                    <a:pt x="1427" y="1226"/>
                  </a:lnTo>
                  <a:lnTo>
                    <a:pt x="1429" y="1195"/>
                  </a:lnTo>
                  <a:lnTo>
                    <a:pt x="1433" y="1175"/>
                  </a:lnTo>
                  <a:lnTo>
                    <a:pt x="1434" y="1156"/>
                  </a:lnTo>
                  <a:lnTo>
                    <a:pt x="1436" y="1152"/>
                  </a:lnTo>
                  <a:lnTo>
                    <a:pt x="1438" y="1148"/>
                  </a:lnTo>
                  <a:lnTo>
                    <a:pt x="1440" y="1152"/>
                  </a:lnTo>
                  <a:lnTo>
                    <a:pt x="1442" y="1160"/>
                  </a:lnTo>
                  <a:lnTo>
                    <a:pt x="1444" y="1175"/>
                  </a:lnTo>
                  <a:lnTo>
                    <a:pt x="1448" y="1199"/>
                  </a:lnTo>
                  <a:lnTo>
                    <a:pt x="1450" y="1218"/>
                  </a:lnTo>
                  <a:lnTo>
                    <a:pt x="1452" y="1253"/>
                  </a:lnTo>
                  <a:lnTo>
                    <a:pt x="1454" y="1291"/>
                  </a:lnTo>
                  <a:lnTo>
                    <a:pt x="1456" y="1330"/>
                  </a:lnTo>
                  <a:lnTo>
                    <a:pt x="1457" y="1373"/>
                  </a:lnTo>
                  <a:lnTo>
                    <a:pt x="1461" y="1419"/>
                  </a:lnTo>
                  <a:lnTo>
                    <a:pt x="1463" y="1458"/>
                  </a:lnTo>
                  <a:lnTo>
                    <a:pt x="1465" y="1508"/>
                  </a:lnTo>
                  <a:lnTo>
                    <a:pt x="1467" y="1543"/>
                  </a:lnTo>
                  <a:lnTo>
                    <a:pt x="1469" y="1582"/>
                  </a:lnTo>
                  <a:lnTo>
                    <a:pt x="1471" y="1616"/>
                  </a:lnTo>
                  <a:lnTo>
                    <a:pt x="1475" y="1651"/>
                  </a:lnTo>
                  <a:lnTo>
                    <a:pt x="1477" y="1678"/>
                  </a:lnTo>
                  <a:lnTo>
                    <a:pt x="1479" y="1705"/>
                  </a:lnTo>
                  <a:lnTo>
                    <a:pt x="1481" y="1725"/>
                  </a:lnTo>
                  <a:lnTo>
                    <a:pt x="1482" y="1744"/>
                  </a:lnTo>
                  <a:lnTo>
                    <a:pt x="1484" y="1759"/>
                  </a:lnTo>
                  <a:lnTo>
                    <a:pt x="1488" y="1767"/>
                  </a:lnTo>
                  <a:lnTo>
                    <a:pt x="1490" y="1771"/>
                  </a:lnTo>
                  <a:lnTo>
                    <a:pt x="1492" y="1767"/>
                  </a:lnTo>
                  <a:lnTo>
                    <a:pt x="1494" y="1767"/>
                  </a:lnTo>
                  <a:lnTo>
                    <a:pt x="1496" y="1771"/>
                  </a:lnTo>
                  <a:lnTo>
                    <a:pt x="1498" y="1775"/>
                  </a:lnTo>
                  <a:lnTo>
                    <a:pt x="1502" y="1771"/>
                  </a:lnTo>
                  <a:lnTo>
                    <a:pt x="1504" y="1767"/>
                  </a:lnTo>
                  <a:lnTo>
                    <a:pt x="1505" y="1767"/>
                  </a:lnTo>
                  <a:lnTo>
                    <a:pt x="1507" y="1771"/>
                  </a:lnTo>
                  <a:lnTo>
                    <a:pt x="1509" y="1779"/>
                  </a:lnTo>
                  <a:lnTo>
                    <a:pt x="1511" y="1775"/>
                  </a:lnTo>
                  <a:lnTo>
                    <a:pt x="1515" y="1779"/>
                  </a:lnTo>
                  <a:lnTo>
                    <a:pt x="1517" y="1790"/>
                  </a:lnTo>
                  <a:lnTo>
                    <a:pt x="1519" y="1798"/>
                  </a:lnTo>
                  <a:lnTo>
                    <a:pt x="1521" y="1814"/>
                  </a:lnTo>
                  <a:lnTo>
                    <a:pt x="1523" y="1829"/>
                  </a:lnTo>
                  <a:lnTo>
                    <a:pt x="1525" y="1841"/>
                  </a:lnTo>
                  <a:lnTo>
                    <a:pt x="1527" y="1860"/>
                  </a:lnTo>
                  <a:lnTo>
                    <a:pt x="1530" y="1879"/>
                  </a:lnTo>
                  <a:lnTo>
                    <a:pt x="1532" y="1903"/>
                  </a:lnTo>
                  <a:lnTo>
                    <a:pt x="1534" y="1926"/>
                  </a:lnTo>
                  <a:lnTo>
                    <a:pt x="1536" y="1949"/>
                  </a:lnTo>
                  <a:lnTo>
                    <a:pt x="1538" y="1972"/>
                  </a:lnTo>
                  <a:lnTo>
                    <a:pt x="1540" y="1999"/>
                  </a:lnTo>
                  <a:lnTo>
                    <a:pt x="1544" y="2019"/>
                  </a:lnTo>
                  <a:lnTo>
                    <a:pt x="1546" y="2046"/>
                  </a:lnTo>
                  <a:lnTo>
                    <a:pt x="1548" y="2069"/>
                  </a:lnTo>
                  <a:lnTo>
                    <a:pt x="1550" y="2100"/>
                  </a:lnTo>
                  <a:lnTo>
                    <a:pt x="1552" y="2123"/>
                  </a:lnTo>
                  <a:lnTo>
                    <a:pt x="1553" y="2146"/>
                  </a:lnTo>
                  <a:lnTo>
                    <a:pt x="1557" y="2162"/>
                  </a:lnTo>
                  <a:lnTo>
                    <a:pt x="1559" y="2181"/>
                  </a:lnTo>
                  <a:lnTo>
                    <a:pt x="1561" y="2204"/>
                  </a:lnTo>
                  <a:lnTo>
                    <a:pt x="1563" y="2220"/>
                  </a:lnTo>
                  <a:lnTo>
                    <a:pt x="1565" y="2235"/>
                  </a:lnTo>
                  <a:lnTo>
                    <a:pt x="1567" y="2254"/>
                  </a:lnTo>
                  <a:lnTo>
                    <a:pt x="1571" y="2270"/>
                  </a:lnTo>
                  <a:lnTo>
                    <a:pt x="1573" y="2278"/>
                  </a:lnTo>
                  <a:lnTo>
                    <a:pt x="1575" y="2293"/>
                  </a:lnTo>
                  <a:lnTo>
                    <a:pt x="1577" y="2305"/>
                  </a:lnTo>
                  <a:lnTo>
                    <a:pt x="1578" y="2309"/>
                  </a:lnTo>
                  <a:lnTo>
                    <a:pt x="1580" y="2320"/>
                  </a:lnTo>
                  <a:lnTo>
                    <a:pt x="1584" y="2328"/>
                  </a:lnTo>
                  <a:lnTo>
                    <a:pt x="1586" y="2336"/>
                  </a:lnTo>
                  <a:lnTo>
                    <a:pt x="1588" y="2343"/>
                  </a:lnTo>
                  <a:lnTo>
                    <a:pt x="1590" y="2347"/>
                  </a:lnTo>
                  <a:lnTo>
                    <a:pt x="1592" y="2351"/>
                  </a:lnTo>
                  <a:lnTo>
                    <a:pt x="1594" y="2355"/>
                  </a:lnTo>
                  <a:lnTo>
                    <a:pt x="1596" y="2359"/>
                  </a:lnTo>
                  <a:lnTo>
                    <a:pt x="1600" y="2363"/>
                  </a:lnTo>
                  <a:lnTo>
                    <a:pt x="1601" y="2367"/>
                  </a:lnTo>
                  <a:lnTo>
                    <a:pt x="1603" y="2367"/>
                  </a:lnTo>
                  <a:lnTo>
                    <a:pt x="1605" y="2367"/>
                  </a:lnTo>
                  <a:lnTo>
                    <a:pt x="1607" y="2363"/>
                  </a:lnTo>
                  <a:lnTo>
                    <a:pt x="1609" y="2363"/>
                  </a:lnTo>
                  <a:lnTo>
                    <a:pt x="1613" y="2367"/>
                  </a:lnTo>
                  <a:lnTo>
                    <a:pt x="1615" y="2367"/>
                  </a:lnTo>
                  <a:lnTo>
                    <a:pt x="1617" y="2367"/>
                  </a:lnTo>
                  <a:lnTo>
                    <a:pt x="1619" y="2367"/>
                  </a:lnTo>
                  <a:lnTo>
                    <a:pt x="1621" y="2363"/>
                  </a:lnTo>
                  <a:lnTo>
                    <a:pt x="1623" y="2363"/>
                  </a:lnTo>
                  <a:lnTo>
                    <a:pt x="1626" y="2359"/>
                  </a:lnTo>
                  <a:lnTo>
                    <a:pt x="1628" y="2363"/>
                  </a:lnTo>
                  <a:lnTo>
                    <a:pt x="1630" y="2363"/>
                  </a:lnTo>
                  <a:lnTo>
                    <a:pt x="1632" y="2363"/>
                  </a:lnTo>
                  <a:lnTo>
                    <a:pt x="1634" y="2367"/>
                  </a:lnTo>
                  <a:lnTo>
                    <a:pt x="1636" y="2367"/>
                  </a:lnTo>
                  <a:lnTo>
                    <a:pt x="1640" y="2367"/>
                  </a:lnTo>
                  <a:lnTo>
                    <a:pt x="1642" y="2367"/>
                  </a:lnTo>
                  <a:lnTo>
                    <a:pt x="1644" y="2363"/>
                  </a:lnTo>
                  <a:lnTo>
                    <a:pt x="1646" y="2371"/>
                  </a:lnTo>
                  <a:lnTo>
                    <a:pt x="1648" y="2371"/>
                  </a:lnTo>
                  <a:lnTo>
                    <a:pt x="1649" y="2367"/>
                  </a:lnTo>
                  <a:lnTo>
                    <a:pt x="1653" y="2371"/>
                  </a:lnTo>
                  <a:lnTo>
                    <a:pt x="1655" y="2374"/>
                  </a:lnTo>
                  <a:lnTo>
                    <a:pt x="1657" y="2378"/>
                  </a:lnTo>
                  <a:lnTo>
                    <a:pt x="1659" y="2374"/>
                  </a:lnTo>
                  <a:lnTo>
                    <a:pt x="1661" y="2374"/>
                  </a:lnTo>
                  <a:lnTo>
                    <a:pt x="1663" y="2371"/>
                  </a:lnTo>
                  <a:lnTo>
                    <a:pt x="1665" y="2378"/>
                  </a:lnTo>
                  <a:lnTo>
                    <a:pt x="1669" y="2382"/>
                  </a:lnTo>
                  <a:lnTo>
                    <a:pt x="1671" y="2378"/>
                  </a:lnTo>
                  <a:lnTo>
                    <a:pt x="1673" y="2386"/>
                  </a:lnTo>
                  <a:lnTo>
                    <a:pt x="1674" y="2378"/>
                  </a:lnTo>
                  <a:lnTo>
                    <a:pt x="1676" y="2382"/>
                  </a:lnTo>
                  <a:lnTo>
                    <a:pt x="1678" y="2386"/>
                  </a:lnTo>
                  <a:lnTo>
                    <a:pt x="1682" y="2390"/>
                  </a:lnTo>
                  <a:lnTo>
                    <a:pt x="1684" y="2394"/>
                  </a:lnTo>
                  <a:lnTo>
                    <a:pt x="1686" y="2398"/>
                  </a:lnTo>
                  <a:lnTo>
                    <a:pt x="1688" y="2394"/>
                  </a:lnTo>
                  <a:lnTo>
                    <a:pt x="1690" y="2390"/>
                  </a:lnTo>
                  <a:lnTo>
                    <a:pt x="1692" y="2394"/>
                  </a:lnTo>
                  <a:lnTo>
                    <a:pt x="1696" y="2398"/>
                  </a:lnTo>
                  <a:lnTo>
                    <a:pt x="1697" y="2401"/>
                  </a:lnTo>
                  <a:lnTo>
                    <a:pt x="1699" y="2394"/>
                  </a:lnTo>
                  <a:lnTo>
                    <a:pt x="1701" y="2394"/>
                  </a:lnTo>
                  <a:lnTo>
                    <a:pt x="1703" y="2394"/>
                  </a:lnTo>
                  <a:lnTo>
                    <a:pt x="1705" y="2394"/>
                  </a:lnTo>
                  <a:lnTo>
                    <a:pt x="1709" y="2394"/>
                  </a:lnTo>
                  <a:lnTo>
                    <a:pt x="1711" y="2394"/>
                  </a:lnTo>
                  <a:lnTo>
                    <a:pt x="1713" y="2394"/>
                  </a:lnTo>
                  <a:lnTo>
                    <a:pt x="1715" y="2390"/>
                  </a:lnTo>
                  <a:lnTo>
                    <a:pt x="1717" y="2390"/>
                  </a:lnTo>
                  <a:lnTo>
                    <a:pt x="1719" y="2394"/>
                  </a:lnTo>
                  <a:lnTo>
                    <a:pt x="1722" y="2398"/>
                  </a:lnTo>
                  <a:lnTo>
                    <a:pt x="1724" y="2394"/>
                  </a:lnTo>
                  <a:lnTo>
                    <a:pt x="1726" y="2390"/>
                  </a:lnTo>
                  <a:lnTo>
                    <a:pt x="1728" y="2394"/>
                  </a:lnTo>
                  <a:lnTo>
                    <a:pt x="1730" y="2394"/>
                  </a:lnTo>
                  <a:lnTo>
                    <a:pt x="1732" y="2394"/>
                  </a:lnTo>
                  <a:lnTo>
                    <a:pt x="1734" y="2394"/>
                  </a:lnTo>
                  <a:lnTo>
                    <a:pt x="1738" y="2394"/>
                  </a:lnTo>
                  <a:lnTo>
                    <a:pt x="1740" y="2390"/>
                  </a:lnTo>
                  <a:lnTo>
                    <a:pt x="1742" y="2398"/>
                  </a:lnTo>
                  <a:lnTo>
                    <a:pt x="1744" y="2394"/>
                  </a:lnTo>
                  <a:lnTo>
                    <a:pt x="1745" y="2390"/>
                  </a:lnTo>
                  <a:lnTo>
                    <a:pt x="1747" y="2390"/>
                  </a:lnTo>
                  <a:lnTo>
                    <a:pt x="1751" y="2386"/>
                  </a:lnTo>
                  <a:lnTo>
                    <a:pt x="1753" y="2386"/>
                  </a:lnTo>
                  <a:lnTo>
                    <a:pt x="1755" y="2390"/>
                  </a:lnTo>
                  <a:lnTo>
                    <a:pt x="1757" y="2386"/>
                  </a:lnTo>
                  <a:lnTo>
                    <a:pt x="1759" y="2390"/>
                  </a:lnTo>
                  <a:lnTo>
                    <a:pt x="1761" y="2382"/>
                  </a:lnTo>
                  <a:lnTo>
                    <a:pt x="1765" y="2386"/>
                  </a:lnTo>
                  <a:lnTo>
                    <a:pt x="1767" y="2386"/>
                  </a:lnTo>
                  <a:lnTo>
                    <a:pt x="1769" y="2382"/>
                  </a:lnTo>
                  <a:lnTo>
                    <a:pt x="1770" y="2382"/>
                  </a:lnTo>
                  <a:lnTo>
                    <a:pt x="1772" y="2382"/>
                  </a:lnTo>
                  <a:lnTo>
                    <a:pt x="1774" y="2374"/>
                  </a:lnTo>
                  <a:lnTo>
                    <a:pt x="1778" y="2374"/>
                  </a:lnTo>
                  <a:lnTo>
                    <a:pt x="1780" y="2371"/>
                  </a:lnTo>
                  <a:lnTo>
                    <a:pt x="1782" y="2367"/>
                  </a:lnTo>
                  <a:lnTo>
                    <a:pt x="1784" y="2363"/>
                  </a:lnTo>
                  <a:lnTo>
                    <a:pt x="1786" y="2359"/>
                  </a:lnTo>
                  <a:lnTo>
                    <a:pt x="1788" y="2355"/>
                  </a:lnTo>
                  <a:lnTo>
                    <a:pt x="1792" y="2351"/>
                  </a:lnTo>
                  <a:lnTo>
                    <a:pt x="1793" y="2343"/>
                  </a:lnTo>
                  <a:lnTo>
                    <a:pt x="1795" y="2336"/>
                  </a:lnTo>
                  <a:lnTo>
                    <a:pt x="1797" y="2328"/>
                  </a:lnTo>
                  <a:lnTo>
                    <a:pt x="1799" y="2320"/>
                  </a:lnTo>
                  <a:lnTo>
                    <a:pt x="1801" y="2309"/>
                  </a:lnTo>
                  <a:lnTo>
                    <a:pt x="1803" y="2297"/>
                  </a:lnTo>
                  <a:lnTo>
                    <a:pt x="1807" y="2289"/>
                  </a:lnTo>
                  <a:lnTo>
                    <a:pt x="1809" y="2274"/>
                  </a:lnTo>
                  <a:lnTo>
                    <a:pt x="1811" y="2266"/>
                  </a:lnTo>
                  <a:lnTo>
                    <a:pt x="1813" y="2251"/>
                  </a:lnTo>
                  <a:lnTo>
                    <a:pt x="1815" y="2239"/>
                  </a:lnTo>
                  <a:lnTo>
                    <a:pt x="1817" y="2227"/>
                  </a:lnTo>
                  <a:lnTo>
                    <a:pt x="1820" y="2216"/>
                  </a:lnTo>
                  <a:lnTo>
                    <a:pt x="1822" y="2200"/>
                  </a:lnTo>
                  <a:lnTo>
                    <a:pt x="1824" y="2185"/>
                  </a:lnTo>
                  <a:lnTo>
                    <a:pt x="1826" y="2177"/>
                  </a:lnTo>
                  <a:lnTo>
                    <a:pt x="1828" y="2169"/>
                  </a:lnTo>
                  <a:lnTo>
                    <a:pt x="1830" y="2162"/>
                  </a:lnTo>
                  <a:lnTo>
                    <a:pt x="1834" y="2154"/>
                  </a:lnTo>
                  <a:lnTo>
                    <a:pt x="1836" y="2142"/>
                  </a:lnTo>
                  <a:lnTo>
                    <a:pt x="1838" y="2138"/>
                  </a:lnTo>
                  <a:lnTo>
                    <a:pt x="1840" y="2131"/>
                  </a:lnTo>
                  <a:lnTo>
                    <a:pt x="1841" y="2131"/>
                  </a:lnTo>
                  <a:lnTo>
                    <a:pt x="1843" y="2123"/>
                  </a:lnTo>
                  <a:lnTo>
                    <a:pt x="1847" y="2127"/>
                  </a:lnTo>
                  <a:lnTo>
                    <a:pt x="1849" y="2123"/>
                  </a:lnTo>
                  <a:lnTo>
                    <a:pt x="1851" y="2119"/>
                  </a:lnTo>
                  <a:lnTo>
                    <a:pt x="1853" y="2123"/>
                  </a:lnTo>
                  <a:lnTo>
                    <a:pt x="1855" y="2123"/>
                  </a:lnTo>
                  <a:lnTo>
                    <a:pt x="1857" y="2127"/>
                  </a:lnTo>
                  <a:lnTo>
                    <a:pt x="1861" y="2135"/>
                  </a:lnTo>
                  <a:lnTo>
                    <a:pt x="1863" y="2142"/>
                  </a:lnTo>
                  <a:lnTo>
                    <a:pt x="1865" y="2154"/>
                  </a:lnTo>
                  <a:lnTo>
                    <a:pt x="1866" y="2162"/>
                  </a:lnTo>
                  <a:lnTo>
                    <a:pt x="1868" y="2166"/>
                  </a:lnTo>
                  <a:lnTo>
                    <a:pt x="1870" y="2181"/>
                  </a:lnTo>
                  <a:lnTo>
                    <a:pt x="1872" y="2193"/>
                  </a:lnTo>
                  <a:lnTo>
                    <a:pt x="1876" y="2204"/>
                  </a:lnTo>
                  <a:lnTo>
                    <a:pt x="1878" y="2216"/>
                  </a:lnTo>
                  <a:lnTo>
                    <a:pt x="1880" y="2227"/>
                  </a:lnTo>
                  <a:lnTo>
                    <a:pt x="1882" y="2243"/>
                  </a:lnTo>
                  <a:lnTo>
                    <a:pt x="1884" y="2254"/>
                  </a:lnTo>
                  <a:lnTo>
                    <a:pt x="1886" y="2266"/>
                  </a:lnTo>
                  <a:lnTo>
                    <a:pt x="1889" y="2282"/>
                  </a:lnTo>
                  <a:lnTo>
                    <a:pt x="1891" y="2289"/>
                  </a:lnTo>
                  <a:lnTo>
                    <a:pt x="1893" y="2305"/>
                  </a:lnTo>
                  <a:lnTo>
                    <a:pt x="1895" y="2309"/>
                  </a:lnTo>
                  <a:lnTo>
                    <a:pt x="1897" y="2316"/>
                  </a:lnTo>
                  <a:lnTo>
                    <a:pt x="1899" y="2324"/>
                  </a:lnTo>
                  <a:lnTo>
                    <a:pt x="1903" y="2332"/>
                  </a:lnTo>
                  <a:lnTo>
                    <a:pt x="1905" y="2336"/>
                  </a:lnTo>
                  <a:lnTo>
                    <a:pt x="1907" y="2340"/>
                  </a:lnTo>
                  <a:lnTo>
                    <a:pt x="1909" y="2347"/>
                  </a:lnTo>
                  <a:lnTo>
                    <a:pt x="1911" y="2351"/>
                  </a:lnTo>
                  <a:lnTo>
                    <a:pt x="1913" y="2355"/>
                  </a:lnTo>
                  <a:lnTo>
                    <a:pt x="1916" y="2359"/>
                  </a:lnTo>
                  <a:lnTo>
                    <a:pt x="1918" y="2355"/>
                  </a:lnTo>
                  <a:lnTo>
                    <a:pt x="1920" y="2363"/>
                  </a:lnTo>
                  <a:lnTo>
                    <a:pt x="1922" y="2367"/>
                  </a:lnTo>
                  <a:lnTo>
                    <a:pt x="1924" y="2367"/>
                  </a:lnTo>
                  <a:lnTo>
                    <a:pt x="1926" y="2367"/>
                  </a:lnTo>
                  <a:lnTo>
                    <a:pt x="1930" y="2371"/>
                  </a:lnTo>
                  <a:lnTo>
                    <a:pt x="1932" y="2374"/>
                  </a:lnTo>
                  <a:lnTo>
                    <a:pt x="1934" y="2374"/>
                  </a:lnTo>
                  <a:lnTo>
                    <a:pt x="1936" y="2378"/>
                  </a:lnTo>
                  <a:lnTo>
                    <a:pt x="1937" y="2382"/>
                  </a:lnTo>
                  <a:lnTo>
                    <a:pt x="1939" y="2382"/>
                  </a:lnTo>
                  <a:lnTo>
                    <a:pt x="1941" y="2378"/>
                  </a:lnTo>
                  <a:lnTo>
                    <a:pt x="1945" y="2378"/>
                  </a:lnTo>
                  <a:lnTo>
                    <a:pt x="1947" y="2382"/>
                  </a:lnTo>
                  <a:lnTo>
                    <a:pt x="1949" y="2382"/>
                  </a:lnTo>
                  <a:lnTo>
                    <a:pt x="1951" y="2382"/>
                  </a:lnTo>
                  <a:lnTo>
                    <a:pt x="1953" y="2378"/>
                  </a:lnTo>
                  <a:lnTo>
                    <a:pt x="1955" y="2378"/>
                  </a:lnTo>
                  <a:lnTo>
                    <a:pt x="1959" y="2378"/>
                  </a:lnTo>
                  <a:lnTo>
                    <a:pt x="1961" y="2378"/>
                  </a:lnTo>
                  <a:lnTo>
                    <a:pt x="1962" y="2374"/>
                  </a:lnTo>
                  <a:lnTo>
                    <a:pt x="1964" y="2378"/>
                  </a:lnTo>
                  <a:lnTo>
                    <a:pt x="1966" y="2378"/>
                  </a:lnTo>
                  <a:lnTo>
                    <a:pt x="1968" y="2371"/>
                  </a:lnTo>
                  <a:lnTo>
                    <a:pt x="1972" y="2371"/>
                  </a:lnTo>
                  <a:lnTo>
                    <a:pt x="1974" y="2367"/>
                  </a:lnTo>
                  <a:lnTo>
                    <a:pt x="1976" y="2367"/>
                  </a:lnTo>
                  <a:lnTo>
                    <a:pt x="1978" y="2367"/>
                  </a:lnTo>
                  <a:lnTo>
                    <a:pt x="1980" y="2359"/>
                  </a:lnTo>
                  <a:lnTo>
                    <a:pt x="1982" y="2355"/>
                  </a:lnTo>
                  <a:lnTo>
                    <a:pt x="1985" y="2351"/>
                  </a:lnTo>
                  <a:lnTo>
                    <a:pt x="1987" y="2343"/>
                  </a:lnTo>
                  <a:lnTo>
                    <a:pt x="1989" y="2340"/>
                  </a:lnTo>
                  <a:lnTo>
                    <a:pt x="1991" y="2332"/>
                  </a:lnTo>
                  <a:lnTo>
                    <a:pt x="1993" y="2316"/>
                  </a:lnTo>
                  <a:lnTo>
                    <a:pt x="1995" y="2313"/>
                  </a:lnTo>
                  <a:lnTo>
                    <a:pt x="1999" y="2305"/>
                  </a:lnTo>
                  <a:lnTo>
                    <a:pt x="2001" y="2282"/>
                  </a:lnTo>
                  <a:lnTo>
                    <a:pt x="2003" y="2274"/>
                  </a:lnTo>
                  <a:lnTo>
                    <a:pt x="2005" y="2262"/>
                  </a:lnTo>
                  <a:lnTo>
                    <a:pt x="2007" y="2239"/>
                  </a:lnTo>
                  <a:lnTo>
                    <a:pt x="2009" y="2227"/>
                  </a:lnTo>
                  <a:lnTo>
                    <a:pt x="2010" y="2204"/>
                  </a:lnTo>
                  <a:lnTo>
                    <a:pt x="2014" y="2185"/>
                  </a:lnTo>
                  <a:lnTo>
                    <a:pt x="2016" y="2154"/>
                  </a:lnTo>
                  <a:lnTo>
                    <a:pt x="2018" y="2135"/>
                  </a:lnTo>
                  <a:lnTo>
                    <a:pt x="2020" y="2111"/>
                  </a:lnTo>
                  <a:lnTo>
                    <a:pt x="2022" y="2084"/>
                  </a:lnTo>
                  <a:lnTo>
                    <a:pt x="2024" y="2053"/>
                  </a:lnTo>
                  <a:lnTo>
                    <a:pt x="2028" y="2019"/>
                  </a:lnTo>
                  <a:lnTo>
                    <a:pt x="2030" y="1984"/>
                  </a:lnTo>
                  <a:lnTo>
                    <a:pt x="2032" y="1949"/>
                  </a:lnTo>
                  <a:lnTo>
                    <a:pt x="2033" y="1918"/>
                  </a:lnTo>
                  <a:lnTo>
                    <a:pt x="2035" y="1879"/>
                  </a:lnTo>
                  <a:lnTo>
                    <a:pt x="2037" y="1845"/>
                  </a:lnTo>
                  <a:lnTo>
                    <a:pt x="2041" y="1810"/>
                  </a:lnTo>
                  <a:lnTo>
                    <a:pt x="2043" y="1763"/>
                  </a:lnTo>
                  <a:lnTo>
                    <a:pt x="2045" y="1721"/>
                  </a:lnTo>
                  <a:lnTo>
                    <a:pt x="2047" y="1678"/>
                  </a:lnTo>
                  <a:lnTo>
                    <a:pt x="2049" y="1636"/>
                  </a:lnTo>
                  <a:lnTo>
                    <a:pt x="2051" y="1597"/>
                  </a:lnTo>
                  <a:lnTo>
                    <a:pt x="2055" y="1558"/>
                  </a:lnTo>
                  <a:lnTo>
                    <a:pt x="2057" y="1516"/>
                  </a:lnTo>
                  <a:lnTo>
                    <a:pt x="2058" y="1469"/>
                  </a:lnTo>
                  <a:lnTo>
                    <a:pt x="2060" y="1435"/>
                  </a:lnTo>
                  <a:lnTo>
                    <a:pt x="2062" y="1400"/>
                  </a:lnTo>
                  <a:lnTo>
                    <a:pt x="2064" y="1365"/>
                  </a:lnTo>
                  <a:lnTo>
                    <a:pt x="2068" y="1334"/>
                  </a:lnTo>
                  <a:lnTo>
                    <a:pt x="2070" y="1311"/>
                  </a:lnTo>
                  <a:lnTo>
                    <a:pt x="2072" y="1288"/>
                  </a:lnTo>
                  <a:lnTo>
                    <a:pt x="2074" y="1260"/>
                  </a:lnTo>
                  <a:lnTo>
                    <a:pt x="2076" y="1249"/>
                  </a:lnTo>
                  <a:lnTo>
                    <a:pt x="2078" y="1233"/>
                  </a:lnTo>
                  <a:lnTo>
                    <a:pt x="2081" y="1222"/>
                  </a:lnTo>
                  <a:lnTo>
                    <a:pt x="2083" y="1222"/>
                  </a:lnTo>
                  <a:lnTo>
                    <a:pt x="2085" y="1226"/>
                  </a:lnTo>
                  <a:lnTo>
                    <a:pt x="2087" y="1233"/>
                  </a:lnTo>
                  <a:lnTo>
                    <a:pt x="2089" y="1249"/>
                  </a:lnTo>
                  <a:lnTo>
                    <a:pt x="2091" y="1264"/>
                  </a:lnTo>
                  <a:lnTo>
                    <a:pt x="2093" y="1284"/>
                  </a:lnTo>
                  <a:lnTo>
                    <a:pt x="2097" y="1307"/>
                  </a:lnTo>
                  <a:lnTo>
                    <a:pt x="2099" y="1338"/>
                  </a:lnTo>
                  <a:lnTo>
                    <a:pt x="2101" y="1365"/>
                  </a:lnTo>
                  <a:lnTo>
                    <a:pt x="2103" y="1400"/>
                  </a:lnTo>
                  <a:lnTo>
                    <a:pt x="2105" y="1438"/>
                  </a:lnTo>
                  <a:lnTo>
                    <a:pt x="2106" y="1481"/>
                  </a:lnTo>
                  <a:lnTo>
                    <a:pt x="2110" y="1520"/>
                  </a:lnTo>
                  <a:lnTo>
                    <a:pt x="2112" y="1562"/>
                  </a:lnTo>
                  <a:lnTo>
                    <a:pt x="2114" y="1601"/>
                  </a:lnTo>
                  <a:lnTo>
                    <a:pt x="2116" y="1647"/>
                  </a:lnTo>
                  <a:lnTo>
                    <a:pt x="2118" y="1698"/>
                  </a:lnTo>
                  <a:lnTo>
                    <a:pt x="2120" y="1740"/>
                  </a:lnTo>
                  <a:lnTo>
                    <a:pt x="2124" y="1775"/>
                  </a:lnTo>
                  <a:lnTo>
                    <a:pt x="2126" y="1814"/>
                  </a:lnTo>
                  <a:lnTo>
                    <a:pt x="2128" y="1845"/>
                  </a:lnTo>
                  <a:lnTo>
                    <a:pt x="2129" y="1887"/>
                  </a:lnTo>
                  <a:lnTo>
                    <a:pt x="2131" y="1922"/>
                  </a:lnTo>
                  <a:lnTo>
                    <a:pt x="2133" y="1953"/>
                  </a:lnTo>
                  <a:lnTo>
                    <a:pt x="2137" y="1984"/>
                  </a:lnTo>
                  <a:lnTo>
                    <a:pt x="2139" y="2003"/>
                  </a:lnTo>
                  <a:lnTo>
                    <a:pt x="2141" y="2019"/>
                  </a:lnTo>
                  <a:lnTo>
                    <a:pt x="2143" y="2042"/>
                  </a:lnTo>
                  <a:lnTo>
                    <a:pt x="2145" y="2053"/>
                  </a:lnTo>
                  <a:lnTo>
                    <a:pt x="2147" y="2061"/>
                  </a:lnTo>
                  <a:lnTo>
                    <a:pt x="2151" y="2069"/>
                  </a:lnTo>
                  <a:lnTo>
                    <a:pt x="2153" y="2065"/>
                  </a:lnTo>
                  <a:lnTo>
                    <a:pt x="2154" y="2069"/>
                  </a:lnTo>
                  <a:lnTo>
                    <a:pt x="2156" y="2069"/>
                  </a:lnTo>
                  <a:lnTo>
                    <a:pt x="2158" y="2057"/>
                  </a:lnTo>
                  <a:lnTo>
                    <a:pt x="2160" y="2050"/>
                  </a:lnTo>
                  <a:lnTo>
                    <a:pt x="2162" y="2038"/>
                  </a:lnTo>
                  <a:lnTo>
                    <a:pt x="2166" y="2022"/>
                  </a:lnTo>
                  <a:lnTo>
                    <a:pt x="2168" y="2007"/>
                  </a:lnTo>
                  <a:lnTo>
                    <a:pt x="2170" y="1991"/>
                  </a:lnTo>
                  <a:lnTo>
                    <a:pt x="2172" y="1972"/>
                  </a:lnTo>
                  <a:lnTo>
                    <a:pt x="2174" y="1957"/>
                  </a:lnTo>
                  <a:lnTo>
                    <a:pt x="2176" y="1937"/>
                  </a:lnTo>
                  <a:lnTo>
                    <a:pt x="2179" y="1930"/>
                  </a:lnTo>
                  <a:lnTo>
                    <a:pt x="2181" y="1918"/>
                  </a:lnTo>
                  <a:lnTo>
                    <a:pt x="2183" y="1899"/>
                  </a:lnTo>
                  <a:lnTo>
                    <a:pt x="2185" y="1891"/>
                  </a:lnTo>
                  <a:lnTo>
                    <a:pt x="2187" y="1879"/>
                  </a:lnTo>
                  <a:lnTo>
                    <a:pt x="2189" y="1868"/>
                  </a:lnTo>
                  <a:lnTo>
                    <a:pt x="2193" y="1860"/>
                  </a:lnTo>
                  <a:lnTo>
                    <a:pt x="2195" y="1860"/>
                  </a:lnTo>
                  <a:lnTo>
                    <a:pt x="2197" y="1864"/>
                  </a:lnTo>
                  <a:lnTo>
                    <a:pt x="2199" y="1868"/>
                  </a:lnTo>
                  <a:lnTo>
                    <a:pt x="2201" y="1868"/>
                  </a:lnTo>
                  <a:lnTo>
                    <a:pt x="2202" y="1879"/>
                  </a:lnTo>
                  <a:lnTo>
                    <a:pt x="2206" y="1891"/>
                  </a:lnTo>
                  <a:lnTo>
                    <a:pt x="2208" y="1906"/>
                  </a:lnTo>
                  <a:lnTo>
                    <a:pt x="2210" y="1918"/>
                  </a:lnTo>
                  <a:lnTo>
                    <a:pt x="2212" y="1933"/>
                  </a:lnTo>
                  <a:lnTo>
                    <a:pt x="2214" y="1957"/>
                  </a:lnTo>
                  <a:lnTo>
                    <a:pt x="2216" y="1976"/>
                  </a:lnTo>
                  <a:lnTo>
                    <a:pt x="2220" y="1999"/>
                  </a:lnTo>
                  <a:lnTo>
                    <a:pt x="2222" y="2026"/>
                  </a:lnTo>
                  <a:lnTo>
                    <a:pt x="2224" y="2046"/>
                  </a:lnTo>
                  <a:lnTo>
                    <a:pt x="2225" y="2069"/>
                  </a:lnTo>
                  <a:lnTo>
                    <a:pt x="2227" y="2096"/>
                  </a:lnTo>
                  <a:lnTo>
                    <a:pt x="2229" y="2119"/>
                  </a:lnTo>
                  <a:lnTo>
                    <a:pt x="2231" y="2135"/>
                  </a:lnTo>
                  <a:lnTo>
                    <a:pt x="2235" y="2158"/>
                  </a:lnTo>
                  <a:lnTo>
                    <a:pt x="2237" y="2173"/>
                  </a:lnTo>
                  <a:lnTo>
                    <a:pt x="2239" y="2193"/>
                  </a:lnTo>
                  <a:lnTo>
                    <a:pt x="2241" y="2216"/>
                  </a:lnTo>
                  <a:lnTo>
                    <a:pt x="2243" y="2227"/>
                  </a:lnTo>
                  <a:lnTo>
                    <a:pt x="2245" y="2247"/>
                  </a:lnTo>
                  <a:lnTo>
                    <a:pt x="2249" y="2258"/>
                  </a:lnTo>
                  <a:lnTo>
                    <a:pt x="2250" y="2274"/>
                  </a:lnTo>
                  <a:lnTo>
                    <a:pt x="2252" y="2285"/>
                  </a:lnTo>
                  <a:lnTo>
                    <a:pt x="2254" y="2301"/>
                  </a:lnTo>
                  <a:lnTo>
                    <a:pt x="2256" y="2309"/>
                  </a:lnTo>
                  <a:lnTo>
                    <a:pt x="2258" y="2316"/>
                  </a:lnTo>
                  <a:lnTo>
                    <a:pt x="2262" y="2328"/>
                  </a:lnTo>
                  <a:lnTo>
                    <a:pt x="2264" y="2332"/>
                  </a:lnTo>
                  <a:lnTo>
                    <a:pt x="2266" y="2340"/>
                  </a:lnTo>
                  <a:lnTo>
                    <a:pt x="2268" y="2347"/>
                  </a:lnTo>
                  <a:lnTo>
                    <a:pt x="2270" y="2351"/>
                  </a:lnTo>
                  <a:lnTo>
                    <a:pt x="2272" y="2359"/>
                  </a:lnTo>
                  <a:lnTo>
                    <a:pt x="2275" y="2363"/>
                  </a:lnTo>
                  <a:lnTo>
                    <a:pt x="2277" y="2367"/>
                  </a:lnTo>
                  <a:lnTo>
                    <a:pt x="2279" y="2363"/>
                  </a:lnTo>
                  <a:lnTo>
                    <a:pt x="2281" y="2363"/>
                  </a:lnTo>
                  <a:lnTo>
                    <a:pt x="2283" y="2367"/>
                  </a:lnTo>
                  <a:lnTo>
                    <a:pt x="2285" y="2371"/>
                  </a:lnTo>
                  <a:lnTo>
                    <a:pt x="2289" y="2371"/>
                  </a:lnTo>
                  <a:lnTo>
                    <a:pt x="2291" y="2374"/>
                  </a:lnTo>
                  <a:lnTo>
                    <a:pt x="2293" y="2374"/>
                  </a:lnTo>
                  <a:lnTo>
                    <a:pt x="2295" y="2374"/>
                  </a:lnTo>
                  <a:lnTo>
                    <a:pt x="2297" y="2374"/>
                  </a:lnTo>
                  <a:lnTo>
                    <a:pt x="2298" y="2374"/>
                  </a:lnTo>
                  <a:lnTo>
                    <a:pt x="2300" y="2374"/>
                  </a:lnTo>
                  <a:lnTo>
                    <a:pt x="2304" y="2371"/>
                  </a:lnTo>
                  <a:lnTo>
                    <a:pt x="2306" y="2374"/>
                  </a:lnTo>
                  <a:lnTo>
                    <a:pt x="2308" y="2378"/>
                  </a:lnTo>
                  <a:lnTo>
                    <a:pt x="2310" y="2382"/>
                  </a:lnTo>
                  <a:lnTo>
                    <a:pt x="2312" y="2378"/>
                  </a:lnTo>
                  <a:lnTo>
                    <a:pt x="2314" y="2382"/>
                  </a:lnTo>
                  <a:lnTo>
                    <a:pt x="2318" y="2382"/>
                  </a:lnTo>
                  <a:lnTo>
                    <a:pt x="2320" y="2382"/>
                  </a:lnTo>
                  <a:lnTo>
                    <a:pt x="2321" y="2374"/>
                  </a:lnTo>
                  <a:lnTo>
                    <a:pt x="2323" y="2378"/>
                  </a:lnTo>
                  <a:lnTo>
                    <a:pt x="2325" y="2378"/>
                  </a:lnTo>
                  <a:lnTo>
                    <a:pt x="2327" y="2382"/>
                  </a:lnTo>
                  <a:lnTo>
                    <a:pt x="2331" y="2386"/>
                  </a:lnTo>
                  <a:lnTo>
                    <a:pt x="2333" y="2386"/>
                  </a:lnTo>
                  <a:lnTo>
                    <a:pt x="2335" y="2386"/>
                  </a:lnTo>
                  <a:lnTo>
                    <a:pt x="2337" y="2386"/>
                  </a:lnTo>
                  <a:lnTo>
                    <a:pt x="2339" y="2382"/>
                  </a:lnTo>
                  <a:lnTo>
                    <a:pt x="2341" y="2382"/>
                  </a:lnTo>
                  <a:lnTo>
                    <a:pt x="2345" y="2378"/>
                  </a:lnTo>
                  <a:lnTo>
                    <a:pt x="2346" y="2382"/>
                  </a:lnTo>
                  <a:lnTo>
                    <a:pt x="2348" y="2378"/>
                  </a:lnTo>
                  <a:lnTo>
                    <a:pt x="2350" y="2382"/>
                  </a:lnTo>
                  <a:lnTo>
                    <a:pt x="2352" y="2378"/>
                  </a:lnTo>
                  <a:lnTo>
                    <a:pt x="2354" y="2382"/>
                  </a:lnTo>
                  <a:lnTo>
                    <a:pt x="2358" y="2382"/>
                  </a:lnTo>
                  <a:lnTo>
                    <a:pt x="2360" y="2382"/>
                  </a:lnTo>
                  <a:lnTo>
                    <a:pt x="2362" y="2386"/>
                  </a:lnTo>
                  <a:lnTo>
                    <a:pt x="2364" y="2386"/>
                  </a:lnTo>
                  <a:lnTo>
                    <a:pt x="2366" y="2386"/>
                  </a:lnTo>
                  <a:lnTo>
                    <a:pt x="2368" y="2386"/>
                  </a:lnTo>
                  <a:lnTo>
                    <a:pt x="2369" y="2386"/>
                  </a:lnTo>
                  <a:lnTo>
                    <a:pt x="2373" y="2386"/>
                  </a:lnTo>
                  <a:lnTo>
                    <a:pt x="2375" y="2386"/>
                  </a:lnTo>
                  <a:lnTo>
                    <a:pt x="2377" y="2386"/>
                  </a:lnTo>
                  <a:lnTo>
                    <a:pt x="2379" y="2386"/>
                  </a:lnTo>
                  <a:lnTo>
                    <a:pt x="2381" y="2382"/>
                  </a:lnTo>
                  <a:lnTo>
                    <a:pt x="2383" y="2382"/>
                  </a:lnTo>
                  <a:lnTo>
                    <a:pt x="2387" y="2386"/>
                  </a:lnTo>
                  <a:lnTo>
                    <a:pt x="2389" y="2382"/>
                  </a:lnTo>
                  <a:lnTo>
                    <a:pt x="2391" y="2378"/>
                  </a:lnTo>
                  <a:lnTo>
                    <a:pt x="2393" y="2378"/>
                  </a:lnTo>
                  <a:lnTo>
                    <a:pt x="2394" y="2374"/>
                  </a:lnTo>
                  <a:lnTo>
                    <a:pt x="2396" y="2374"/>
                  </a:lnTo>
                  <a:lnTo>
                    <a:pt x="2400" y="2367"/>
                  </a:lnTo>
                  <a:lnTo>
                    <a:pt x="2402" y="2367"/>
                  </a:lnTo>
                  <a:lnTo>
                    <a:pt x="2404" y="2367"/>
                  </a:lnTo>
                  <a:lnTo>
                    <a:pt x="2406" y="2367"/>
                  </a:lnTo>
                  <a:lnTo>
                    <a:pt x="2408" y="2371"/>
                  </a:lnTo>
                  <a:lnTo>
                    <a:pt x="2410" y="2367"/>
                  </a:lnTo>
                  <a:lnTo>
                    <a:pt x="2414" y="2371"/>
                  </a:lnTo>
                  <a:lnTo>
                    <a:pt x="2416" y="2371"/>
                  </a:lnTo>
                  <a:lnTo>
                    <a:pt x="2417" y="2371"/>
                  </a:lnTo>
                  <a:lnTo>
                    <a:pt x="2419" y="2367"/>
                  </a:lnTo>
                  <a:lnTo>
                    <a:pt x="2421" y="2367"/>
                  </a:lnTo>
                  <a:lnTo>
                    <a:pt x="2423" y="2367"/>
                  </a:lnTo>
                  <a:lnTo>
                    <a:pt x="2427" y="2363"/>
                  </a:lnTo>
                  <a:lnTo>
                    <a:pt x="2429" y="2371"/>
                  </a:lnTo>
                  <a:lnTo>
                    <a:pt x="2431" y="2367"/>
                  </a:lnTo>
                  <a:lnTo>
                    <a:pt x="2433" y="2367"/>
                  </a:lnTo>
                  <a:lnTo>
                    <a:pt x="2435" y="2371"/>
                  </a:lnTo>
                  <a:lnTo>
                    <a:pt x="2437" y="2367"/>
                  </a:lnTo>
                  <a:lnTo>
                    <a:pt x="2439" y="2367"/>
                  </a:lnTo>
                  <a:lnTo>
                    <a:pt x="2442" y="2367"/>
                  </a:lnTo>
                  <a:lnTo>
                    <a:pt x="2444" y="2367"/>
                  </a:lnTo>
                  <a:lnTo>
                    <a:pt x="2446" y="2371"/>
                  </a:lnTo>
                  <a:lnTo>
                    <a:pt x="2448" y="2367"/>
                  </a:lnTo>
                  <a:lnTo>
                    <a:pt x="2450" y="2371"/>
                  </a:lnTo>
                  <a:lnTo>
                    <a:pt x="2452" y="2371"/>
                  </a:lnTo>
                  <a:lnTo>
                    <a:pt x="2456" y="2371"/>
                  </a:lnTo>
                  <a:lnTo>
                    <a:pt x="2458" y="2371"/>
                  </a:lnTo>
                  <a:lnTo>
                    <a:pt x="2460" y="2367"/>
                  </a:lnTo>
                  <a:lnTo>
                    <a:pt x="2462" y="2367"/>
                  </a:lnTo>
                  <a:lnTo>
                    <a:pt x="2464" y="2367"/>
                  </a:lnTo>
                  <a:lnTo>
                    <a:pt x="2465" y="2367"/>
                  </a:lnTo>
                  <a:lnTo>
                    <a:pt x="2469" y="2363"/>
                  </a:lnTo>
                  <a:lnTo>
                    <a:pt x="2471" y="2359"/>
                  </a:lnTo>
                  <a:lnTo>
                    <a:pt x="2473" y="2355"/>
                  </a:lnTo>
                  <a:lnTo>
                    <a:pt x="2475" y="2351"/>
                  </a:lnTo>
                  <a:lnTo>
                    <a:pt x="2477" y="2351"/>
                  </a:lnTo>
                  <a:lnTo>
                    <a:pt x="2479" y="2343"/>
                  </a:lnTo>
                  <a:lnTo>
                    <a:pt x="2483" y="2336"/>
                  </a:lnTo>
                  <a:lnTo>
                    <a:pt x="2485" y="2332"/>
                  </a:lnTo>
                  <a:lnTo>
                    <a:pt x="2487" y="2316"/>
                  </a:lnTo>
                  <a:lnTo>
                    <a:pt x="2489" y="2313"/>
                  </a:lnTo>
                  <a:lnTo>
                    <a:pt x="2490" y="2309"/>
                  </a:lnTo>
                  <a:lnTo>
                    <a:pt x="2492" y="2297"/>
                  </a:lnTo>
                  <a:lnTo>
                    <a:pt x="2496" y="2293"/>
                  </a:lnTo>
                  <a:lnTo>
                    <a:pt x="2498" y="2289"/>
                  </a:lnTo>
                  <a:lnTo>
                    <a:pt x="2500" y="2278"/>
                  </a:lnTo>
                  <a:lnTo>
                    <a:pt x="2502" y="2274"/>
                  </a:lnTo>
                  <a:lnTo>
                    <a:pt x="2504" y="2266"/>
                  </a:lnTo>
                  <a:lnTo>
                    <a:pt x="2506" y="2254"/>
                  </a:lnTo>
                  <a:lnTo>
                    <a:pt x="2508" y="2247"/>
                  </a:lnTo>
                  <a:lnTo>
                    <a:pt x="2512" y="2239"/>
                  </a:lnTo>
                  <a:lnTo>
                    <a:pt x="2513" y="2231"/>
                  </a:lnTo>
                  <a:lnTo>
                    <a:pt x="2515" y="2220"/>
                  </a:lnTo>
                  <a:lnTo>
                    <a:pt x="2517" y="2208"/>
                  </a:lnTo>
                  <a:lnTo>
                    <a:pt x="2519" y="2196"/>
                  </a:lnTo>
                  <a:lnTo>
                    <a:pt x="2521" y="2193"/>
                  </a:lnTo>
                  <a:lnTo>
                    <a:pt x="2525" y="2189"/>
                  </a:lnTo>
                  <a:lnTo>
                    <a:pt x="2527" y="2181"/>
                  </a:lnTo>
                  <a:lnTo>
                    <a:pt x="2529" y="2173"/>
                  </a:lnTo>
                  <a:lnTo>
                    <a:pt x="2531" y="2166"/>
                  </a:lnTo>
                  <a:lnTo>
                    <a:pt x="2533" y="2162"/>
                  </a:lnTo>
                  <a:lnTo>
                    <a:pt x="2535" y="2158"/>
                  </a:lnTo>
                  <a:lnTo>
                    <a:pt x="2538" y="2158"/>
                  </a:lnTo>
                  <a:lnTo>
                    <a:pt x="2540" y="2150"/>
                  </a:lnTo>
                  <a:lnTo>
                    <a:pt x="2542" y="2142"/>
                  </a:lnTo>
                  <a:lnTo>
                    <a:pt x="2544" y="2131"/>
                  </a:lnTo>
                  <a:lnTo>
                    <a:pt x="2546" y="2135"/>
                  </a:lnTo>
                  <a:lnTo>
                    <a:pt x="2548" y="2135"/>
                  </a:lnTo>
                  <a:lnTo>
                    <a:pt x="2552" y="2135"/>
                  </a:lnTo>
                  <a:lnTo>
                    <a:pt x="2554" y="2131"/>
                  </a:lnTo>
                  <a:lnTo>
                    <a:pt x="2556" y="2131"/>
                  </a:lnTo>
                  <a:lnTo>
                    <a:pt x="2558" y="2135"/>
                  </a:lnTo>
                  <a:lnTo>
                    <a:pt x="2560" y="2138"/>
                  </a:lnTo>
                  <a:lnTo>
                    <a:pt x="2561" y="2142"/>
                  </a:lnTo>
                  <a:lnTo>
                    <a:pt x="2565" y="2146"/>
                  </a:lnTo>
                  <a:lnTo>
                    <a:pt x="2567" y="2146"/>
                  </a:lnTo>
                  <a:lnTo>
                    <a:pt x="2569" y="2150"/>
                  </a:lnTo>
                  <a:lnTo>
                    <a:pt x="2571" y="2162"/>
                  </a:lnTo>
                  <a:lnTo>
                    <a:pt x="2573" y="2162"/>
                  </a:lnTo>
                  <a:lnTo>
                    <a:pt x="2575" y="2177"/>
                  </a:lnTo>
                  <a:lnTo>
                    <a:pt x="2577" y="2177"/>
                  </a:lnTo>
                  <a:lnTo>
                    <a:pt x="2581" y="2177"/>
                  </a:lnTo>
                  <a:lnTo>
                    <a:pt x="2583" y="2189"/>
                  </a:lnTo>
                  <a:lnTo>
                    <a:pt x="2585" y="2200"/>
                  </a:lnTo>
                  <a:lnTo>
                    <a:pt x="2586" y="2204"/>
                  </a:lnTo>
                  <a:lnTo>
                    <a:pt x="2588" y="2212"/>
                  </a:lnTo>
                  <a:lnTo>
                    <a:pt x="2590" y="2224"/>
                  </a:lnTo>
                  <a:lnTo>
                    <a:pt x="2594" y="2231"/>
                  </a:lnTo>
                  <a:lnTo>
                    <a:pt x="2596" y="2247"/>
                  </a:lnTo>
                  <a:lnTo>
                    <a:pt x="2598" y="2254"/>
                  </a:lnTo>
                  <a:lnTo>
                    <a:pt x="2600" y="2258"/>
                  </a:lnTo>
                  <a:lnTo>
                    <a:pt x="2602" y="2266"/>
                  </a:lnTo>
                  <a:lnTo>
                    <a:pt x="2604" y="2274"/>
                  </a:lnTo>
                  <a:lnTo>
                    <a:pt x="2608" y="2278"/>
                  </a:lnTo>
                  <a:lnTo>
                    <a:pt x="2609" y="2285"/>
                  </a:lnTo>
                  <a:lnTo>
                    <a:pt x="2611" y="2297"/>
                  </a:lnTo>
                  <a:lnTo>
                    <a:pt x="2613" y="2305"/>
                  </a:lnTo>
                  <a:lnTo>
                    <a:pt x="2615" y="2309"/>
                  </a:lnTo>
                  <a:lnTo>
                    <a:pt x="2617" y="2320"/>
                  </a:lnTo>
                  <a:lnTo>
                    <a:pt x="2621" y="2324"/>
                  </a:lnTo>
                  <a:lnTo>
                    <a:pt x="2623" y="2336"/>
                  </a:lnTo>
                  <a:lnTo>
                    <a:pt x="2625" y="2340"/>
                  </a:lnTo>
                  <a:lnTo>
                    <a:pt x="2627" y="2347"/>
                  </a:lnTo>
                  <a:lnTo>
                    <a:pt x="2629" y="2351"/>
                  </a:lnTo>
                  <a:lnTo>
                    <a:pt x="2631" y="2355"/>
                  </a:lnTo>
                  <a:lnTo>
                    <a:pt x="2634" y="2363"/>
                  </a:lnTo>
                  <a:lnTo>
                    <a:pt x="2636" y="2367"/>
                  </a:lnTo>
                  <a:lnTo>
                    <a:pt x="2638" y="2371"/>
                  </a:lnTo>
                  <a:lnTo>
                    <a:pt x="2640" y="2374"/>
                  </a:lnTo>
                  <a:lnTo>
                    <a:pt x="2642" y="2374"/>
                  </a:lnTo>
                  <a:lnTo>
                    <a:pt x="2644" y="2374"/>
                  </a:lnTo>
                  <a:lnTo>
                    <a:pt x="2646" y="2382"/>
                  </a:lnTo>
                  <a:lnTo>
                    <a:pt x="2650" y="2386"/>
                  </a:lnTo>
                  <a:lnTo>
                    <a:pt x="2652" y="2382"/>
                  </a:lnTo>
                  <a:lnTo>
                    <a:pt x="2654" y="2382"/>
                  </a:lnTo>
                  <a:lnTo>
                    <a:pt x="2656" y="2382"/>
                  </a:lnTo>
                  <a:lnTo>
                    <a:pt x="2657" y="2386"/>
                  </a:lnTo>
                  <a:lnTo>
                    <a:pt x="2659" y="2386"/>
                  </a:lnTo>
                  <a:lnTo>
                    <a:pt x="2663" y="2378"/>
                  </a:lnTo>
                  <a:lnTo>
                    <a:pt x="2665" y="2378"/>
                  </a:lnTo>
                  <a:lnTo>
                    <a:pt x="2667" y="2374"/>
                  </a:lnTo>
                  <a:lnTo>
                    <a:pt x="2669" y="2374"/>
                  </a:lnTo>
                  <a:lnTo>
                    <a:pt x="2671" y="2374"/>
                  </a:lnTo>
                  <a:lnTo>
                    <a:pt x="2673" y="2371"/>
                  </a:lnTo>
                  <a:lnTo>
                    <a:pt x="2677" y="2371"/>
                  </a:lnTo>
                  <a:lnTo>
                    <a:pt x="2679" y="2367"/>
                  </a:lnTo>
                  <a:lnTo>
                    <a:pt x="2681" y="2363"/>
                  </a:lnTo>
                  <a:lnTo>
                    <a:pt x="2682" y="2371"/>
                  </a:lnTo>
                  <a:lnTo>
                    <a:pt x="2684" y="2367"/>
                  </a:lnTo>
                  <a:lnTo>
                    <a:pt x="2686" y="2367"/>
                  </a:lnTo>
                  <a:lnTo>
                    <a:pt x="2690" y="2371"/>
                  </a:lnTo>
                  <a:lnTo>
                    <a:pt x="2692" y="2367"/>
                  </a:lnTo>
                  <a:lnTo>
                    <a:pt x="2694" y="2367"/>
                  </a:lnTo>
                  <a:lnTo>
                    <a:pt x="2696" y="2363"/>
                  </a:lnTo>
                  <a:lnTo>
                    <a:pt x="2698" y="2363"/>
                  </a:lnTo>
                  <a:lnTo>
                    <a:pt x="2700" y="2363"/>
                  </a:lnTo>
                  <a:lnTo>
                    <a:pt x="2704" y="2371"/>
                  </a:lnTo>
                  <a:lnTo>
                    <a:pt x="2705" y="2367"/>
                  </a:lnTo>
                  <a:lnTo>
                    <a:pt x="2707" y="2367"/>
                  </a:lnTo>
                  <a:lnTo>
                    <a:pt x="2709" y="2367"/>
                  </a:lnTo>
                  <a:lnTo>
                    <a:pt x="2711" y="2371"/>
                  </a:lnTo>
                  <a:lnTo>
                    <a:pt x="2713" y="2367"/>
                  </a:lnTo>
                  <a:lnTo>
                    <a:pt x="2717" y="2367"/>
                  </a:lnTo>
                  <a:lnTo>
                    <a:pt x="2719" y="2371"/>
                  </a:lnTo>
                  <a:lnTo>
                    <a:pt x="2721" y="2378"/>
                  </a:lnTo>
                  <a:lnTo>
                    <a:pt x="2723" y="2378"/>
                  </a:lnTo>
                  <a:lnTo>
                    <a:pt x="2725" y="2382"/>
                  </a:lnTo>
                  <a:lnTo>
                    <a:pt x="2727" y="2382"/>
                  </a:lnTo>
                  <a:lnTo>
                    <a:pt x="2729" y="2390"/>
                  </a:lnTo>
                  <a:lnTo>
                    <a:pt x="2732" y="2394"/>
                  </a:lnTo>
                  <a:lnTo>
                    <a:pt x="2734" y="2394"/>
                  </a:lnTo>
                  <a:lnTo>
                    <a:pt x="2736" y="2390"/>
                  </a:lnTo>
                  <a:lnTo>
                    <a:pt x="2738" y="2390"/>
                  </a:lnTo>
                  <a:lnTo>
                    <a:pt x="2740" y="2390"/>
                  </a:lnTo>
                  <a:lnTo>
                    <a:pt x="2742" y="2390"/>
                  </a:lnTo>
                  <a:lnTo>
                    <a:pt x="2746" y="2390"/>
                  </a:lnTo>
                  <a:lnTo>
                    <a:pt x="2748" y="2394"/>
                  </a:lnTo>
                  <a:lnTo>
                    <a:pt x="2750" y="2386"/>
                  </a:lnTo>
                  <a:lnTo>
                    <a:pt x="2752" y="2382"/>
                  </a:lnTo>
                  <a:lnTo>
                    <a:pt x="2753" y="2386"/>
                  </a:lnTo>
                  <a:lnTo>
                    <a:pt x="2755" y="2386"/>
                  </a:lnTo>
                  <a:lnTo>
                    <a:pt x="2759" y="2382"/>
                  </a:lnTo>
                  <a:lnTo>
                    <a:pt x="2761" y="2382"/>
                  </a:lnTo>
                  <a:lnTo>
                    <a:pt x="2763" y="2382"/>
                  </a:lnTo>
                  <a:lnTo>
                    <a:pt x="2765" y="2374"/>
                  </a:lnTo>
                  <a:lnTo>
                    <a:pt x="2767" y="2371"/>
                  </a:lnTo>
                  <a:lnTo>
                    <a:pt x="2769" y="2374"/>
                  </a:lnTo>
                  <a:lnTo>
                    <a:pt x="2773" y="2371"/>
                  </a:lnTo>
                  <a:lnTo>
                    <a:pt x="2775" y="2378"/>
                  </a:lnTo>
                  <a:lnTo>
                    <a:pt x="2777" y="2374"/>
                  </a:lnTo>
                  <a:lnTo>
                    <a:pt x="2778" y="2374"/>
                  </a:lnTo>
                  <a:lnTo>
                    <a:pt x="2780" y="2378"/>
                  </a:lnTo>
                  <a:lnTo>
                    <a:pt x="2782" y="2371"/>
                  </a:lnTo>
                  <a:lnTo>
                    <a:pt x="2786" y="2371"/>
                  </a:lnTo>
                  <a:lnTo>
                    <a:pt x="2788" y="2371"/>
                  </a:lnTo>
                  <a:lnTo>
                    <a:pt x="2790" y="2374"/>
                  </a:lnTo>
                  <a:lnTo>
                    <a:pt x="2792" y="2374"/>
                  </a:lnTo>
                  <a:lnTo>
                    <a:pt x="2794" y="2378"/>
                  </a:lnTo>
                  <a:lnTo>
                    <a:pt x="2796" y="2382"/>
                  </a:lnTo>
                  <a:lnTo>
                    <a:pt x="2798" y="2378"/>
                  </a:lnTo>
                  <a:lnTo>
                    <a:pt x="2801" y="2378"/>
                  </a:lnTo>
                  <a:lnTo>
                    <a:pt x="2803" y="2378"/>
                  </a:lnTo>
                  <a:lnTo>
                    <a:pt x="2805" y="2378"/>
                  </a:lnTo>
                  <a:lnTo>
                    <a:pt x="2807" y="2378"/>
                  </a:lnTo>
                  <a:lnTo>
                    <a:pt x="2809" y="2382"/>
                  </a:lnTo>
                  <a:lnTo>
                    <a:pt x="2811" y="2378"/>
                  </a:lnTo>
                  <a:lnTo>
                    <a:pt x="2815" y="2378"/>
                  </a:lnTo>
                  <a:lnTo>
                    <a:pt x="2817" y="2374"/>
                  </a:lnTo>
                  <a:lnTo>
                    <a:pt x="2819" y="2371"/>
                  </a:lnTo>
                  <a:lnTo>
                    <a:pt x="2821" y="2371"/>
                  </a:lnTo>
                  <a:lnTo>
                    <a:pt x="2823" y="2367"/>
                  </a:lnTo>
                  <a:lnTo>
                    <a:pt x="2825" y="2359"/>
                  </a:lnTo>
                  <a:lnTo>
                    <a:pt x="2828" y="2355"/>
                  </a:lnTo>
                  <a:lnTo>
                    <a:pt x="2830" y="2347"/>
                  </a:lnTo>
                  <a:lnTo>
                    <a:pt x="2832" y="2340"/>
                  </a:lnTo>
                  <a:lnTo>
                    <a:pt x="2834" y="2336"/>
                  </a:lnTo>
                  <a:lnTo>
                    <a:pt x="2836" y="2328"/>
                  </a:lnTo>
                  <a:lnTo>
                    <a:pt x="2838" y="2320"/>
                  </a:lnTo>
                  <a:lnTo>
                    <a:pt x="2842" y="2305"/>
                  </a:lnTo>
                  <a:lnTo>
                    <a:pt x="2844" y="2293"/>
                  </a:lnTo>
                  <a:lnTo>
                    <a:pt x="2846" y="2282"/>
                  </a:lnTo>
                  <a:lnTo>
                    <a:pt x="2848" y="2266"/>
                  </a:lnTo>
                  <a:lnTo>
                    <a:pt x="2849" y="2254"/>
                  </a:lnTo>
                  <a:lnTo>
                    <a:pt x="2851" y="2243"/>
                  </a:lnTo>
                  <a:lnTo>
                    <a:pt x="2855" y="2220"/>
                  </a:lnTo>
                  <a:lnTo>
                    <a:pt x="2857" y="2204"/>
                  </a:lnTo>
                  <a:lnTo>
                    <a:pt x="2859" y="2185"/>
                  </a:lnTo>
                  <a:lnTo>
                    <a:pt x="2861" y="2173"/>
                  </a:lnTo>
                  <a:lnTo>
                    <a:pt x="2863" y="2150"/>
                  </a:lnTo>
                  <a:lnTo>
                    <a:pt x="2865" y="2131"/>
                  </a:lnTo>
                  <a:lnTo>
                    <a:pt x="2867" y="2115"/>
                  </a:lnTo>
                  <a:lnTo>
                    <a:pt x="2871" y="2100"/>
                  </a:lnTo>
                  <a:lnTo>
                    <a:pt x="2873" y="2080"/>
                  </a:lnTo>
                  <a:lnTo>
                    <a:pt x="2874" y="2061"/>
                  </a:lnTo>
                  <a:lnTo>
                    <a:pt x="2876" y="2038"/>
                  </a:lnTo>
                  <a:lnTo>
                    <a:pt x="2878" y="2019"/>
                  </a:lnTo>
                  <a:lnTo>
                    <a:pt x="2880" y="2003"/>
                  </a:lnTo>
                  <a:lnTo>
                    <a:pt x="2884" y="1984"/>
                  </a:lnTo>
                  <a:lnTo>
                    <a:pt x="2886" y="1961"/>
                  </a:lnTo>
                  <a:lnTo>
                    <a:pt x="2888" y="1945"/>
                  </a:lnTo>
                  <a:lnTo>
                    <a:pt x="2890" y="1933"/>
                  </a:lnTo>
                  <a:lnTo>
                    <a:pt x="2892" y="1918"/>
                  </a:lnTo>
                  <a:lnTo>
                    <a:pt x="2894" y="1910"/>
                  </a:lnTo>
                  <a:lnTo>
                    <a:pt x="2897" y="1899"/>
                  </a:lnTo>
                  <a:lnTo>
                    <a:pt x="2899" y="1903"/>
                  </a:lnTo>
                  <a:lnTo>
                    <a:pt x="2901" y="1895"/>
                  </a:lnTo>
                  <a:lnTo>
                    <a:pt x="2903" y="1899"/>
                  </a:lnTo>
                  <a:lnTo>
                    <a:pt x="2905" y="1891"/>
                  </a:lnTo>
                  <a:lnTo>
                    <a:pt x="2907" y="1895"/>
                  </a:lnTo>
                  <a:lnTo>
                    <a:pt x="2911" y="1903"/>
                  </a:lnTo>
                  <a:lnTo>
                    <a:pt x="2913" y="1906"/>
                  </a:lnTo>
                  <a:lnTo>
                    <a:pt x="2915" y="1914"/>
                  </a:lnTo>
                  <a:lnTo>
                    <a:pt x="2917" y="1926"/>
                  </a:lnTo>
                  <a:lnTo>
                    <a:pt x="2919" y="1937"/>
                  </a:lnTo>
                  <a:lnTo>
                    <a:pt x="2921" y="1953"/>
                  </a:lnTo>
                  <a:lnTo>
                    <a:pt x="2924" y="1972"/>
                  </a:lnTo>
                  <a:lnTo>
                    <a:pt x="2926" y="1984"/>
                  </a:lnTo>
                  <a:lnTo>
                    <a:pt x="2928" y="1995"/>
                  </a:lnTo>
                  <a:lnTo>
                    <a:pt x="2930" y="2015"/>
                  </a:lnTo>
                  <a:lnTo>
                    <a:pt x="2932" y="2034"/>
                  </a:lnTo>
                  <a:lnTo>
                    <a:pt x="2934" y="2053"/>
                  </a:lnTo>
                  <a:lnTo>
                    <a:pt x="2936" y="2077"/>
                  </a:lnTo>
                  <a:lnTo>
                    <a:pt x="2940" y="2092"/>
                  </a:lnTo>
                  <a:lnTo>
                    <a:pt x="2942" y="2108"/>
                  </a:lnTo>
                  <a:lnTo>
                    <a:pt x="2944" y="2123"/>
                  </a:lnTo>
                  <a:lnTo>
                    <a:pt x="2945" y="2135"/>
                  </a:lnTo>
                  <a:lnTo>
                    <a:pt x="2947" y="2154"/>
                  </a:lnTo>
                  <a:lnTo>
                    <a:pt x="2949" y="2169"/>
                  </a:lnTo>
                  <a:lnTo>
                    <a:pt x="2953" y="2173"/>
                  </a:lnTo>
                  <a:lnTo>
                    <a:pt x="2955" y="2185"/>
                  </a:lnTo>
                  <a:lnTo>
                    <a:pt x="2957" y="2200"/>
                  </a:lnTo>
                  <a:lnTo>
                    <a:pt x="2959" y="2212"/>
                  </a:lnTo>
                  <a:lnTo>
                    <a:pt x="2961" y="2220"/>
                  </a:lnTo>
                  <a:lnTo>
                    <a:pt x="2963" y="2216"/>
                  </a:lnTo>
                  <a:lnTo>
                    <a:pt x="2967" y="2227"/>
                  </a:lnTo>
                  <a:lnTo>
                    <a:pt x="2969" y="2224"/>
                  </a:lnTo>
                  <a:lnTo>
                    <a:pt x="2970" y="2224"/>
                  </a:lnTo>
                  <a:lnTo>
                    <a:pt x="2972" y="2220"/>
                  </a:lnTo>
                  <a:lnTo>
                    <a:pt x="2974" y="2216"/>
                  </a:lnTo>
                  <a:lnTo>
                    <a:pt x="2976" y="2220"/>
                  </a:lnTo>
                  <a:lnTo>
                    <a:pt x="2980" y="2216"/>
                  </a:lnTo>
                  <a:lnTo>
                    <a:pt x="2982" y="2208"/>
                  </a:lnTo>
                  <a:lnTo>
                    <a:pt x="2984" y="2200"/>
                  </a:lnTo>
                  <a:lnTo>
                    <a:pt x="2986" y="2193"/>
                  </a:lnTo>
                  <a:lnTo>
                    <a:pt x="2988" y="2181"/>
                  </a:lnTo>
                  <a:lnTo>
                    <a:pt x="2990" y="2173"/>
                  </a:lnTo>
                  <a:lnTo>
                    <a:pt x="2993" y="2169"/>
                  </a:lnTo>
                  <a:lnTo>
                    <a:pt x="2995" y="2154"/>
                  </a:lnTo>
                  <a:lnTo>
                    <a:pt x="2997" y="2150"/>
                  </a:lnTo>
                  <a:lnTo>
                    <a:pt x="2999" y="2138"/>
                  </a:lnTo>
                  <a:lnTo>
                    <a:pt x="3001" y="2123"/>
                  </a:lnTo>
                  <a:lnTo>
                    <a:pt x="3003" y="2108"/>
                  </a:lnTo>
                  <a:lnTo>
                    <a:pt x="3005" y="2096"/>
                  </a:lnTo>
                  <a:lnTo>
                    <a:pt x="3009" y="2080"/>
                  </a:lnTo>
                  <a:lnTo>
                    <a:pt x="3011" y="2069"/>
                  </a:lnTo>
                  <a:lnTo>
                    <a:pt x="3013" y="2057"/>
                  </a:lnTo>
                  <a:lnTo>
                    <a:pt x="3015" y="2042"/>
                  </a:lnTo>
                  <a:lnTo>
                    <a:pt x="3017" y="2030"/>
                  </a:lnTo>
                  <a:lnTo>
                    <a:pt x="3018" y="2019"/>
                  </a:lnTo>
                  <a:lnTo>
                    <a:pt x="3022" y="2011"/>
                  </a:lnTo>
                  <a:lnTo>
                    <a:pt x="3024" y="2003"/>
                  </a:lnTo>
                  <a:lnTo>
                    <a:pt x="3026" y="1991"/>
                  </a:lnTo>
                  <a:lnTo>
                    <a:pt x="3028" y="1980"/>
                  </a:lnTo>
                  <a:lnTo>
                    <a:pt x="3030" y="1980"/>
                  </a:lnTo>
                  <a:lnTo>
                    <a:pt x="3032" y="1976"/>
                  </a:lnTo>
                  <a:lnTo>
                    <a:pt x="3036" y="1972"/>
                  </a:lnTo>
                  <a:lnTo>
                    <a:pt x="3038" y="1972"/>
                  </a:lnTo>
                  <a:lnTo>
                    <a:pt x="3040" y="1968"/>
                  </a:lnTo>
                  <a:lnTo>
                    <a:pt x="3041" y="1968"/>
                  </a:lnTo>
                  <a:lnTo>
                    <a:pt x="3043" y="1968"/>
                  </a:lnTo>
                  <a:lnTo>
                    <a:pt x="3045" y="1972"/>
                  </a:lnTo>
                  <a:lnTo>
                    <a:pt x="3049" y="1980"/>
                  </a:lnTo>
                  <a:lnTo>
                    <a:pt x="3051" y="1980"/>
                  </a:lnTo>
                  <a:lnTo>
                    <a:pt x="3053" y="1991"/>
                  </a:lnTo>
                  <a:lnTo>
                    <a:pt x="3055" y="1999"/>
                  </a:lnTo>
                  <a:lnTo>
                    <a:pt x="3057" y="2007"/>
                  </a:lnTo>
                  <a:lnTo>
                    <a:pt x="3059" y="2015"/>
                  </a:lnTo>
                  <a:lnTo>
                    <a:pt x="3063" y="2026"/>
                  </a:lnTo>
                  <a:lnTo>
                    <a:pt x="3065" y="2042"/>
                  </a:lnTo>
                  <a:lnTo>
                    <a:pt x="3066" y="2053"/>
                  </a:lnTo>
                  <a:lnTo>
                    <a:pt x="3068" y="2065"/>
                  </a:lnTo>
                  <a:lnTo>
                    <a:pt x="3070" y="2084"/>
                  </a:lnTo>
                  <a:lnTo>
                    <a:pt x="3072" y="2096"/>
                  </a:lnTo>
                  <a:lnTo>
                    <a:pt x="3074" y="2115"/>
                  </a:lnTo>
                  <a:lnTo>
                    <a:pt x="3078" y="2131"/>
                  </a:lnTo>
                  <a:lnTo>
                    <a:pt x="3080" y="2142"/>
                  </a:lnTo>
                  <a:lnTo>
                    <a:pt x="3082" y="2158"/>
                  </a:lnTo>
                  <a:lnTo>
                    <a:pt x="3084" y="2173"/>
                  </a:lnTo>
                  <a:lnTo>
                    <a:pt x="3086" y="2189"/>
                  </a:lnTo>
                  <a:lnTo>
                    <a:pt x="3088" y="2204"/>
                  </a:lnTo>
                  <a:lnTo>
                    <a:pt x="3091" y="2224"/>
                  </a:lnTo>
                  <a:lnTo>
                    <a:pt x="3093" y="2235"/>
                  </a:lnTo>
                  <a:lnTo>
                    <a:pt x="3095" y="2243"/>
                  </a:lnTo>
                  <a:lnTo>
                    <a:pt x="3097" y="2258"/>
                  </a:lnTo>
                  <a:lnTo>
                    <a:pt x="3099" y="2270"/>
                  </a:lnTo>
                  <a:lnTo>
                    <a:pt x="3101" y="2274"/>
                  </a:lnTo>
                  <a:lnTo>
                    <a:pt x="3105" y="2285"/>
                  </a:lnTo>
                  <a:lnTo>
                    <a:pt x="3107" y="2293"/>
                  </a:lnTo>
                  <a:lnTo>
                    <a:pt x="3109" y="2305"/>
                  </a:lnTo>
                  <a:lnTo>
                    <a:pt x="3111" y="2316"/>
                  </a:lnTo>
                  <a:lnTo>
                    <a:pt x="3113" y="2320"/>
                  </a:lnTo>
                  <a:lnTo>
                    <a:pt x="3114" y="2320"/>
                  </a:lnTo>
                  <a:lnTo>
                    <a:pt x="3118" y="2332"/>
                  </a:lnTo>
                  <a:lnTo>
                    <a:pt x="3120" y="2336"/>
                  </a:lnTo>
                  <a:lnTo>
                    <a:pt x="3122" y="2343"/>
                  </a:lnTo>
                  <a:lnTo>
                    <a:pt x="3124" y="2351"/>
                  </a:lnTo>
                  <a:lnTo>
                    <a:pt x="3126" y="2355"/>
                  </a:lnTo>
                  <a:lnTo>
                    <a:pt x="3128" y="2359"/>
                  </a:lnTo>
                  <a:lnTo>
                    <a:pt x="3132" y="2363"/>
                  </a:lnTo>
                  <a:lnTo>
                    <a:pt x="3134" y="2367"/>
                  </a:lnTo>
                  <a:lnTo>
                    <a:pt x="3136" y="2371"/>
                  </a:lnTo>
                  <a:lnTo>
                    <a:pt x="3137" y="2371"/>
                  </a:lnTo>
                  <a:lnTo>
                    <a:pt x="3139" y="2371"/>
                  </a:lnTo>
                  <a:lnTo>
                    <a:pt x="3141" y="2378"/>
                  </a:lnTo>
                  <a:lnTo>
                    <a:pt x="3143" y="2378"/>
                  </a:lnTo>
                  <a:lnTo>
                    <a:pt x="3147" y="2378"/>
                  </a:lnTo>
                  <a:lnTo>
                    <a:pt x="3149" y="2382"/>
                  </a:lnTo>
                  <a:lnTo>
                    <a:pt x="3151" y="2382"/>
                  </a:lnTo>
                  <a:lnTo>
                    <a:pt x="3153" y="2382"/>
                  </a:lnTo>
                  <a:lnTo>
                    <a:pt x="3155" y="2386"/>
                  </a:lnTo>
                  <a:lnTo>
                    <a:pt x="3157" y="2386"/>
                  </a:lnTo>
                  <a:lnTo>
                    <a:pt x="3161" y="2390"/>
                  </a:lnTo>
                  <a:lnTo>
                    <a:pt x="3162" y="2386"/>
                  </a:lnTo>
                  <a:lnTo>
                    <a:pt x="3164" y="2394"/>
                  </a:lnTo>
                  <a:lnTo>
                    <a:pt x="3166" y="2394"/>
                  </a:lnTo>
                  <a:lnTo>
                    <a:pt x="3168" y="2398"/>
                  </a:lnTo>
                  <a:lnTo>
                    <a:pt x="3170" y="2394"/>
                  </a:lnTo>
                  <a:lnTo>
                    <a:pt x="3174" y="2394"/>
                  </a:lnTo>
                  <a:lnTo>
                    <a:pt x="3176" y="2398"/>
                  </a:lnTo>
                  <a:lnTo>
                    <a:pt x="3178" y="2398"/>
                  </a:lnTo>
                  <a:lnTo>
                    <a:pt x="3180" y="2398"/>
                  </a:lnTo>
                  <a:lnTo>
                    <a:pt x="3182" y="2398"/>
                  </a:lnTo>
                  <a:lnTo>
                    <a:pt x="3184" y="2398"/>
                  </a:lnTo>
                  <a:lnTo>
                    <a:pt x="3187" y="2398"/>
                  </a:lnTo>
                  <a:lnTo>
                    <a:pt x="3189" y="2398"/>
                  </a:lnTo>
                  <a:lnTo>
                    <a:pt x="3191" y="2394"/>
                  </a:lnTo>
                  <a:lnTo>
                    <a:pt x="3193" y="2394"/>
                  </a:lnTo>
                  <a:lnTo>
                    <a:pt x="3195" y="2394"/>
                  </a:lnTo>
                  <a:lnTo>
                    <a:pt x="3197" y="2394"/>
                  </a:lnTo>
                  <a:lnTo>
                    <a:pt x="3201" y="2390"/>
                  </a:lnTo>
                  <a:lnTo>
                    <a:pt x="3203" y="2390"/>
                  </a:lnTo>
                  <a:lnTo>
                    <a:pt x="3205" y="2394"/>
                  </a:lnTo>
                  <a:lnTo>
                    <a:pt x="3207" y="2394"/>
                  </a:lnTo>
                  <a:lnTo>
                    <a:pt x="3209" y="2390"/>
                  </a:lnTo>
                  <a:lnTo>
                    <a:pt x="3210" y="2398"/>
                  </a:lnTo>
                  <a:lnTo>
                    <a:pt x="3212" y="2390"/>
                  </a:lnTo>
                  <a:lnTo>
                    <a:pt x="3216" y="2390"/>
                  </a:lnTo>
                  <a:lnTo>
                    <a:pt x="3218" y="2390"/>
                  </a:lnTo>
                  <a:lnTo>
                    <a:pt x="3220" y="2398"/>
                  </a:lnTo>
                  <a:lnTo>
                    <a:pt x="3222" y="2394"/>
                  </a:lnTo>
                  <a:lnTo>
                    <a:pt x="3224" y="2394"/>
                  </a:lnTo>
                  <a:lnTo>
                    <a:pt x="3226" y="2398"/>
                  </a:lnTo>
                  <a:lnTo>
                    <a:pt x="3230" y="2398"/>
                  </a:lnTo>
                  <a:lnTo>
                    <a:pt x="3232" y="2398"/>
                  </a:lnTo>
                  <a:lnTo>
                    <a:pt x="3233" y="2398"/>
                  </a:lnTo>
                  <a:lnTo>
                    <a:pt x="3235" y="2401"/>
                  </a:lnTo>
                  <a:lnTo>
                    <a:pt x="3237" y="2398"/>
                  </a:lnTo>
                  <a:lnTo>
                    <a:pt x="3239" y="2401"/>
                  </a:lnTo>
                  <a:lnTo>
                    <a:pt x="3243" y="2401"/>
                  </a:lnTo>
                  <a:lnTo>
                    <a:pt x="3245" y="2401"/>
                  </a:lnTo>
                  <a:lnTo>
                    <a:pt x="3247" y="2401"/>
                  </a:lnTo>
                  <a:lnTo>
                    <a:pt x="3249" y="2405"/>
                  </a:lnTo>
                  <a:lnTo>
                    <a:pt x="3251" y="2401"/>
                  </a:lnTo>
                  <a:lnTo>
                    <a:pt x="3253" y="2401"/>
                  </a:lnTo>
                  <a:lnTo>
                    <a:pt x="3257" y="2398"/>
                  </a:lnTo>
                  <a:lnTo>
                    <a:pt x="3258" y="2401"/>
                  </a:lnTo>
                  <a:lnTo>
                    <a:pt x="3260" y="2405"/>
                  </a:lnTo>
                  <a:lnTo>
                    <a:pt x="3262" y="2405"/>
                  </a:lnTo>
                  <a:lnTo>
                    <a:pt x="3264" y="2405"/>
                  </a:lnTo>
                  <a:lnTo>
                    <a:pt x="3266" y="2401"/>
                  </a:lnTo>
                  <a:lnTo>
                    <a:pt x="3270" y="2401"/>
                  </a:lnTo>
                  <a:lnTo>
                    <a:pt x="3272" y="2401"/>
                  </a:lnTo>
                  <a:lnTo>
                    <a:pt x="3274" y="2401"/>
                  </a:lnTo>
                  <a:lnTo>
                    <a:pt x="3276" y="2398"/>
                  </a:lnTo>
                  <a:lnTo>
                    <a:pt x="3278" y="2394"/>
                  </a:lnTo>
                  <a:lnTo>
                    <a:pt x="3280" y="2394"/>
                  </a:lnTo>
                  <a:lnTo>
                    <a:pt x="3283" y="2390"/>
                  </a:lnTo>
                  <a:lnTo>
                    <a:pt x="3285" y="2394"/>
                  </a:lnTo>
                  <a:lnTo>
                    <a:pt x="3287" y="2390"/>
                  </a:lnTo>
                  <a:lnTo>
                    <a:pt x="3289" y="2394"/>
                  </a:lnTo>
                  <a:lnTo>
                    <a:pt x="3291" y="2394"/>
                  </a:lnTo>
                  <a:lnTo>
                    <a:pt x="3293" y="2394"/>
                  </a:lnTo>
                  <a:lnTo>
                    <a:pt x="3295" y="2390"/>
                  </a:lnTo>
                  <a:lnTo>
                    <a:pt x="3299" y="2398"/>
                  </a:lnTo>
                  <a:lnTo>
                    <a:pt x="3301" y="2386"/>
                  </a:lnTo>
                  <a:lnTo>
                    <a:pt x="3303" y="2390"/>
                  </a:lnTo>
                  <a:lnTo>
                    <a:pt x="3305" y="2390"/>
                  </a:lnTo>
                  <a:lnTo>
                    <a:pt x="3306" y="2390"/>
                  </a:lnTo>
                  <a:lnTo>
                    <a:pt x="3308" y="2390"/>
                  </a:lnTo>
                  <a:lnTo>
                    <a:pt x="3312" y="2394"/>
                  </a:lnTo>
                  <a:lnTo>
                    <a:pt x="3314" y="2390"/>
                  </a:lnTo>
                  <a:lnTo>
                    <a:pt x="3316" y="2390"/>
                  </a:lnTo>
                  <a:lnTo>
                    <a:pt x="3318" y="2390"/>
                  </a:lnTo>
                  <a:lnTo>
                    <a:pt x="3320" y="2394"/>
                  </a:lnTo>
                  <a:lnTo>
                    <a:pt x="3322" y="2390"/>
                  </a:lnTo>
                  <a:lnTo>
                    <a:pt x="3326" y="2386"/>
                  </a:lnTo>
                  <a:lnTo>
                    <a:pt x="3328" y="2390"/>
                  </a:lnTo>
                  <a:lnTo>
                    <a:pt x="3329" y="2394"/>
                  </a:lnTo>
                  <a:lnTo>
                    <a:pt x="3331" y="2394"/>
                  </a:lnTo>
                  <a:lnTo>
                    <a:pt x="3333" y="2394"/>
                  </a:lnTo>
                  <a:lnTo>
                    <a:pt x="3335" y="2398"/>
                  </a:lnTo>
                  <a:lnTo>
                    <a:pt x="3339" y="2398"/>
                  </a:lnTo>
                  <a:lnTo>
                    <a:pt x="3341" y="2398"/>
                  </a:lnTo>
                  <a:lnTo>
                    <a:pt x="3343" y="2405"/>
                  </a:lnTo>
                  <a:lnTo>
                    <a:pt x="3345" y="2405"/>
                  </a:lnTo>
                  <a:lnTo>
                    <a:pt x="3347" y="2401"/>
                  </a:lnTo>
                  <a:lnTo>
                    <a:pt x="3349" y="2401"/>
                  </a:lnTo>
                  <a:lnTo>
                    <a:pt x="3353" y="2401"/>
                  </a:lnTo>
                  <a:lnTo>
                    <a:pt x="3354" y="2401"/>
                  </a:lnTo>
                  <a:lnTo>
                    <a:pt x="3356" y="2398"/>
                  </a:lnTo>
                  <a:lnTo>
                    <a:pt x="3358" y="2401"/>
                  </a:lnTo>
                  <a:lnTo>
                    <a:pt x="3360" y="2401"/>
                  </a:lnTo>
                  <a:lnTo>
                    <a:pt x="3362" y="2401"/>
                  </a:lnTo>
                  <a:lnTo>
                    <a:pt x="3364" y="2398"/>
                  </a:lnTo>
                  <a:lnTo>
                    <a:pt x="3368" y="2394"/>
                  </a:lnTo>
                  <a:lnTo>
                    <a:pt x="3370" y="2398"/>
                  </a:lnTo>
                  <a:lnTo>
                    <a:pt x="3372" y="2394"/>
                  </a:lnTo>
                  <a:lnTo>
                    <a:pt x="3374" y="2394"/>
                  </a:lnTo>
                  <a:lnTo>
                    <a:pt x="3376" y="2394"/>
                  </a:lnTo>
                  <a:lnTo>
                    <a:pt x="3377" y="2390"/>
                  </a:lnTo>
                  <a:lnTo>
                    <a:pt x="3381" y="2386"/>
                  </a:lnTo>
                  <a:lnTo>
                    <a:pt x="3383" y="2382"/>
                  </a:lnTo>
                  <a:lnTo>
                    <a:pt x="3385" y="2378"/>
                  </a:lnTo>
                  <a:lnTo>
                    <a:pt x="3387" y="2382"/>
                  </a:lnTo>
                  <a:lnTo>
                    <a:pt x="3389" y="2386"/>
                  </a:lnTo>
                  <a:lnTo>
                    <a:pt x="3391" y="2382"/>
                  </a:lnTo>
                  <a:lnTo>
                    <a:pt x="3395" y="2382"/>
                  </a:lnTo>
                  <a:lnTo>
                    <a:pt x="3397" y="2378"/>
                  </a:lnTo>
                  <a:lnTo>
                    <a:pt x="3399" y="2382"/>
                  </a:lnTo>
                  <a:lnTo>
                    <a:pt x="3401" y="2382"/>
                  </a:lnTo>
                  <a:lnTo>
                    <a:pt x="3402" y="2378"/>
                  </a:lnTo>
                  <a:lnTo>
                    <a:pt x="3404" y="2382"/>
                  </a:lnTo>
                  <a:lnTo>
                    <a:pt x="3408" y="2378"/>
                  </a:lnTo>
                  <a:lnTo>
                    <a:pt x="3410" y="2382"/>
                  </a:lnTo>
                  <a:lnTo>
                    <a:pt x="3412" y="2386"/>
                  </a:lnTo>
                  <a:lnTo>
                    <a:pt x="3414" y="2382"/>
                  </a:lnTo>
                  <a:lnTo>
                    <a:pt x="3416" y="2382"/>
                  </a:lnTo>
                  <a:lnTo>
                    <a:pt x="3418" y="2382"/>
                  </a:lnTo>
                  <a:lnTo>
                    <a:pt x="3422" y="2382"/>
                  </a:lnTo>
                  <a:lnTo>
                    <a:pt x="3424" y="2386"/>
                  </a:lnTo>
                  <a:lnTo>
                    <a:pt x="3425" y="2386"/>
                  </a:lnTo>
                  <a:lnTo>
                    <a:pt x="3427" y="2386"/>
                  </a:lnTo>
                  <a:lnTo>
                    <a:pt x="3429" y="2394"/>
                  </a:lnTo>
                  <a:lnTo>
                    <a:pt x="3431" y="2390"/>
                  </a:lnTo>
                  <a:lnTo>
                    <a:pt x="3433" y="2386"/>
                  </a:lnTo>
                  <a:lnTo>
                    <a:pt x="3437" y="2390"/>
                  </a:lnTo>
                  <a:lnTo>
                    <a:pt x="3439" y="2382"/>
                  </a:lnTo>
                  <a:lnTo>
                    <a:pt x="3441" y="2382"/>
                  </a:lnTo>
                  <a:lnTo>
                    <a:pt x="3443" y="2378"/>
                  </a:lnTo>
                  <a:lnTo>
                    <a:pt x="3445" y="2378"/>
                  </a:lnTo>
                  <a:lnTo>
                    <a:pt x="3447" y="2374"/>
                  </a:lnTo>
                  <a:lnTo>
                    <a:pt x="3450" y="2367"/>
                  </a:lnTo>
                  <a:lnTo>
                    <a:pt x="3452" y="2367"/>
                  </a:lnTo>
                  <a:lnTo>
                    <a:pt x="3454" y="2363"/>
                  </a:lnTo>
                  <a:lnTo>
                    <a:pt x="3456" y="2359"/>
                  </a:lnTo>
                  <a:lnTo>
                    <a:pt x="3458" y="2351"/>
                  </a:lnTo>
                  <a:lnTo>
                    <a:pt x="3460" y="2343"/>
                  </a:lnTo>
                  <a:lnTo>
                    <a:pt x="3464" y="2343"/>
                  </a:lnTo>
                  <a:lnTo>
                    <a:pt x="3466" y="2332"/>
                  </a:lnTo>
                  <a:lnTo>
                    <a:pt x="3468" y="2328"/>
                  </a:lnTo>
                  <a:lnTo>
                    <a:pt x="3470" y="2324"/>
                  </a:lnTo>
                  <a:lnTo>
                    <a:pt x="3472" y="2324"/>
                  </a:lnTo>
                  <a:lnTo>
                    <a:pt x="3473" y="2309"/>
                  </a:lnTo>
                  <a:lnTo>
                    <a:pt x="3477" y="2301"/>
                  </a:lnTo>
                  <a:lnTo>
                    <a:pt x="3479" y="2297"/>
                  </a:lnTo>
                  <a:lnTo>
                    <a:pt x="3481" y="2293"/>
                  </a:lnTo>
                  <a:lnTo>
                    <a:pt x="3483" y="2285"/>
                  </a:lnTo>
                  <a:lnTo>
                    <a:pt x="3485" y="2274"/>
                  </a:lnTo>
                  <a:lnTo>
                    <a:pt x="3487" y="2270"/>
                  </a:lnTo>
                  <a:lnTo>
                    <a:pt x="3491" y="2270"/>
                  </a:lnTo>
                  <a:lnTo>
                    <a:pt x="3493" y="2266"/>
                  </a:lnTo>
                  <a:lnTo>
                    <a:pt x="3495" y="2258"/>
                  </a:lnTo>
                  <a:lnTo>
                    <a:pt x="3497" y="2251"/>
                  </a:lnTo>
                  <a:lnTo>
                    <a:pt x="3498" y="2243"/>
                  </a:lnTo>
                  <a:lnTo>
                    <a:pt x="3500" y="2235"/>
                  </a:lnTo>
                  <a:lnTo>
                    <a:pt x="3502" y="2231"/>
                  </a:lnTo>
                  <a:lnTo>
                    <a:pt x="3506" y="2224"/>
                  </a:lnTo>
                  <a:lnTo>
                    <a:pt x="3508" y="2220"/>
                  </a:lnTo>
                  <a:lnTo>
                    <a:pt x="3510" y="2208"/>
                  </a:lnTo>
                  <a:lnTo>
                    <a:pt x="3512" y="2204"/>
                  </a:lnTo>
                  <a:lnTo>
                    <a:pt x="3514" y="2193"/>
                  </a:lnTo>
                  <a:lnTo>
                    <a:pt x="3516" y="2189"/>
                  </a:lnTo>
                  <a:lnTo>
                    <a:pt x="3520" y="2177"/>
                  </a:lnTo>
                  <a:lnTo>
                    <a:pt x="3521" y="2173"/>
                  </a:lnTo>
                  <a:lnTo>
                    <a:pt x="3523" y="2166"/>
                  </a:lnTo>
                  <a:lnTo>
                    <a:pt x="3525" y="2154"/>
                  </a:lnTo>
                  <a:lnTo>
                    <a:pt x="3527" y="2150"/>
                  </a:lnTo>
                  <a:lnTo>
                    <a:pt x="3529" y="2146"/>
                  </a:lnTo>
                  <a:lnTo>
                    <a:pt x="3533" y="2135"/>
                  </a:lnTo>
                  <a:lnTo>
                    <a:pt x="3535" y="2123"/>
                  </a:lnTo>
                  <a:lnTo>
                    <a:pt x="3537" y="2123"/>
                  </a:lnTo>
                  <a:lnTo>
                    <a:pt x="3539" y="2115"/>
                  </a:lnTo>
                  <a:lnTo>
                    <a:pt x="3541" y="2111"/>
                  </a:lnTo>
                  <a:lnTo>
                    <a:pt x="3543" y="2111"/>
                  </a:lnTo>
                  <a:lnTo>
                    <a:pt x="3546" y="2104"/>
                  </a:lnTo>
                  <a:lnTo>
                    <a:pt x="3548" y="2104"/>
                  </a:lnTo>
                  <a:lnTo>
                    <a:pt x="3550" y="2104"/>
                  </a:lnTo>
                  <a:lnTo>
                    <a:pt x="3552" y="2104"/>
                  </a:lnTo>
                  <a:lnTo>
                    <a:pt x="3554" y="2104"/>
                  </a:lnTo>
                  <a:lnTo>
                    <a:pt x="3556" y="2100"/>
                  </a:lnTo>
                  <a:lnTo>
                    <a:pt x="3560" y="2100"/>
                  </a:lnTo>
                  <a:lnTo>
                    <a:pt x="3562" y="2100"/>
                  </a:lnTo>
                  <a:lnTo>
                    <a:pt x="3564" y="2100"/>
                  </a:lnTo>
                  <a:lnTo>
                    <a:pt x="3566" y="2104"/>
                  </a:lnTo>
                  <a:lnTo>
                    <a:pt x="3568" y="2096"/>
                  </a:lnTo>
                  <a:lnTo>
                    <a:pt x="3569" y="2104"/>
                  </a:lnTo>
                  <a:lnTo>
                    <a:pt x="3571" y="2100"/>
                  </a:lnTo>
                  <a:lnTo>
                    <a:pt x="3575" y="2096"/>
                  </a:lnTo>
                  <a:lnTo>
                    <a:pt x="3577" y="2088"/>
                  </a:lnTo>
                  <a:lnTo>
                    <a:pt x="3579" y="2080"/>
                  </a:lnTo>
                  <a:lnTo>
                    <a:pt x="3581" y="2073"/>
                  </a:lnTo>
                  <a:lnTo>
                    <a:pt x="3583" y="2065"/>
                  </a:lnTo>
                  <a:lnTo>
                    <a:pt x="3585" y="2061"/>
                  </a:lnTo>
                  <a:lnTo>
                    <a:pt x="3589" y="2053"/>
                  </a:lnTo>
                  <a:lnTo>
                    <a:pt x="3591" y="2038"/>
                  </a:lnTo>
                  <a:lnTo>
                    <a:pt x="3593" y="2022"/>
                  </a:lnTo>
                  <a:lnTo>
                    <a:pt x="3594" y="2003"/>
                  </a:lnTo>
                  <a:lnTo>
                    <a:pt x="3596" y="1984"/>
                  </a:lnTo>
                  <a:lnTo>
                    <a:pt x="3598" y="1964"/>
                  </a:lnTo>
                  <a:lnTo>
                    <a:pt x="3602" y="1941"/>
                  </a:lnTo>
                  <a:lnTo>
                    <a:pt x="3604" y="1914"/>
                  </a:lnTo>
                  <a:lnTo>
                    <a:pt x="3606" y="1891"/>
                  </a:lnTo>
                  <a:lnTo>
                    <a:pt x="3608" y="1860"/>
                  </a:lnTo>
                  <a:lnTo>
                    <a:pt x="3610" y="1821"/>
                  </a:lnTo>
                  <a:lnTo>
                    <a:pt x="3612" y="1790"/>
                  </a:lnTo>
                  <a:lnTo>
                    <a:pt x="3616" y="1752"/>
                  </a:lnTo>
                  <a:lnTo>
                    <a:pt x="3617" y="1717"/>
                  </a:lnTo>
                  <a:lnTo>
                    <a:pt x="3619" y="1670"/>
                  </a:lnTo>
                  <a:lnTo>
                    <a:pt x="3621" y="1628"/>
                  </a:lnTo>
                  <a:lnTo>
                    <a:pt x="3623" y="1578"/>
                  </a:lnTo>
                  <a:lnTo>
                    <a:pt x="3625" y="1527"/>
                  </a:lnTo>
                  <a:lnTo>
                    <a:pt x="3629" y="1469"/>
                  </a:lnTo>
                  <a:lnTo>
                    <a:pt x="3631" y="1415"/>
                  </a:lnTo>
                  <a:lnTo>
                    <a:pt x="3633" y="1365"/>
                  </a:lnTo>
                  <a:lnTo>
                    <a:pt x="3635" y="1303"/>
                  </a:lnTo>
                  <a:lnTo>
                    <a:pt x="3637" y="1245"/>
                  </a:lnTo>
                  <a:lnTo>
                    <a:pt x="3639" y="1187"/>
                  </a:lnTo>
                  <a:lnTo>
                    <a:pt x="3641" y="1121"/>
                  </a:lnTo>
                  <a:lnTo>
                    <a:pt x="3644" y="1052"/>
                  </a:lnTo>
                  <a:lnTo>
                    <a:pt x="3646" y="986"/>
                  </a:lnTo>
                  <a:lnTo>
                    <a:pt x="3648" y="924"/>
                  </a:lnTo>
                  <a:lnTo>
                    <a:pt x="3650" y="854"/>
                  </a:lnTo>
                  <a:lnTo>
                    <a:pt x="3652" y="792"/>
                  </a:lnTo>
                  <a:lnTo>
                    <a:pt x="3654" y="727"/>
                  </a:lnTo>
                  <a:lnTo>
                    <a:pt x="3658" y="665"/>
                  </a:lnTo>
                  <a:lnTo>
                    <a:pt x="3660" y="595"/>
                  </a:lnTo>
                  <a:lnTo>
                    <a:pt x="3662" y="529"/>
                  </a:lnTo>
                  <a:lnTo>
                    <a:pt x="3664" y="468"/>
                  </a:lnTo>
                  <a:lnTo>
                    <a:pt x="3665" y="406"/>
                  </a:lnTo>
                  <a:lnTo>
                    <a:pt x="3667" y="340"/>
                  </a:lnTo>
                  <a:lnTo>
                    <a:pt x="3671" y="290"/>
                  </a:lnTo>
                  <a:lnTo>
                    <a:pt x="3673" y="239"/>
                  </a:lnTo>
                  <a:lnTo>
                    <a:pt x="3675" y="189"/>
                  </a:lnTo>
                  <a:lnTo>
                    <a:pt x="3677" y="143"/>
                  </a:lnTo>
                  <a:lnTo>
                    <a:pt x="3679" y="112"/>
                  </a:lnTo>
                  <a:lnTo>
                    <a:pt x="3681" y="77"/>
                  </a:lnTo>
                  <a:lnTo>
                    <a:pt x="3685" y="54"/>
                  </a:lnTo>
                  <a:lnTo>
                    <a:pt x="3687" y="31"/>
                  </a:lnTo>
                  <a:lnTo>
                    <a:pt x="3689" y="15"/>
                  </a:lnTo>
                  <a:lnTo>
                    <a:pt x="3690" y="7"/>
                  </a:lnTo>
                  <a:lnTo>
                    <a:pt x="3692" y="0"/>
                  </a:lnTo>
                  <a:lnTo>
                    <a:pt x="3694" y="7"/>
                  </a:lnTo>
                  <a:lnTo>
                    <a:pt x="3698" y="11"/>
                  </a:lnTo>
                  <a:lnTo>
                    <a:pt x="3700" y="31"/>
                  </a:lnTo>
                  <a:lnTo>
                    <a:pt x="3702" y="54"/>
                  </a:lnTo>
                  <a:lnTo>
                    <a:pt x="3704" y="81"/>
                  </a:lnTo>
                  <a:lnTo>
                    <a:pt x="3706" y="112"/>
                  </a:lnTo>
                  <a:lnTo>
                    <a:pt x="3708" y="147"/>
                  </a:lnTo>
                  <a:lnTo>
                    <a:pt x="3710" y="197"/>
                  </a:lnTo>
                  <a:lnTo>
                    <a:pt x="3713" y="247"/>
                  </a:lnTo>
                  <a:lnTo>
                    <a:pt x="3715" y="301"/>
                  </a:lnTo>
                  <a:lnTo>
                    <a:pt x="3717" y="355"/>
                  </a:lnTo>
                  <a:lnTo>
                    <a:pt x="3719" y="417"/>
                  </a:lnTo>
                  <a:lnTo>
                    <a:pt x="3721" y="479"/>
                  </a:lnTo>
                  <a:lnTo>
                    <a:pt x="3723" y="541"/>
                  </a:lnTo>
                  <a:lnTo>
                    <a:pt x="3727" y="611"/>
                  </a:lnTo>
                  <a:lnTo>
                    <a:pt x="3729" y="680"/>
                  </a:lnTo>
                  <a:lnTo>
                    <a:pt x="3731" y="750"/>
                  </a:lnTo>
                  <a:lnTo>
                    <a:pt x="3733" y="831"/>
                  </a:lnTo>
                  <a:lnTo>
                    <a:pt x="3735" y="897"/>
                  </a:lnTo>
                  <a:lnTo>
                    <a:pt x="3737" y="974"/>
                  </a:lnTo>
                  <a:lnTo>
                    <a:pt x="3740" y="1044"/>
                  </a:lnTo>
                  <a:lnTo>
                    <a:pt x="3742" y="1117"/>
                  </a:lnTo>
                  <a:lnTo>
                    <a:pt x="3744" y="1191"/>
                  </a:lnTo>
                  <a:lnTo>
                    <a:pt x="3746" y="1260"/>
                  </a:lnTo>
                  <a:lnTo>
                    <a:pt x="3748" y="1330"/>
                  </a:lnTo>
                  <a:lnTo>
                    <a:pt x="3750" y="1400"/>
                  </a:lnTo>
                  <a:lnTo>
                    <a:pt x="3754" y="1462"/>
                  </a:lnTo>
                  <a:lnTo>
                    <a:pt x="3756" y="1527"/>
                  </a:lnTo>
                  <a:lnTo>
                    <a:pt x="3758" y="1582"/>
                  </a:lnTo>
                  <a:lnTo>
                    <a:pt x="3760" y="1647"/>
                  </a:lnTo>
                  <a:lnTo>
                    <a:pt x="3761" y="1709"/>
                  </a:lnTo>
                  <a:lnTo>
                    <a:pt x="3763" y="1756"/>
                  </a:lnTo>
                  <a:lnTo>
                    <a:pt x="3767" y="1810"/>
                  </a:lnTo>
                  <a:lnTo>
                    <a:pt x="3769" y="1856"/>
                  </a:lnTo>
                  <a:lnTo>
                    <a:pt x="3771" y="1895"/>
                  </a:lnTo>
                  <a:lnTo>
                    <a:pt x="3773" y="1941"/>
                  </a:lnTo>
                  <a:lnTo>
                    <a:pt x="3775" y="1980"/>
                  </a:lnTo>
                  <a:lnTo>
                    <a:pt x="3777" y="2015"/>
                  </a:lnTo>
                  <a:lnTo>
                    <a:pt x="3779" y="2050"/>
                  </a:lnTo>
                  <a:lnTo>
                    <a:pt x="3783" y="2080"/>
                  </a:lnTo>
                  <a:lnTo>
                    <a:pt x="3785" y="2104"/>
                  </a:lnTo>
                  <a:lnTo>
                    <a:pt x="3786" y="2131"/>
                  </a:lnTo>
                  <a:lnTo>
                    <a:pt x="3788" y="2154"/>
                  </a:lnTo>
                  <a:lnTo>
                    <a:pt x="3790" y="2173"/>
                  </a:lnTo>
                  <a:lnTo>
                    <a:pt x="3792" y="2193"/>
                  </a:lnTo>
                  <a:lnTo>
                    <a:pt x="3796" y="2212"/>
                  </a:lnTo>
                  <a:lnTo>
                    <a:pt x="3798" y="2224"/>
                  </a:lnTo>
                  <a:lnTo>
                    <a:pt x="3800" y="2239"/>
                  </a:lnTo>
                  <a:lnTo>
                    <a:pt x="3802" y="2254"/>
                  </a:lnTo>
                  <a:lnTo>
                    <a:pt x="3804" y="2270"/>
                  </a:lnTo>
                  <a:lnTo>
                    <a:pt x="3806" y="2278"/>
                  </a:lnTo>
                  <a:lnTo>
                    <a:pt x="3809" y="2289"/>
                  </a:lnTo>
                  <a:lnTo>
                    <a:pt x="3811" y="2297"/>
                  </a:lnTo>
                  <a:lnTo>
                    <a:pt x="3813" y="2309"/>
                  </a:lnTo>
                  <a:lnTo>
                    <a:pt x="3815" y="2316"/>
                  </a:lnTo>
                  <a:lnTo>
                    <a:pt x="3817" y="2324"/>
                  </a:lnTo>
                  <a:lnTo>
                    <a:pt x="3819" y="2324"/>
                  </a:lnTo>
                  <a:lnTo>
                    <a:pt x="3823" y="2332"/>
                  </a:lnTo>
                  <a:lnTo>
                    <a:pt x="3825" y="2332"/>
                  </a:lnTo>
                  <a:lnTo>
                    <a:pt x="3827" y="2340"/>
                  </a:lnTo>
                  <a:lnTo>
                    <a:pt x="3829" y="2347"/>
                  </a:lnTo>
                  <a:lnTo>
                    <a:pt x="3831" y="2347"/>
                  </a:lnTo>
                  <a:lnTo>
                    <a:pt x="3833" y="2355"/>
                  </a:lnTo>
                  <a:lnTo>
                    <a:pt x="3836" y="2359"/>
                  </a:lnTo>
                  <a:lnTo>
                    <a:pt x="3838" y="2359"/>
                  </a:lnTo>
                  <a:lnTo>
                    <a:pt x="3840" y="2367"/>
                  </a:lnTo>
                  <a:lnTo>
                    <a:pt x="3842" y="2367"/>
                  </a:lnTo>
                  <a:lnTo>
                    <a:pt x="3844" y="2367"/>
                  </a:lnTo>
                  <a:lnTo>
                    <a:pt x="3846" y="2371"/>
                  </a:lnTo>
                  <a:lnTo>
                    <a:pt x="3850" y="2371"/>
                  </a:lnTo>
                  <a:lnTo>
                    <a:pt x="3852" y="2367"/>
                  </a:lnTo>
                  <a:lnTo>
                    <a:pt x="3854" y="2371"/>
                  </a:lnTo>
                  <a:lnTo>
                    <a:pt x="3856" y="2374"/>
                  </a:lnTo>
                  <a:lnTo>
                    <a:pt x="3857" y="2374"/>
                  </a:lnTo>
                  <a:lnTo>
                    <a:pt x="3859" y="2374"/>
                  </a:lnTo>
                  <a:lnTo>
                    <a:pt x="3861" y="2374"/>
                  </a:lnTo>
                  <a:lnTo>
                    <a:pt x="3865" y="2374"/>
                  </a:lnTo>
                  <a:lnTo>
                    <a:pt x="3867" y="2374"/>
                  </a:lnTo>
                  <a:lnTo>
                    <a:pt x="3869" y="2371"/>
                  </a:lnTo>
                  <a:lnTo>
                    <a:pt x="3871" y="2371"/>
                  </a:lnTo>
                  <a:lnTo>
                    <a:pt x="3873" y="2367"/>
                  </a:lnTo>
                  <a:lnTo>
                    <a:pt x="3875" y="2367"/>
                  </a:lnTo>
                  <a:lnTo>
                    <a:pt x="3879" y="2367"/>
                  </a:lnTo>
                  <a:lnTo>
                    <a:pt x="3881" y="2363"/>
                  </a:lnTo>
                  <a:lnTo>
                    <a:pt x="3882" y="2363"/>
                  </a:lnTo>
                  <a:lnTo>
                    <a:pt x="3884" y="2355"/>
                  </a:lnTo>
                  <a:lnTo>
                    <a:pt x="3886" y="2351"/>
                  </a:lnTo>
                  <a:lnTo>
                    <a:pt x="3888" y="2347"/>
                  </a:lnTo>
                  <a:lnTo>
                    <a:pt x="3892" y="2343"/>
                  </a:lnTo>
                  <a:lnTo>
                    <a:pt x="3894" y="2340"/>
                  </a:lnTo>
                  <a:lnTo>
                    <a:pt x="3896" y="2336"/>
                  </a:lnTo>
                  <a:lnTo>
                    <a:pt x="3898" y="2332"/>
                  </a:lnTo>
                  <a:lnTo>
                    <a:pt x="3900" y="2324"/>
                  </a:lnTo>
                  <a:lnTo>
                    <a:pt x="3902" y="2324"/>
                  </a:lnTo>
                  <a:lnTo>
                    <a:pt x="3905" y="2313"/>
                  </a:lnTo>
                  <a:lnTo>
                    <a:pt x="3907" y="2309"/>
                  </a:lnTo>
                  <a:lnTo>
                    <a:pt x="3909" y="2301"/>
                  </a:lnTo>
                  <a:lnTo>
                    <a:pt x="3911" y="2289"/>
                  </a:lnTo>
                  <a:lnTo>
                    <a:pt x="3913" y="2282"/>
                  </a:lnTo>
                  <a:lnTo>
                    <a:pt x="3915" y="2274"/>
                  </a:lnTo>
                  <a:lnTo>
                    <a:pt x="3919" y="2270"/>
                  </a:lnTo>
                  <a:lnTo>
                    <a:pt x="3921" y="2258"/>
                  </a:lnTo>
                  <a:lnTo>
                    <a:pt x="3923" y="2254"/>
                  </a:lnTo>
                  <a:lnTo>
                    <a:pt x="3925" y="2243"/>
                  </a:lnTo>
                  <a:lnTo>
                    <a:pt x="3927" y="2231"/>
                  </a:lnTo>
                  <a:lnTo>
                    <a:pt x="3929" y="2227"/>
                  </a:lnTo>
                  <a:lnTo>
                    <a:pt x="3930" y="2220"/>
                  </a:lnTo>
                  <a:lnTo>
                    <a:pt x="3934" y="2212"/>
                  </a:lnTo>
                  <a:lnTo>
                    <a:pt x="3936" y="2208"/>
                  </a:lnTo>
                  <a:lnTo>
                    <a:pt x="3938" y="2204"/>
                  </a:lnTo>
                  <a:lnTo>
                    <a:pt x="3940" y="2196"/>
                  </a:lnTo>
                  <a:lnTo>
                    <a:pt x="3942" y="2200"/>
                  </a:lnTo>
                  <a:lnTo>
                    <a:pt x="3944" y="2196"/>
                  </a:lnTo>
                  <a:lnTo>
                    <a:pt x="3948" y="2196"/>
                  </a:lnTo>
                  <a:lnTo>
                    <a:pt x="3950" y="2196"/>
                  </a:lnTo>
                  <a:lnTo>
                    <a:pt x="3952" y="2200"/>
                  </a:lnTo>
                  <a:lnTo>
                    <a:pt x="3953" y="2208"/>
                  </a:lnTo>
                  <a:lnTo>
                    <a:pt x="3955" y="2208"/>
                  </a:lnTo>
                  <a:lnTo>
                    <a:pt x="3957" y="2216"/>
                  </a:lnTo>
                  <a:lnTo>
                    <a:pt x="3961" y="2220"/>
                  </a:lnTo>
                  <a:lnTo>
                    <a:pt x="3963" y="2231"/>
                  </a:lnTo>
                  <a:lnTo>
                    <a:pt x="3965" y="2243"/>
                  </a:lnTo>
                  <a:lnTo>
                    <a:pt x="3967" y="2251"/>
                  </a:lnTo>
                  <a:lnTo>
                    <a:pt x="3969" y="2258"/>
                  </a:lnTo>
                  <a:lnTo>
                    <a:pt x="3971" y="2270"/>
                  </a:lnTo>
                  <a:lnTo>
                    <a:pt x="3975" y="2282"/>
                  </a:lnTo>
                  <a:lnTo>
                    <a:pt x="3977" y="2293"/>
                  </a:lnTo>
                  <a:lnTo>
                    <a:pt x="3978" y="2297"/>
                  </a:lnTo>
                  <a:lnTo>
                    <a:pt x="3980" y="2309"/>
                  </a:lnTo>
                  <a:lnTo>
                    <a:pt x="3982" y="2316"/>
                  </a:lnTo>
                  <a:lnTo>
                    <a:pt x="3984" y="2332"/>
                  </a:lnTo>
                  <a:lnTo>
                    <a:pt x="3988" y="2343"/>
                  </a:lnTo>
                  <a:lnTo>
                    <a:pt x="3990" y="2347"/>
                  </a:lnTo>
                  <a:lnTo>
                    <a:pt x="3992" y="2351"/>
                  </a:lnTo>
                  <a:lnTo>
                    <a:pt x="3994" y="2359"/>
                  </a:lnTo>
                  <a:lnTo>
                    <a:pt x="3996" y="2363"/>
                  </a:lnTo>
                  <a:lnTo>
                    <a:pt x="3998" y="2367"/>
                  </a:lnTo>
                  <a:lnTo>
                    <a:pt x="4000" y="2371"/>
                  </a:lnTo>
                  <a:lnTo>
                    <a:pt x="4003" y="2378"/>
                  </a:lnTo>
                  <a:lnTo>
                    <a:pt x="4005" y="2371"/>
                  </a:lnTo>
                  <a:lnTo>
                    <a:pt x="4007" y="2374"/>
                  </a:lnTo>
                  <a:lnTo>
                    <a:pt x="4009" y="2382"/>
                  </a:lnTo>
                  <a:lnTo>
                    <a:pt x="4011" y="2386"/>
                  </a:lnTo>
                  <a:lnTo>
                    <a:pt x="4013" y="2386"/>
                  </a:lnTo>
                  <a:lnTo>
                    <a:pt x="4017" y="2386"/>
                  </a:lnTo>
                  <a:lnTo>
                    <a:pt x="4019" y="2386"/>
                  </a:lnTo>
                  <a:lnTo>
                    <a:pt x="4021" y="2386"/>
                  </a:lnTo>
                  <a:lnTo>
                    <a:pt x="4023" y="2386"/>
                  </a:lnTo>
                  <a:lnTo>
                    <a:pt x="4025" y="2390"/>
                  </a:lnTo>
                  <a:lnTo>
                    <a:pt x="4026" y="2386"/>
                  </a:lnTo>
                  <a:lnTo>
                    <a:pt x="4030" y="2390"/>
                  </a:lnTo>
                  <a:lnTo>
                    <a:pt x="4032" y="2398"/>
                  </a:lnTo>
                  <a:lnTo>
                    <a:pt x="4034" y="2390"/>
                  </a:lnTo>
                  <a:lnTo>
                    <a:pt x="4036" y="2394"/>
                  </a:lnTo>
                  <a:lnTo>
                    <a:pt x="4038" y="2398"/>
                  </a:lnTo>
                  <a:lnTo>
                    <a:pt x="4040" y="2394"/>
                  </a:lnTo>
                  <a:lnTo>
                    <a:pt x="4044" y="2390"/>
                  </a:lnTo>
                  <a:lnTo>
                    <a:pt x="4046" y="2394"/>
                  </a:lnTo>
                  <a:lnTo>
                    <a:pt x="4048" y="2390"/>
                  </a:lnTo>
                  <a:lnTo>
                    <a:pt x="4049" y="2390"/>
                  </a:lnTo>
                  <a:lnTo>
                    <a:pt x="4051" y="2386"/>
                  </a:lnTo>
                  <a:lnTo>
                    <a:pt x="4053" y="2386"/>
                  </a:lnTo>
                  <a:lnTo>
                    <a:pt x="4057" y="2382"/>
                  </a:lnTo>
                  <a:lnTo>
                    <a:pt x="4059" y="2386"/>
                  </a:lnTo>
                  <a:lnTo>
                    <a:pt x="4061" y="2386"/>
                  </a:lnTo>
                  <a:lnTo>
                    <a:pt x="4063" y="2382"/>
                  </a:lnTo>
                  <a:lnTo>
                    <a:pt x="4065" y="2374"/>
                  </a:lnTo>
                  <a:lnTo>
                    <a:pt x="4067" y="2374"/>
                  </a:lnTo>
                  <a:lnTo>
                    <a:pt x="4069" y="2363"/>
                  </a:lnTo>
                  <a:lnTo>
                    <a:pt x="4073" y="2355"/>
                  </a:lnTo>
                  <a:lnTo>
                    <a:pt x="4074" y="2355"/>
                  </a:lnTo>
                  <a:lnTo>
                    <a:pt x="4076" y="2347"/>
                  </a:lnTo>
                  <a:lnTo>
                    <a:pt x="4078" y="2336"/>
                  </a:lnTo>
                  <a:lnTo>
                    <a:pt x="4080" y="2328"/>
                  </a:lnTo>
                  <a:lnTo>
                    <a:pt x="4082" y="2320"/>
                  </a:lnTo>
                  <a:lnTo>
                    <a:pt x="4086" y="2313"/>
                  </a:lnTo>
                  <a:lnTo>
                    <a:pt x="4088" y="2297"/>
                  </a:lnTo>
                  <a:lnTo>
                    <a:pt x="4090" y="2282"/>
                  </a:lnTo>
                  <a:lnTo>
                    <a:pt x="4092" y="2262"/>
                  </a:lnTo>
                  <a:lnTo>
                    <a:pt x="4094" y="2247"/>
                  </a:lnTo>
                  <a:lnTo>
                    <a:pt x="4096" y="2227"/>
                  </a:lnTo>
                  <a:lnTo>
                    <a:pt x="4099" y="2204"/>
                  </a:lnTo>
                  <a:lnTo>
                    <a:pt x="4101" y="2189"/>
                  </a:lnTo>
                  <a:lnTo>
                    <a:pt x="4103" y="2169"/>
                  </a:lnTo>
                  <a:lnTo>
                    <a:pt x="4105" y="2138"/>
                  </a:lnTo>
                  <a:lnTo>
                    <a:pt x="4107" y="2108"/>
                  </a:lnTo>
                  <a:lnTo>
                    <a:pt x="4109" y="2080"/>
                  </a:lnTo>
                  <a:lnTo>
                    <a:pt x="4113" y="2050"/>
                  </a:lnTo>
                  <a:lnTo>
                    <a:pt x="4115" y="2019"/>
                  </a:lnTo>
                  <a:lnTo>
                    <a:pt x="4117" y="1984"/>
                  </a:lnTo>
                  <a:lnTo>
                    <a:pt x="4119" y="1941"/>
                  </a:lnTo>
                  <a:lnTo>
                    <a:pt x="4121" y="1910"/>
                  </a:lnTo>
                  <a:lnTo>
                    <a:pt x="4122" y="1872"/>
                  </a:lnTo>
                  <a:lnTo>
                    <a:pt x="4126" y="1825"/>
                  </a:lnTo>
                  <a:lnTo>
                    <a:pt x="4128" y="1786"/>
                  </a:lnTo>
                  <a:lnTo>
                    <a:pt x="4130" y="1748"/>
                  </a:lnTo>
                  <a:lnTo>
                    <a:pt x="4132" y="1705"/>
                  </a:lnTo>
                  <a:lnTo>
                    <a:pt x="4134" y="1670"/>
                  </a:lnTo>
                  <a:lnTo>
                    <a:pt x="4136" y="1628"/>
                  </a:lnTo>
                  <a:lnTo>
                    <a:pt x="4138" y="1593"/>
                  </a:lnTo>
                  <a:lnTo>
                    <a:pt x="4142" y="1562"/>
                  </a:lnTo>
                  <a:lnTo>
                    <a:pt x="4144" y="1531"/>
                  </a:lnTo>
                  <a:lnTo>
                    <a:pt x="4145" y="1504"/>
                  </a:lnTo>
                  <a:lnTo>
                    <a:pt x="4147" y="1481"/>
                  </a:lnTo>
                  <a:lnTo>
                    <a:pt x="4149" y="1465"/>
                  </a:lnTo>
                  <a:lnTo>
                    <a:pt x="4151" y="1450"/>
                  </a:lnTo>
                  <a:lnTo>
                    <a:pt x="4155" y="1446"/>
                  </a:lnTo>
                  <a:lnTo>
                    <a:pt x="4157" y="1442"/>
                  </a:lnTo>
                  <a:lnTo>
                    <a:pt x="4159" y="1438"/>
                  </a:lnTo>
                  <a:lnTo>
                    <a:pt x="4161" y="1450"/>
                  </a:lnTo>
                  <a:lnTo>
                    <a:pt x="4163" y="1462"/>
                  </a:lnTo>
                  <a:lnTo>
                    <a:pt x="4165" y="1485"/>
                  </a:lnTo>
                  <a:lnTo>
                    <a:pt x="4169" y="1508"/>
                  </a:lnTo>
                  <a:lnTo>
                    <a:pt x="4170" y="1531"/>
                  </a:lnTo>
                  <a:lnTo>
                    <a:pt x="4172" y="1562"/>
                  </a:lnTo>
                  <a:lnTo>
                    <a:pt x="4174" y="1597"/>
                  </a:lnTo>
                  <a:lnTo>
                    <a:pt x="4176" y="1636"/>
                  </a:lnTo>
                  <a:lnTo>
                    <a:pt x="4178" y="1674"/>
                  </a:lnTo>
                  <a:lnTo>
                    <a:pt x="4182" y="1721"/>
                  </a:lnTo>
                  <a:lnTo>
                    <a:pt x="4184" y="1763"/>
                  </a:lnTo>
                  <a:lnTo>
                    <a:pt x="4186" y="1814"/>
                  </a:lnTo>
                  <a:lnTo>
                    <a:pt x="4188" y="1860"/>
                  </a:lnTo>
                  <a:lnTo>
                    <a:pt x="4190" y="1906"/>
                  </a:lnTo>
                  <a:lnTo>
                    <a:pt x="4192" y="1953"/>
                  </a:lnTo>
                  <a:lnTo>
                    <a:pt x="4195" y="1999"/>
                  </a:lnTo>
                  <a:lnTo>
                    <a:pt x="4197" y="2042"/>
                  </a:lnTo>
                  <a:lnTo>
                    <a:pt x="4199" y="2080"/>
                  </a:lnTo>
                  <a:lnTo>
                    <a:pt x="4201" y="2115"/>
                  </a:lnTo>
                  <a:lnTo>
                    <a:pt x="4203" y="2150"/>
                  </a:lnTo>
                  <a:lnTo>
                    <a:pt x="4205" y="2181"/>
                  </a:lnTo>
                  <a:lnTo>
                    <a:pt x="4207" y="2212"/>
                  </a:lnTo>
                  <a:lnTo>
                    <a:pt x="4211" y="2243"/>
                  </a:lnTo>
                  <a:lnTo>
                    <a:pt x="4213" y="2262"/>
                  </a:lnTo>
                  <a:lnTo>
                    <a:pt x="4215" y="2285"/>
                  </a:lnTo>
                  <a:lnTo>
                    <a:pt x="4217" y="2305"/>
                  </a:lnTo>
                  <a:lnTo>
                    <a:pt x="4218" y="2316"/>
                  </a:lnTo>
                  <a:lnTo>
                    <a:pt x="4220" y="2332"/>
                  </a:lnTo>
                  <a:lnTo>
                    <a:pt x="4224" y="2347"/>
                  </a:lnTo>
                  <a:lnTo>
                    <a:pt x="4226" y="2359"/>
                  </a:lnTo>
                  <a:lnTo>
                    <a:pt x="4228" y="2371"/>
                  </a:lnTo>
                  <a:lnTo>
                    <a:pt x="4230" y="2378"/>
                  </a:lnTo>
                  <a:lnTo>
                    <a:pt x="4232" y="2382"/>
                  </a:lnTo>
                  <a:lnTo>
                    <a:pt x="4234" y="2386"/>
                  </a:lnTo>
                  <a:lnTo>
                    <a:pt x="4238" y="2394"/>
                  </a:lnTo>
                  <a:lnTo>
                    <a:pt x="4240" y="2398"/>
                  </a:lnTo>
                  <a:lnTo>
                    <a:pt x="4241" y="2401"/>
                  </a:lnTo>
                  <a:lnTo>
                    <a:pt x="4243" y="2405"/>
                  </a:lnTo>
                  <a:lnTo>
                    <a:pt x="4245" y="2405"/>
                  </a:lnTo>
                  <a:lnTo>
                    <a:pt x="4247" y="2409"/>
                  </a:lnTo>
                  <a:lnTo>
                    <a:pt x="4251" y="2413"/>
                  </a:lnTo>
                  <a:lnTo>
                    <a:pt x="4253" y="2417"/>
                  </a:lnTo>
                  <a:lnTo>
                    <a:pt x="4255" y="2417"/>
                  </a:lnTo>
                  <a:lnTo>
                    <a:pt x="4257" y="2417"/>
                  </a:lnTo>
                  <a:lnTo>
                    <a:pt x="4259" y="2417"/>
                  </a:lnTo>
                  <a:lnTo>
                    <a:pt x="4261" y="2417"/>
                  </a:lnTo>
                  <a:lnTo>
                    <a:pt x="4265" y="2417"/>
                  </a:lnTo>
                  <a:lnTo>
                    <a:pt x="4266" y="2421"/>
                  </a:lnTo>
                  <a:lnTo>
                    <a:pt x="4268" y="2417"/>
                  </a:lnTo>
                  <a:lnTo>
                    <a:pt x="4270" y="2417"/>
                  </a:lnTo>
                  <a:lnTo>
                    <a:pt x="4272" y="2425"/>
                  </a:lnTo>
                  <a:lnTo>
                    <a:pt x="4274" y="2421"/>
                  </a:lnTo>
                  <a:lnTo>
                    <a:pt x="4276" y="2421"/>
                  </a:lnTo>
                  <a:lnTo>
                    <a:pt x="4280" y="2417"/>
                  </a:lnTo>
                  <a:lnTo>
                    <a:pt x="4282" y="2417"/>
                  </a:lnTo>
                  <a:lnTo>
                    <a:pt x="4284" y="2421"/>
                  </a:lnTo>
                  <a:lnTo>
                    <a:pt x="4286" y="2417"/>
                  </a:lnTo>
                  <a:lnTo>
                    <a:pt x="4288" y="2413"/>
                  </a:lnTo>
                  <a:lnTo>
                    <a:pt x="4289" y="2413"/>
                  </a:lnTo>
                  <a:lnTo>
                    <a:pt x="4293" y="2417"/>
                  </a:lnTo>
                  <a:lnTo>
                    <a:pt x="4295" y="2417"/>
                  </a:lnTo>
                  <a:lnTo>
                    <a:pt x="4297" y="2413"/>
                  </a:lnTo>
                  <a:lnTo>
                    <a:pt x="4299" y="2417"/>
                  </a:lnTo>
                  <a:lnTo>
                    <a:pt x="4301" y="2409"/>
                  </a:lnTo>
                  <a:lnTo>
                    <a:pt x="4303" y="2409"/>
                  </a:lnTo>
                  <a:lnTo>
                    <a:pt x="4307" y="2417"/>
                  </a:lnTo>
                  <a:lnTo>
                    <a:pt x="4309" y="2409"/>
                  </a:lnTo>
                  <a:lnTo>
                    <a:pt x="4311" y="2405"/>
                  </a:lnTo>
                  <a:lnTo>
                    <a:pt x="4313" y="2413"/>
                  </a:lnTo>
                  <a:lnTo>
                    <a:pt x="4314" y="2413"/>
                  </a:lnTo>
                  <a:lnTo>
                    <a:pt x="4316" y="2413"/>
                  </a:lnTo>
                  <a:lnTo>
                    <a:pt x="4320" y="2417"/>
                  </a:lnTo>
                  <a:lnTo>
                    <a:pt x="4322" y="2417"/>
                  </a:lnTo>
                  <a:lnTo>
                    <a:pt x="4324" y="2413"/>
                  </a:lnTo>
                  <a:lnTo>
                    <a:pt x="4326" y="2413"/>
                  </a:lnTo>
                  <a:lnTo>
                    <a:pt x="4328" y="2417"/>
                  </a:lnTo>
                  <a:lnTo>
                    <a:pt x="4330" y="2421"/>
                  </a:lnTo>
                  <a:lnTo>
                    <a:pt x="4334" y="2413"/>
                  </a:lnTo>
                  <a:lnTo>
                    <a:pt x="4336" y="2409"/>
                  </a:lnTo>
                  <a:lnTo>
                    <a:pt x="4337" y="2413"/>
                  </a:lnTo>
                  <a:lnTo>
                    <a:pt x="4339" y="2413"/>
                  </a:lnTo>
                  <a:lnTo>
                    <a:pt x="4341" y="2405"/>
                  </a:lnTo>
                  <a:lnTo>
                    <a:pt x="4343" y="2405"/>
                  </a:lnTo>
                  <a:lnTo>
                    <a:pt x="4345" y="2401"/>
                  </a:lnTo>
                  <a:lnTo>
                    <a:pt x="4349" y="2394"/>
                  </a:lnTo>
                  <a:lnTo>
                    <a:pt x="4351" y="2394"/>
                  </a:lnTo>
                  <a:lnTo>
                    <a:pt x="4353" y="2386"/>
                  </a:lnTo>
                  <a:lnTo>
                    <a:pt x="4355" y="2378"/>
                  </a:lnTo>
                  <a:lnTo>
                    <a:pt x="4357" y="2367"/>
                  </a:lnTo>
                  <a:lnTo>
                    <a:pt x="4359" y="2359"/>
                  </a:lnTo>
                  <a:lnTo>
                    <a:pt x="4362" y="2347"/>
                  </a:lnTo>
                  <a:lnTo>
                    <a:pt x="4364" y="2332"/>
                  </a:lnTo>
                  <a:lnTo>
                    <a:pt x="4366" y="2320"/>
                  </a:lnTo>
                  <a:lnTo>
                    <a:pt x="4368" y="2301"/>
                  </a:lnTo>
                  <a:lnTo>
                    <a:pt x="4370" y="2278"/>
                  </a:lnTo>
                  <a:lnTo>
                    <a:pt x="4372" y="2254"/>
                  </a:lnTo>
                  <a:lnTo>
                    <a:pt x="4376" y="2227"/>
                  </a:lnTo>
                  <a:lnTo>
                    <a:pt x="4378" y="2189"/>
                  </a:lnTo>
                  <a:lnTo>
                    <a:pt x="4380" y="2158"/>
                  </a:lnTo>
                  <a:lnTo>
                    <a:pt x="4382" y="2111"/>
                  </a:lnTo>
                  <a:lnTo>
                    <a:pt x="4384" y="2065"/>
                  </a:lnTo>
                  <a:lnTo>
                    <a:pt x="4385" y="2011"/>
                  </a:lnTo>
                  <a:lnTo>
                    <a:pt x="4389" y="1945"/>
                  </a:lnTo>
                  <a:lnTo>
                    <a:pt x="4391" y="1872"/>
                  </a:lnTo>
                  <a:lnTo>
                    <a:pt x="4393" y="1798"/>
                  </a:lnTo>
                  <a:lnTo>
                    <a:pt x="4395" y="1717"/>
                  </a:lnTo>
                  <a:lnTo>
                    <a:pt x="4397" y="1620"/>
                  </a:lnTo>
                  <a:lnTo>
                    <a:pt x="4399" y="1516"/>
                  </a:lnTo>
                  <a:lnTo>
                    <a:pt x="4403" y="1407"/>
                  </a:lnTo>
                  <a:lnTo>
                    <a:pt x="4405" y="1295"/>
                  </a:lnTo>
                  <a:lnTo>
                    <a:pt x="4407" y="1172"/>
                  </a:lnTo>
                  <a:lnTo>
                    <a:pt x="4409" y="1059"/>
                  </a:lnTo>
                  <a:lnTo>
                    <a:pt x="4410" y="936"/>
                  </a:lnTo>
                  <a:lnTo>
                    <a:pt x="4412" y="820"/>
                  </a:lnTo>
                  <a:lnTo>
                    <a:pt x="4416" y="704"/>
                  </a:lnTo>
                  <a:lnTo>
                    <a:pt x="4418" y="595"/>
                  </a:lnTo>
                  <a:lnTo>
                    <a:pt x="4420" y="499"/>
                  </a:lnTo>
                  <a:lnTo>
                    <a:pt x="4422" y="410"/>
                  </a:lnTo>
                  <a:lnTo>
                    <a:pt x="4424" y="340"/>
                  </a:lnTo>
                  <a:lnTo>
                    <a:pt x="4426" y="294"/>
                  </a:lnTo>
                  <a:lnTo>
                    <a:pt x="4428" y="259"/>
                  </a:lnTo>
                  <a:lnTo>
                    <a:pt x="4432" y="247"/>
                  </a:lnTo>
                  <a:lnTo>
                    <a:pt x="4433" y="259"/>
                  </a:lnTo>
                  <a:lnTo>
                    <a:pt x="4435" y="294"/>
                  </a:lnTo>
                  <a:lnTo>
                    <a:pt x="4437" y="344"/>
                  </a:lnTo>
                  <a:lnTo>
                    <a:pt x="4439" y="421"/>
                  </a:lnTo>
                  <a:lnTo>
                    <a:pt x="4441" y="518"/>
                  </a:lnTo>
                  <a:lnTo>
                    <a:pt x="4445" y="626"/>
                  </a:lnTo>
                  <a:lnTo>
                    <a:pt x="4447" y="758"/>
                  </a:lnTo>
                  <a:lnTo>
                    <a:pt x="4449" y="889"/>
                  </a:lnTo>
                  <a:lnTo>
                    <a:pt x="4451" y="1021"/>
                  </a:lnTo>
                  <a:lnTo>
                    <a:pt x="4453" y="1164"/>
                  </a:lnTo>
                  <a:lnTo>
                    <a:pt x="4455" y="1295"/>
                  </a:lnTo>
                  <a:lnTo>
                    <a:pt x="4458" y="1427"/>
                  </a:lnTo>
                  <a:lnTo>
                    <a:pt x="4460" y="1558"/>
                  </a:lnTo>
                  <a:lnTo>
                    <a:pt x="4462" y="1670"/>
                  </a:lnTo>
                  <a:lnTo>
                    <a:pt x="4464" y="1783"/>
                  </a:lnTo>
                  <a:lnTo>
                    <a:pt x="4466" y="1875"/>
                  </a:lnTo>
                  <a:lnTo>
                    <a:pt x="4468" y="1964"/>
                  </a:lnTo>
                  <a:lnTo>
                    <a:pt x="4472" y="2042"/>
                  </a:lnTo>
                  <a:lnTo>
                    <a:pt x="4474" y="2104"/>
                  </a:lnTo>
                  <a:lnTo>
                    <a:pt x="4476" y="2162"/>
                  </a:lnTo>
                  <a:lnTo>
                    <a:pt x="4478" y="2204"/>
                  </a:lnTo>
                  <a:lnTo>
                    <a:pt x="4480" y="2243"/>
                  </a:lnTo>
                  <a:lnTo>
                    <a:pt x="4481" y="2274"/>
                  </a:lnTo>
                  <a:lnTo>
                    <a:pt x="4485" y="2301"/>
                  </a:lnTo>
                  <a:lnTo>
                    <a:pt x="4487" y="2324"/>
                  </a:lnTo>
                  <a:lnTo>
                    <a:pt x="4489" y="2340"/>
                  </a:lnTo>
                  <a:lnTo>
                    <a:pt x="4491" y="2355"/>
                  </a:lnTo>
                  <a:lnTo>
                    <a:pt x="4493" y="2363"/>
                  </a:lnTo>
                  <a:lnTo>
                    <a:pt x="4495" y="2371"/>
                  </a:lnTo>
                  <a:lnTo>
                    <a:pt x="4497" y="2382"/>
                  </a:lnTo>
                  <a:lnTo>
                    <a:pt x="4501" y="2386"/>
                  </a:lnTo>
                  <a:lnTo>
                    <a:pt x="4503" y="2386"/>
                  </a:lnTo>
                  <a:lnTo>
                    <a:pt x="4505" y="2394"/>
                  </a:lnTo>
                  <a:lnTo>
                    <a:pt x="4506" y="2398"/>
                  </a:lnTo>
                  <a:lnTo>
                    <a:pt x="4508" y="2398"/>
                  </a:lnTo>
                  <a:lnTo>
                    <a:pt x="4510" y="2398"/>
                  </a:lnTo>
                  <a:lnTo>
                    <a:pt x="4514" y="2405"/>
                  </a:lnTo>
                  <a:lnTo>
                    <a:pt x="4516" y="2409"/>
                  </a:lnTo>
                  <a:lnTo>
                    <a:pt x="4518" y="2405"/>
                  </a:lnTo>
                  <a:lnTo>
                    <a:pt x="4520" y="2413"/>
                  </a:lnTo>
                  <a:lnTo>
                    <a:pt x="4522" y="2417"/>
                  </a:lnTo>
                  <a:lnTo>
                    <a:pt x="4524" y="2417"/>
                  </a:lnTo>
                  <a:lnTo>
                    <a:pt x="4528" y="2417"/>
                  </a:lnTo>
                  <a:lnTo>
                    <a:pt x="4529" y="2425"/>
                  </a:lnTo>
                  <a:lnTo>
                    <a:pt x="4531" y="2417"/>
                  </a:lnTo>
                  <a:lnTo>
                    <a:pt x="4533" y="2417"/>
                  </a:lnTo>
                  <a:lnTo>
                    <a:pt x="4535" y="2417"/>
                  </a:lnTo>
                  <a:lnTo>
                    <a:pt x="4537" y="2421"/>
                  </a:lnTo>
                  <a:lnTo>
                    <a:pt x="4541" y="2429"/>
                  </a:lnTo>
                  <a:lnTo>
                    <a:pt x="4543" y="2429"/>
                  </a:lnTo>
                  <a:lnTo>
                    <a:pt x="4545" y="2429"/>
                  </a:lnTo>
                  <a:lnTo>
                    <a:pt x="4547" y="2432"/>
                  </a:lnTo>
                  <a:lnTo>
                    <a:pt x="4549" y="2429"/>
                  </a:lnTo>
                  <a:lnTo>
                    <a:pt x="4551" y="2429"/>
                  </a:lnTo>
                  <a:lnTo>
                    <a:pt x="4554" y="2432"/>
                  </a:lnTo>
                  <a:lnTo>
                    <a:pt x="4556" y="2429"/>
                  </a:lnTo>
                  <a:lnTo>
                    <a:pt x="4558" y="2429"/>
                  </a:lnTo>
                  <a:lnTo>
                    <a:pt x="4560" y="2429"/>
                  </a:lnTo>
                  <a:lnTo>
                    <a:pt x="4562" y="2432"/>
                  </a:lnTo>
                  <a:lnTo>
                    <a:pt x="4564" y="2432"/>
                  </a:lnTo>
                  <a:lnTo>
                    <a:pt x="4566" y="2436"/>
                  </a:lnTo>
                  <a:lnTo>
                    <a:pt x="4570" y="2440"/>
                  </a:lnTo>
                  <a:lnTo>
                    <a:pt x="4572" y="2432"/>
                  </a:lnTo>
                  <a:lnTo>
                    <a:pt x="4574" y="2436"/>
                  </a:lnTo>
                  <a:lnTo>
                    <a:pt x="4576" y="2436"/>
                  </a:lnTo>
                  <a:lnTo>
                    <a:pt x="4577" y="2440"/>
                  </a:lnTo>
                  <a:lnTo>
                    <a:pt x="4579" y="2436"/>
                  </a:lnTo>
                  <a:lnTo>
                    <a:pt x="4583" y="2436"/>
                  </a:lnTo>
                  <a:lnTo>
                    <a:pt x="4585" y="2436"/>
                  </a:lnTo>
                  <a:lnTo>
                    <a:pt x="4587" y="2436"/>
                  </a:lnTo>
                  <a:lnTo>
                    <a:pt x="4589" y="2440"/>
                  </a:lnTo>
                  <a:lnTo>
                    <a:pt x="4591" y="2436"/>
                  </a:lnTo>
                  <a:lnTo>
                    <a:pt x="4593" y="2432"/>
                  </a:lnTo>
                  <a:lnTo>
                    <a:pt x="4597" y="2436"/>
                  </a:lnTo>
                  <a:lnTo>
                    <a:pt x="4599" y="2436"/>
                  </a:lnTo>
                  <a:lnTo>
                    <a:pt x="4601" y="2432"/>
                  </a:lnTo>
                  <a:lnTo>
                    <a:pt x="4602" y="2432"/>
                  </a:lnTo>
                  <a:lnTo>
                    <a:pt x="4604" y="2429"/>
                  </a:lnTo>
                  <a:lnTo>
                    <a:pt x="4606" y="2429"/>
                  </a:lnTo>
                  <a:lnTo>
                    <a:pt x="4610" y="2429"/>
                  </a:lnTo>
                  <a:lnTo>
                    <a:pt x="4612" y="2429"/>
                  </a:lnTo>
                  <a:lnTo>
                    <a:pt x="4614" y="2425"/>
                  </a:lnTo>
                  <a:lnTo>
                    <a:pt x="4616" y="2425"/>
                  </a:lnTo>
                  <a:lnTo>
                    <a:pt x="4618" y="2425"/>
                  </a:lnTo>
                  <a:lnTo>
                    <a:pt x="4620" y="2432"/>
                  </a:lnTo>
                  <a:lnTo>
                    <a:pt x="4624" y="2429"/>
                  </a:lnTo>
                  <a:lnTo>
                    <a:pt x="4625" y="2429"/>
                  </a:lnTo>
                  <a:lnTo>
                    <a:pt x="4627" y="2436"/>
                  </a:lnTo>
                  <a:lnTo>
                    <a:pt x="4629" y="2432"/>
                  </a:lnTo>
                  <a:lnTo>
                    <a:pt x="4631" y="2425"/>
                  </a:lnTo>
                  <a:lnTo>
                    <a:pt x="4633" y="2429"/>
                  </a:lnTo>
                  <a:lnTo>
                    <a:pt x="4635" y="2432"/>
                  </a:lnTo>
                  <a:lnTo>
                    <a:pt x="4639" y="2436"/>
                  </a:lnTo>
                  <a:lnTo>
                    <a:pt x="4641" y="2425"/>
                  </a:lnTo>
                  <a:lnTo>
                    <a:pt x="4643" y="2429"/>
                  </a:lnTo>
                  <a:lnTo>
                    <a:pt x="4645" y="2436"/>
                  </a:lnTo>
                  <a:lnTo>
                    <a:pt x="4647" y="2432"/>
                  </a:lnTo>
                  <a:lnTo>
                    <a:pt x="4649" y="2440"/>
                  </a:lnTo>
                  <a:lnTo>
                    <a:pt x="4652" y="2436"/>
                  </a:lnTo>
                  <a:lnTo>
                    <a:pt x="4654" y="2432"/>
                  </a:lnTo>
                  <a:lnTo>
                    <a:pt x="4656" y="2436"/>
                  </a:lnTo>
                  <a:lnTo>
                    <a:pt x="4658" y="2440"/>
                  </a:lnTo>
                  <a:lnTo>
                    <a:pt x="4660" y="2436"/>
                  </a:lnTo>
                  <a:lnTo>
                    <a:pt x="4662" y="2440"/>
                  </a:lnTo>
                  <a:lnTo>
                    <a:pt x="4666" y="2440"/>
                  </a:lnTo>
                  <a:lnTo>
                    <a:pt x="4668" y="2436"/>
                  </a:lnTo>
                  <a:lnTo>
                    <a:pt x="4670" y="2436"/>
                  </a:lnTo>
                  <a:lnTo>
                    <a:pt x="4672" y="2444"/>
                  </a:lnTo>
                  <a:lnTo>
                    <a:pt x="4673" y="2440"/>
                  </a:lnTo>
                  <a:lnTo>
                    <a:pt x="4675" y="2448"/>
                  </a:lnTo>
                  <a:lnTo>
                    <a:pt x="4679" y="2440"/>
                  </a:lnTo>
                  <a:lnTo>
                    <a:pt x="4681" y="2440"/>
                  </a:lnTo>
                  <a:lnTo>
                    <a:pt x="4683" y="2444"/>
                  </a:lnTo>
                  <a:lnTo>
                    <a:pt x="4685" y="2436"/>
                  </a:lnTo>
                  <a:lnTo>
                    <a:pt x="4687" y="2440"/>
                  </a:lnTo>
                  <a:lnTo>
                    <a:pt x="4689" y="2436"/>
                  </a:lnTo>
                  <a:lnTo>
                    <a:pt x="4693" y="2436"/>
                  </a:lnTo>
                  <a:lnTo>
                    <a:pt x="4695" y="2436"/>
                  </a:lnTo>
                  <a:lnTo>
                    <a:pt x="4697" y="2432"/>
                  </a:lnTo>
                  <a:lnTo>
                    <a:pt x="4698" y="2432"/>
                  </a:lnTo>
                  <a:lnTo>
                    <a:pt x="4700" y="2432"/>
                  </a:lnTo>
                  <a:lnTo>
                    <a:pt x="4702" y="2429"/>
                  </a:lnTo>
                  <a:lnTo>
                    <a:pt x="4704" y="2429"/>
                  </a:lnTo>
                  <a:lnTo>
                    <a:pt x="4708" y="2429"/>
                  </a:lnTo>
                  <a:lnTo>
                    <a:pt x="4710" y="2432"/>
                  </a:lnTo>
                  <a:lnTo>
                    <a:pt x="4712" y="2432"/>
                  </a:lnTo>
                  <a:lnTo>
                    <a:pt x="4714" y="2429"/>
                  </a:lnTo>
                  <a:lnTo>
                    <a:pt x="4716" y="2432"/>
                  </a:lnTo>
                  <a:lnTo>
                    <a:pt x="4718" y="243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Text Box 129"/>
            <p:cNvSpPr txBox="1">
              <a:spLocks noChangeArrowheads="1"/>
            </p:cNvSpPr>
            <p:nvPr/>
          </p:nvSpPr>
          <p:spPr bwMode="auto">
            <a:xfrm>
              <a:off x="1971661" y="8807758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Text Box 130"/>
            <p:cNvSpPr txBox="1">
              <a:spLocks noChangeArrowheads="1"/>
            </p:cNvSpPr>
            <p:nvPr/>
          </p:nvSpPr>
          <p:spPr bwMode="auto">
            <a:xfrm>
              <a:off x="2514589" y="10031653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Text Box 131"/>
            <p:cNvSpPr txBox="1">
              <a:spLocks noChangeArrowheads="1"/>
            </p:cNvSpPr>
            <p:nvPr/>
          </p:nvSpPr>
          <p:spPr bwMode="auto">
            <a:xfrm>
              <a:off x="3013858" y="8283098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7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Text Box 132"/>
            <p:cNvSpPr txBox="1">
              <a:spLocks noChangeArrowheads="1"/>
            </p:cNvSpPr>
            <p:nvPr/>
          </p:nvSpPr>
          <p:spPr bwMode="auto">
            <a:xfrm>
              <a:off x="3654412" y="9830588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Text Box 133"/>
            <p:cNvSpPr txBox="1">
              <a:spLocks noChangeArrowheads="1"/>
            </p:cNvSpPr>
            <p:nvPr/>
          </p:nvSpPr>
          <p:spPr bwMode="auto">
            <a:xfrm>
              <a:off x="3186100" y="9285697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Text Box 134"/>
            <p:cNvSpPr txBox="1">
              <a:spLocks noChangeArrowheads="1"/>
            </p:cNvSpPr>
            <p:nvPr/>
          </p:nvSpPr>
          <p:spPr bwMode="auto">
            <a:xfrm>
              <a:off x="4023506" y="8440572"/>
              <a:ext cx="382797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9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 Box 135"/>
            <p:cNvSpPr txBox="1">
              <a:spLocks noChangeArrowheads="1"/>
            </p:cNvSpPr>
            <p:nvPr/>
          </p:nvSpPr>
          <p:spPr bwMode="auto">
            <a:xfrm>
              <a:off x="4165574" y="9547245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Text Box 136"/>
            <p:cNvSpPr txBox="1">
              <a:spLocks noChangeArrowheads="1"/>
            </p:cNvSpPr>
            <p:nvPr/>
          </p:nvSpPr>
          <p:spPr bwMode="auto">
            <a:xfrm>
              <a:off x="4728323" y="9852383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11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Text Box 137"/>
            <p:cNvSpPr txBox="1">
              <a:spLocks noChangeArrowheads="1"/>
            </p:cNvSpPr>
            <p:nvPr/>
          </p:nvSpPr>
          <p:spPr bwMode="auto">
            <a:xfrm>
              <a:off x="5271467" y="9486763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Text Box 138"/>
            <p:cNvSpPr txBox="1">
              <a:spLocks noChangeArrowheads="1"/>
            </p:cNvSpPr>
            <p:nvPr/>
          </p:nvSpPr>
          <p:spPr bwMode="auto">
            <a:xfrm>
              <a:off x="5514355" y="9612631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13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Text Box 139"/>
            <p:cNvSpPr txBox="1">
              <a:spLocks noChangeArrowheads="1"/>
            </p:cNvSpPr>
            <p:nvPr/>
          </p:nvSpPr>
          <p:spPr bwMode="auto">
            <a:xfrm>
              <a:off x="6257306" y="9852383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14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Text Box 140"/>
            <p:cNvSpPr txBox="1">
              <a:spLocks noChangeArrowheads="1"/>
            </p:cNvSpPr>
            <p:nvPr/>
          </p:nvSpPr>
          <p:spPr bwMode="auto">
            <a:xfrm>
              <a:off x="6523214" y="6609743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156" name="Text Box 141"/>
            <p:cNvSpPr txBox="1">
              <a:spLocks noChangeArrowheads="1"/>
            </p:cNvSpPr>
            <p:nvPr/>
          </p:nvSpPr>
          <p:spPr bwMode="auto">
            <a:xfrm>
              <a:off x="6923263" y="10048547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16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Line 143"/>
            <p:cNvSpPr>
              <a:spLocks noChangeShapeType="1"/>
            </p:cNvSpPr>
            <p:nvPr/>
          </p:nvSpPr>
          <p:spPr bwMode="auto">
            <a:xfrm>
              <a:off x="914400" y="11737975"/>
              <a:ext cx="754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 Box 144"/>
            <p:cNvSpPr txBox="1">
              <a:spLocks noChangeArrowheads="1"/>
            </p:cNvSpPr>
            <p:nvPr/>
          </p:nvSpPr>
          <p:spPr bwMode="auto">
            <a:xfrm>
              <a:off x="7257433" y="8762605"/>
              <a:ext cx="488595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17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Text Box 145"/>
            <p:cNvSpPr txBox="1">
              <a:spLocks noChangeArrowheads="1"/>
            </p:cNvSpPr>
            <p:nvPr/>
          </p:nvSpPr>
          <p:spPr bwMode="auto">
            <a:xfrm>
              <a:off x="7694788" y="6931762"/>
              <a:ext cx="488595" cy="845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18</a:t>
              </a:r>
            </a:p>
          </p:txBody>
        </p:sp>
        <p:sp>
          <p:nvSpPr>
            <p:cNvPr id="160" name="Text Box 146"/>
            <p:cNvSpPr txBox="1">
              <a:spLocks noChangeArrowheads="1"/>
            </p:cNvSpPr>
            <p:nvPr/>
          </p:nvSpPr>
          <p:spPr bwMode="auto">
            <a:xfrm>
              <a:off x="62398" y="10593435"/>
              <a:ext cx="885339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Text Box 147"/>
            <p:cNvSpPr txBox="1">
              <a:spLocks noChangeArrowheads="1"/>
            </p:cNvSpPr>
            <p:nvPr/>
          </p:nvSpPr>
          <p:spPr bwMode="auto">
            <a:xfrm>
              <a:off x="221095" y="11116530"/>
              <a:ext cx="726642" cy="84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After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381000" y="3665379"/>
            <a:ext cx="5722493" cy="1488867"/>
            <a:chOff x="114299" y="-216555"/>
            <a:chExt cx="8583739" cy="6664880"/>
          </a:xfrm>
        </p:grpSpPr>
        <p:sp>
          <p:nvSpPr>
            <p:cNvPr id="163" name="Line 9"/>
            <p:cNvSpPr>
              <a:spLocks noChangeShapeType="1"/>
            </p:cNvSpPr>
            <p:nvPr/>
          </p:nvSpPr>
          <p:spPr bwMode="auto">
            <a:xfrm>
              <a:off x="9921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Line 10"/>
            <p:cNvSpPr>
              <a:spLocks noChangeShapeType="1"/>
            </p:cNvSpPr>
            <p:nvPr/>
          </p:nvSpPr>
          <p:spPr bwMode="auto">
            <a:xfrm>
              <a:off x="11477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Line 11"/>
            <p:cNvSpPr>
              <a:spLocks noChangeShapeType="1"/>
            </p:cNvSpPr>
            <p:nvPr/>
          </p:nvSpPr>
          <p:spPr bwMode="auto">
            <a:xfrm>
              <a:off x="13001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Line 12"/>
            <p:cNvSpPr>
              <a:spLocks noChangeShapeType="1"/>
            </p:cNvSpPr>
            <p:nvPr/>
          </p:nvSpPr>
          <p:spPr bwMode="auto">
            <a:xfrm>
              <a:off x="14557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Line 13"/>
            <p:cNvSpPr>
              <a:spLocks noChangeShapeType="1"/>
            </p:cNvSpPr>
            <p:nvPr/>
          </p:nvSpPr>
          <p:spPr bwMode="auto">
            <a:xfrm>
              <a:off x="16081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Line 14"/>
            <p:cNvSpPr>
              <a:spLocks noChangeShapeType="1"/>
            </p:cNvSpPr>
            <p:nvPr/>
          </p:nvSpPr>
          <p:spPr bwMode="auto">
            <a:xfrm>
              <a:off x="17605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Line 15"/>
            <p:cNvSpPr>
              <a:spLocks noChangeShapeType="1"/>
            </p:cNvSpPr>
            <p:nvPr/>
          </p:nvSpPr>
          <p:spPr bwMode="auto">
            <a:xfrm>
              <a:off x="19161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Line 16"/>
            <p:cNvSpPr>
              <a:spLocks noChangeShapeType="1"/>
            </p:cNvSpPr>
            <p:nvPr/>
          </p:nvSpPr>
          <p:spPr bwMode="auto">
            <a:xfrm>
              <a:off x="20685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Line 17"/>
            <p:cNvSpPr>
              <a:spLocks noChangeShapeType="1"/>
            </p:cNvSpPr>
            <p:nvPr/>
          </p:nvSpPr>
          <p:spPr bwMode="auto">
            <a:xfrm>
              <a:off x="22240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" name="Line 18"/>
            <p:cNvSpPr>
              <a:spLocks noChangeShapeType="1"/>
            </p:cNvSpPr>
            <p:nvPr/>
          </p:nvSpPr>
          <p:spPr bwMode="auto">
            <a:xfrm>
              <a:off x="23764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Line 19"/>
            <p:cNvSpPr>
              <a:spLocks noChangeShapeType="1"/>
            </p:cNvSpPr>
            <p:nvPr/>
          </p:nvSpPr>
          <p:spPr bwMode="auto">
            <a:xfrm>
              <a:off x="25320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Line 20"/>
            <p:cNvSpPr>
              <a:spLocks noChangeShapeType="1"/>
            </p:cNvSpPr>
            <p:nvPr/>
          </p:nvSpPr>
          <p:spPr bwMode="auto">
            <a:xfrm>
              <a:off x="26844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Line 21"/>
            <p:cNvSpPr>
              <a:spLocks noChangeShapeType="1"/>
            </p:cNvSpPr>
            <p:nvPr/>
          </p:nvSpPr>
          <p:spPr bwMode="auto">
            <a:xfrm>
              <a:off x="28384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Line 22"/>
            <p:cNvSpPr>
              <a:spLocks noChangeShapeType="1"/>
            </p:cNvSpPr>
            <p:nvPr/>
          </p:nvSpPr>
          <p:spPr bwMode="auto">
            <a:xfrm>
              <a:off x="29908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Line 23"/>
            <p:cNvSpPr>
              <a:spLocks noChangeShapeType="1"/>
            </p:cNvSpPr>
            <p:nvPr/>
          </p:nvSpPr>
          <p:spPr bwMode="auto">
            <a:xfrm>
              <a:off x="31432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Line 24"/>
            <p:cNvSpPr>
              <a:spLocks noChangeShapeType="1"/>
            </p:cNvSpPr>
            <p:nvPr/>
          </p:nvSpPr>
          <p:spPr bwMode="auto">
            <a:xfrm>
              <a:off x="32988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Line 25"/>
            <p:cNvSpPr>
              <a:spLocks noChangeShapeType="1"/>
            </p:cNvSpPr>
            <p:nvPr/>
          </p:nvSpPr>
          <p:spPr bwMode="auto">
            <a:xfrm>
              <a:off x="34512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Line 26"/>
            <p:cNvSpPr>
              <a:spLocks noChangeShapeType="1"/>
            </p:cNvSpPr>
            <p:nvPr/>
          </p:nvSpPr>
          <p:spPr bwMode="auto">
            <a:xfrm>
              <a:off x="36068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Line 27"/>
            <p:cNvSpPr>
              <a:spLocks noChangeShapeType="1"/>
            </p:cNvSpPr>
            <p:nvPr/>
          </p:nvSpPr>
          <p:spPr bwMode="auto">
            <a:xfrm>
              <a:off x="37592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Line 28"/>
            <p:cNvSpPr>
              <a:spLocks noChangeShapeType="1"/>
            </p:cNvSpPr>
            <p:nvPr/>
          </p:nvSpPr>
          <p:spPr bwMode="auto">
            <a:xfrm>
              <a:off x="39147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Line 29"/>
            <p:cNvSpPr>
              <a:spLocks noChangeShapeType="1"/>
            </p:cNvSpPr>
            <p:nvPr/>
          </p:nvSpPr>
          <p:spPr bwMode="auto">
            <a:xfrm>
              <a:off x="40671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Line 30"/>
            <p:cNvSpPr>
              <a:spLocks noChangeShapeType="1"/>
            </p:cNvSpPr>
            <p:nvPr/>
          </p:nvSpPr>
          <p:spPr bwMode="auto">
            <a:xfrm>
              <a:off x="42227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Line 31"/>
            <p:cNvSpPr>
              <a:spLocks noChangeShapeType="1"/>
            </p:cNvSpPr>
            <p:nvPr/>
          </p:nvSpPr>
          <p:spPr bwMode="auto">
            <a:xfrm>
              <a:off x="43751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Line 32"/>
            <p:cNvSpPr>
              <a:spLocks noChangeShapeType="1"/>
            </p:cNvSpPr>
            <p:nvPr/>
          </p:nvSpPr>
          <p:spPr bwMode="auto">
            <a:xfrm>
              <a:off x="45275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Line 33"/>
            <p:cNvSpPr>
              <a:spLocks noChangeShapeType="1"/>
            </p:cNvSpPr>
            <p:nvPr/>
          </p:nvSpPr>
          <p:spPr bwMode="auto">
            <a:xfrm>
              <a:off x="46831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Line 34"/>
            <p:cNvSpPr>
              <a:spLocks noChangeShapeType="1"/>
            </p:cNvSpPr>
            <p:nvPr/>
          </p:nvSpPr>
          <p:spPr bwMode="auto">
            <a:xfrm>
              <a:off x="48355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Line 35"/>
            <p:cNvSpPr>
              <a:spLocks noChangeShapeType="1"/>
            </p:cNvSpPr>
            <p:nvPr/>
          </p:nvSpPr>
          <p:spPr bwMode="auto">
            <a:xfrm>
              <a:off x="49911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Line 36"/>
            <p:cNvSpPr>
              <a:spLocks noChangeShapeType="1"/>
            </p:cNvSpPr>
            <p:nvPr/>
          </p:nvSpPr>
          <p:spPr bwMode="auto">
            <a:xfrm>
              <a:off x="51435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Line 37"/>
            <p:cNvSpPr>
              <a:spLocks noChangeShapeType="1"/>
            </p:cNvSpPr>
            <p:nvPr/>
          </p:nvSpPr>
          <p:spPr bwMode="auto">
            <a:xfrm>
              <a:off x="52990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Line 38"/>
            <p:cNvSpPr>
              <a:spLocks noChangeShapeType="1"/>
            </p:cNvSpPr>
            <p:nvPr/>
          </p:nvSpPr>
          <p:spPr bwMode="auto">
            <a:xfrm>
              <a:off x="54514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Line 39"/>
            <p:cNvSpPr>
              <a:spLocks noChangeShapeType="1"/>
            </p:cNvSpPr>
            <p:nvPr/>
          </p:nvSpPr>
          <p:spPr bwMode="auto">
            <a:xfrm>
              <a:off x="56070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Line 40"/>
            <p:cNvSpPr>
              <a:spLocks noChangeShapeType="1"/>
            </p:cNvSpPr>
            <p:nvPr/>
          </p:nvSpPr>
          <p:spPr bwMode="auto">
            <a:xfrm>
              <a:off x="57594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Line 41"/>
            <p:cNvSpPr>
              <a:spLocks noChangeShapeType="1"/>
            </p:cNvSpPr>
            <p:nvPr/>
          </p:nvSpPr>
          <p:spPr bwMode="auto">
            <a:xfrm>
              <a:off x="59118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Line 42"/>
            <p:cNvSpPr>
              <a:spLocks noChangeShapeType="1"/>
            </p:cNvSpPr>
            <p:nvPr/>
          </p:nvSpPr>
          <p:spPr bwMode="auto">
            <a:xfrm>
              <a:off x="60674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Line 43"/>
            <p:cNvSpPr>
              <a:spLocks noChangeShapeType="1"/>
            </p:cNvSpPr>
            <p:nvPr/>
          </p:nvSpPr>
          <p:spPr bwMode="auto">
            <a:xfrm>
              <a:off x="62198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Line 44"/>
            <p:cNvSpPr>
              <a:spLocks noChangeShapeType="1"/>
            </p:cNvSpPr>
            <p:nvPr/>
          </p:nvSpPr>
          <p:spPr bwMode="auto">
            <a:xfrm>
              <a:off x="63754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Line 45"/>
            <p:cNvSpPr>
              <a:spLocks noChangeShapeType="1"/>
            </p:cNvSpPr>
            <p:nvPr/>
          </p:nvSpPr>
          <p:spPr bwMode="auto">
            <a:xfrm>
              <a:off x="65278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Line 46"/>
            <p:cNvSpPr>
              <a:spLocks noChangeShapeType="1"/>
            </p:cNvSpPr>
            <p:nvPr/>
          </p:nvSpPr>
          <p:spPr bwMode="auto">
            <a:xfrm>
              <a:off x="66833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Line 47"/>
            <p:cNvSpPr>
              <a:spLocks noChangeShapeType="1"/>
            </p:cNvSpPr>
            <p:nvPr/>
          </p:nvSpPr>
          <p:spPr bwMode="auto">
            <a:xfrm>
              <a:off x="68357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Line 48"/>
            <p:cNvSpPr>
              <a:spLocks noChangeShapeType="1"/>
            </p:cNvSpPr>
            <p:nvPr/>
          </p:nvSpPr>
          <p:spPr bwMode="auto">
            <a:xfrm>
              <a:off x="69913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Line 49"/>
            <p:cNvSpPr>
              <a:spLocks noChangeShapeType="1"/>
            </p:cNvSpPr>
            <p:nvPr/>
          </p:nvSpPr>
          <p:spPr bwMode="auto">
            <a:xfrm>
              <a:off x="71437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Line 50"/>
            <p:cNvSpPr>
              <a:spLocks noChangeShapeType="1"/>
            </p:cNvSpPr>
            <p:nvPr/>
          </p:nvSpPr>
          <p:spPr bwMode="auto">
            <a:xfrm>
              <a:off x="72961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Line 51"/>
            <p:cNvSpPr>
              <a:spLocks noChangeShapeType="1"/>
            </p:cNvSpPr>
            <p:nvPr/>
          </p:nvSpPr>
          <p:spPr bwMode="auto">
            <a:xfrm>
              <a:off x="74501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Line 52"/>
            <p:cNvSpPr>
              <a:spLocks noChangeShapeType="1"/>
            </p:cNvSpPr>
            <p:nvPr/>
          </p:nvSpPr>
          <p:spPr bwMode="auto">
            <a:xfrm>
              <a:off x="76025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Line 53"/>
            <p:cNvSpPr>
              <a:spLocks noChangeShapeType="1"/>
            </p:cNvSpPr>
            <p:nvPr/>
          </p:nvSpPr>
          <p:spPr bwMode="auto">
            <a:xfrm>
              <a:off x="77581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Line 54"/>
            <p:cNvSpPr>
              <a:spLocks noChangeShapeType="1"/>
            </p:cNvSpPr>
            <p:nvPr/>
          </p:nvSpPr>
          <p:spPr bwMode="auto">
            <a:xfrm>
              <a:off x="79105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Line 55"/>
            <p:cNvSpPr>
              <a:spLocks noChangeShapeType="1"/>
            </p:cNvSpPr>
            <p:nvPr/>
          </p:nvSpPr>
          <p:spPr bwMode="auto">
            <a:xfrm>
              <a:off x="80660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Line 56"/>
            <p:cNvSpPr>
              <a:spLocks noChangeShapeType="1"/>
            </p:cNvSpPr>
            <p:nvPr/>
          </p:nvSpPr>
          <p:spPr bwMode="auto">
            <a:xfrm>
              <a:off x="82184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Line 57"/>
            <p:cNvSpPr>
              <a:spLocks noChangeShapeType="1"/>
            </p:cNvSpPr>
            <p:nvPr/>
          </p:nvSpPr>
          <p:spPr bwMode="auto">
            <a:xfrm>
              <a:off x="83740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Line 58"/>
            <p:cNvSpPr>
              <a:spLocks noChangeShapeType="1"/>
            </p:cNvSpPr>
            <p:nvPr/>
          </p:nvSpPr>
          <p:spPr bwMode="auto">
            <a:xfrm>
              <a:off x="99218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Rectangle 59"/>
            <p:cNvSpPr>
              <a:spLocks noChangeArrowheads="1"/>
            </p:cNvSpPr>
            <p:nvPr/>
          </p:nvSpPr>
          <p:spPr bwMode="auto">
            <a:xfrm>
              <a:off x="922338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60"/>
            <p:cNvSpPr>
              <a:spLocks noChangeShapeType="1"/>
            </p:cNvSpPr>
            <p:nvPr/>
          </p:nvSpPr>
          <p:spPr bwMode="auto">
            <a:xfrm>
              <a:off x="176053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Rectangle 61"/>
            <p:cNvSpPr>
              <a:spLocks noChangeArrowheads="1"/>
            </p:cNvSpPr>
            <p:nvPr/>
          </p:nvSpPr>
          <p:spPr bwMode="auto">
            <a:xfrm>
              <a:off x="1690688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Line 62"/>
            <p:cNvSpPr>
              <a:spLocks noChangeShapeType="1"/>
            </p:cNvSpPr>
            <p:nvPr/>
          </p:nvSpPr>
          <p:spPr bwMode="auto">
            <a:xfrm>
              <a:off x="253206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Rectangle 63"/>
            <p:cNvSpPr>
              <a:spLocks noChangeArrowheads="1"/>
            </p:cNvSpPr>
            <p:nvPr/>
          </p:nvSpPr>
          <p:spPr bwMode="auto">
            <a:xfrm>
              <a:off x="2460626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Line 64"/>
            <p:cNvSpPr>
              <a:spLocks noChangeShapeType="1"/>
            </p:cNvSpPr>
            <p:nvPr/>
          </p:nvSpPr>
          <p:spPr bwMode="auto">
            <a:xfrm>
              <a:off x="329882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Rectangle 65"/>
            <p:cNvSpPr>
              <a:spLocks noChangeArrowheads="1"/>
            </p:cNvSpPr>
            <p:nvPr/>
          </p:nvSpPr>
          <p:spPr bwMode="auto">
            <a:xfrm>
              <a:off x="3228975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Line 66"/>
            <p:cNvSpPr>
              <a:spLocks noChangeShapeType="1"/>
            </p:cNvSpPr>
            <p:nvPr/>
          </p:nvSpPr>
          <p:spPr bwMode="auto">
            <a:xfrm>
              <a:off x="406717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Rectangle 67"/>
            <p:cNvSpPr>
              <a:spLocks noChangeArrowheads="1"/>
            </p:cNvSpPr>
            <p:nvPr/>
          </p:nvSpPr>
          <p:spPr bwMode="auto">
            <a:xfrm>
              <a:off x="3997325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68"/>
            <p:cNvSpPr>
              <a:spLocks noChangeShapeType="1"/>
            </p:cNvSpPr>
            <p:nvPr/>
          </p:nvSpPr>
          <p:spPr bwMode="auto">
            <a:xfrm>
              <a:off x="483552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Rectangle 69"/>
            <p:cNvSpPr>
              <a:spLocks noChangeArrowheads="1"/>
            </p:cNvSpPr>
            <p:nvPr/>
          </p:nvSpPr>
          <p:spPr bwMode="auto">
            <a:xfrm>
              <a:off x="4765674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Line 70"/>
            <p:cNvSpPr>
              <a:spLocks noChangeShapeType="1"/>
            </p:cNvSpPr>
            <p:nvPr/>
          </p:nvSpPr>
          <p:spPr bwMode="auto">
            <a:xfrm>
              <a:off x="560705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Rectangle 71"/>
            <p:cNvSpPr>
              <a:spLocks noChangeArrowheads="1"/>
            </p:cNvSpPr>
            <p:nvPr/>
          </p:nvSpPr>
          <p:spPr bwMode="auto">
            <a:xfrm>
              <a:off x="5537199" y="5759449"/>
              <a:ext cx="264495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Line 72"/>
            <p:cNvSpPr>
              <a:spLocks noChangeShapeType="1"/>
            </p:cNvSpPr>
            <p:nvPr/>
          </p:nvSpPr>
          <p:spPr bwMode="auto">
            <a:xfrm>
              <a:off x="637540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Rectangle 73"/>
            <p:cNvSpPr>
              <a:spLocks noChangeArrowheads="1"/>
            </p:cNvSpPr>
            <p:nvPr/>
          </p:nvSpPr>
          <p:spPr bwMode="auto">
            <a:xfrm>
              <a:off x="6273800" y="5759449"/>
              <a:ext cx="370293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Line 74"/>
            <p:cNvSpPr>
              <a:spLocks noChangeShapeType="1"/>
            </p:cNvSpPr>
            <p:nvPr/>
          </p:nvSpPr>
          <p:spPr bwMode="auto">
            <a:xfrm>
              <a:off x="714375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75"/>
            <p:cNvSpPr>
              <a:spLocks noChangeArrowheads="1"/>
            </p:cNvSpPr>
            <p:nvPr/>
          </p:nvSpPr>
          <p:spPr bwMode="auto">
            <a:xfrm>
              <a:off x="7042149" y="5759449"/>
              <a:ext cx="370293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Line 76"/>
            <p:cNvSpPr>
              <a:spLocks noChangeShapeType="1"/>
            </p:cNvSpPr>
            <p:nvPr/>
          </p:nvSpPr>
          <p:spPr bwMode="auto">
            <a:xfrm>
              <a:off x="791051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Rectangle 77"/>
            <p:cNvSpPr>
              <a:spLocks noChangeArrowheads="1"/>
            </p:cNvSpPr>
            <p:nvPr/>
          </p:nvSpPr>
          <p:spPr bwMode="auto">
            <a:xfrm>
              <a:off x="7810500" y="5759449"/>
              <a:ext cx="370293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Rectangle 78"/>
            <p:cNvSpPr>
              <a:spLocks noChangeArrowheads="1"/>
            </p:cNvSpPr>
            <p:nvPr/>
          </p:nvSpPr>
          <p:spPr bwMode="auto">
            <a:xfrm>
              <a:off x="8356599" y="5759449"/>
              <a:ext cx="341439" cy="688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137"/>
            <p:cNvSpPr>
              <a:spLocks/>
            </p:cNvSpPr>
            <p:nvPr/>
          </p:nvSpPr>
          <p:spPr bwMode="auto">
            <a:xfrm>
              <a:off x="906463" y="5064125"/>
              <a:ext cx="7493000" cy="346075"/>
            </a:xfrm>
            <a:custGeom>
              <a:avLst/>
              <a:gdLst>
                <a:gd name="T0" fmla="*/ 69 w 4720"/>
                <a:gd name="T1" fmla="*/ 206 h 218"/>
                <a:gd name="T2" fmla="*/ 146 w 4720"/>
                <a:gd name="T3" fmla="*/ 202 h 218"/>
                <a:gd name="T4" fmla="*/ 223 w 4720"/>
                <a:gd name="T5" fmla="*/ 206 h 218"/>
                <a:gd name="T6" fmla="*/ 302 w 4720"/>
                <a:gd name="T7" fmla="*/ 206 h 218"/>
                <a:gd name="T8" fmla="*/ 378 w 4720"/>
                <a:gd name="T9" fmla="*/ 206 h 218"/>
                <a:gd name="T10" fmla="*/ 455 w 4720"/>
                <a:gd name="T11" fmla="*/ 206 h 218"/>
                <a:gd name="T12" fmla="*/ 534 w 4720"/>
                <a:gd name="T13" fmla="*/ 206 h 218"/>
                <a:gd name="T14" fmla="*/ 611 w 4720"/>
                <a:gd name="T15" fmla="*/ 206 h 218"/>
                <a:gd name="T16" fmla="*/ 688 w 4720"/>
                <a:gd name="T17" fmla="*/ 206 h 218"/>
                <a:gd name="T18" fmla="*/ 766 w 4720"/>
                <a:gd name="T19" fmla="*/ 206 h 218"/>
                <a:gd name="T20" fmla="*/ 843 w 4720"/>
                <a:gd name="T21" fmla="*/ 206 h 218"/>
                <a:gd name="T22" fmla="*/ 922 w 4720"/>
                <a:gd name="T23" fmla="*/ 206 h 218"/>
                <a:gd name="T24" fmla="*/ 999 w 4720"/>
                <a:gd name="T25" fmla="*/ 206 h 218"/>
                <a:gd name="T26" fmla="*/ 1075 w 4720"/>
                <a:gd name="T27" fmla="*/ 206 h 218"/>
                <a:gd name="T28" fmla="*/ 1154 w 4720"/>
                <a:gd name="T29" fmla="*/ 210 h 218"/>
                <a:gd name="T30" fmla="*/ 1231 w 4720"/>
                <a:gd name="T31" fmla="*/ 206 h 218"/>
                <a:gd name="T32" fmla="*/ 1308 w 4720"/>
                <a:gd name="T33" fmla="*/ 206 h 218"/>
                <a:gd name="T34" fmla="*/ 1386 w 4720"/>
                <a:gd name="T35" fmla="*/ 206 h 218"/>
                <a:gd name="T36" fmla="*/ 1463 w 4720"/>
                <a:gd name="T37" fmla="*/ 206 h 218"/>
                <a:gd name="T38" fmla="*/ 1540 w 4720"/>
                <a:gd name="T39" fmla="*/ 206 h 218"/>
                <a:gd name="T40" fmla="*/ 1619 w 4720"/>
                <a:gd name="T41" fmla="*/ 146 h 218"/>
                <a:gd name="T42" fmla="*/ 1696 w 4720"/>
                <a:gd name="T43" fmla="*/ 107 h 218"/>
                <a:gd name="T44" fmla="*/ 1772 w 4720"/>
                <a:gd name="T45" fmla="*/ 206 h 218"/>
                <a:gd name="T46" fmla="*/ 1851 w 4720"/>
                <a:gd name="T47" fmla="*/ 206 h 218"/>
                <a:gd name="T48" fmla="*/ 1928 w 4720"/>
                <a:gd name="T49" fmla="*/ 198 h 218"/>
                <a:gd name="T50" fmla="*/ 2007 w 4720"/>
                <a:gd name="T51" fmla="*/ 206 h 218"/>
                <a:gd name="T52" fmla="*/ 2083 w 4720"/>
                <a:gd name="T53" fmla="*/ 210 h 218"/>
                <a:gd name="T54" fmla="*/ 2160 w 4720"/>
                <a:gd name="T55" fmla="*/ 210 h 218"/>
                <a:gd name="T56" fmla="*/ 2239 w 4720"/>
                <a:gd name="T57" fmla="*/ 63 h 218"/>
                <a:gd name="T58" fmla="*/ 2316 w 4720"/>
                <a:gd name="T59" fmla="*/ 198 h 218"/>
                <a:gd name="T60" fmla="*/ 2393 w 4720"/>
                <a:gd name="T61" fmla="*/ 206 h 218"/>
                <a:gd name="T62" fmla="*/ 2471 w 4720"/>
                <a:gd name="T63" fmla="*/ 198 h 218"/>
                <a:gd name="T64" fmla="*/ 2548 w 4720"/>
                <a:gd name="T65" fmla="*/ 210 h 218"/>
                <a:gd name="T66" fmla="*/ 2625 w 4720"/>
                <a:gd name="T67" fmla="*/ 210 h 218"/>
                <a:gd name="T68" fmla="*/ 2704 w 4720"/>
                <a:gd name="T69" fmla="*/ 210 h 218"/>
                <a:gd name="T70" fmla="*/ 2780 w 4720"/>
                <a:gd name="T71" fmla="*/ 210 h 218"/>
                <a:gd name="T72" fmla="*/ 2857 w 4720"/>
                <a:gd name="T73" fmla="*/ 206 h 218"/>
                <a:gd name="T74" fmla="*/ 2936 w 4720"/>
                <a:gd name="T75" fmla="*/ 206 h 218"/>
                <a:gd name="T76" fmla="*/ 3013 w 4720"/>
                <a:gd name="T77" fmla="*/ 198 h 218"/>
                <a:gd name="T78" fmla="*/ 3089 w 4720"/>
                <a:gd name="T79" fmla="*/ 214 h 218"/>
                <a:gd name="T80" fmla="*/ 3168 w 4720"/>
                <a:gd name="T81" fmla="*/ 214 h 218"/>
                <a:gd name="T82" fmla="*/ 3245 w 4720"/>
                <a:gd name="T83" fmla="*/ 214 h 218"/>
                <a:gd name="T84" fmla="*/ 3324 w 4720"/>
                <a:gd name="T85" fmla="*/ 210 h 218"/>
                <a:gd name="T86" fmla="*/ 3401 w 4720"/>
                <a:gd name="T87" fmla="*/ 210 h 218"/>
                <a:gd name="T88" fmla="*/ 3477 w 4720"/>
                <a:gd name="T89" fmla="*/ 214 h 218"/>
                <a:gd name="T90" fmla="*/ 3556 w 4720"/>
                <a:gd name="T91" fmla="*/ 214 h 218"/>
                <a:gd name="T92" fmla="*/ 3633 w 4720"/>
                <a:gd name="T93" fmla="*/ 214 h 218"/>
                <a:gd name="T94" fmla="*/ 3710 w 4720"/>
                <a:gd name="T95" fmla="*/ 214 h 218"/>
                <a:gd name="T96" fmla="*/ 3788 w 4720"/>
                <a:gd name="T97" fmla="*/ 214 h 218"/>
                <a:gd name="T98" fmla="*/ 3865 w 4720"/>
                <a:gd name="T99" fmla="*/ 214 h 218"/>
                <a:gd name="T100" fmla="*/ 3942 w 4720"/>
                <a:gd name="T101" fmla="*/ 218 h 218"/>
                <a:gd name="T102" fmla="*/ 4021 w 4720"/>
                <a:gd name="T103" fmla="*/ 218 h 218"/>
                <a:gd name="T104" fmla="*/ 4097 w 4720"/>
                <a:gd name="T105" fmla="*/ 218 h 218"/>
                <a:gd name="T106" fmla="*/ 4174 w 4720"/>
                <a:gd name="T107" fmla="*/ 218 h 218"/>
                <a:gd name="T108" fmla="*/ 4253 w 4720"/>
                <a:gd name="T109" fmla="*/ 218 h 218"/>
                <a:gd name="T110" fmla="*/ 4330 w 4720"/>
                <a:gd name="T111" fmla="*/ 218 h 218"/>
                <a:gd name="T112" fmla="*/ 4409 w 4720"/>
                <a:gd name="T113" fmla="*/ 218 h 218"/>
                <a:gd name="T114" fmla="*/ 4485 w 4720"/>
                <a:gd name="T115" fmla="*/ 218 h 218"/>
                <a:gd name="T116" fmla="*/ 4562 w 4720"/>
                <a:gd name="T117" fmla="*/ 218 h 218"/>
                <a:gd name="T118" fmla="*/ 4641 w 4720"/>
                <a:gd name="T119" fmla="*/ 218 h 218"/>
                <a:gd name="T120" fmla="*/ 4718 w 4720"/>
                <a:gd name="T121" fmla="*/ 218 h 2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720"/>
                <a:gd name="T184" fmla="*/ 0 h 218"/>
                <a:gd name="T185" fmla="*/ 4720 w 4720"/>
                <a:gd name="T186" fmla="*/ 218 h 2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720" h="218">
                  <a:moveTo>
                    <a:pt x="0" y="210"/>
                  </a:moveTo>
                  <a:lnTo>
                    <a:pt x="2" y="210"/>
                  </a:lnTo>
                  <a:lnTo>
                    <a:pt x="6" y="210"/>
                  </a:lnTo>
                  <a:lnTo>
                    <a:pt x="12" y="210"/>
                  </a:lnTo>
                  <a:lnTo>
                    <a:pt x="17" y="206"/>
                  </a:lnTo>
                  <a:lnTo>
                    <a:pt x="21" y="206"/>
                  </a:lnTo>
                  <a:lnTo>
                    <a:pt x="27" y="206"/>
                  </a:lnTo>
                  <a:lnTo>
                    <a:pt x="33" y="206"/>
                  </a:lnTo>
                  <a:lnTo>
                    <a:pt x="37" y="206"/>
                  </a:lnTo>
                  <a:lnTo>
                    <a:pt x="42" y="206"/>
                  </a:lnTo>
                  <a:lnTo>
                    <a:pt x="48" y="206"/>
                  </a:lnTo>
                  <a:lnTo>
                    <a:pt x="54" y="206"/>
                  </a:lnTo>
                  <a:lnTo>
                    <a:pt x="58" y="206"/>
                  </a:lnTo>
                  <a:lnTo>
                    <a:pt x="64" y="206"/>
                  </a:lnTo>
                  <a:lnTo>
                    <a:pt x="69" y="206"/>
                  </a:lnTo>
                  <a:lnTo>
                    <a:pt x="73" y="206"/>
                  </a:lnTo>
                  <a:lnTo>
                    <a:pt x="79" y="206"/>
                  </a:lnTo>
                  <a:lnTo>
                    <a:pt x="85" y="206"/>
                  </a:lnTo>
                  <a:lnTo>
                    <a:pt x="89" y="206"/>
                  </a:lnTo>
                  <a:lnTo>
                    <a:pt x="94" y="206"/>
                  </a:lnTo>
                  <a:lnTo>
                    <a:pt x="100" y="206"/>
                  </a:lnTo>
                  <a:lnTo>
                    <a:pt x="104" y="206"/>
                  </a:lnTo>
                  <a:lnTo>
                    <a:pt x="110" y="206"/>
                  </a:lnTo>
                  <a:lnTo>
                    <a:pt x="115" y="206"/>
                  </a:lnTo>
                  <a:lnTo>
                    <a:pt x="121" y="206"/>
                  </a:lnTo>
                  <a:lnTo>
                    <a:pt x="125" y="206"/>
                  </a:lnTo>
                  <a:lnTo>
                    <a:pt x="131" y="206"/>
                  </a:lnTo>
                  <a:lnTo>
                    <a:pt x="137" y="206"/>
                  </a:lnTo>
                  <a:lnTo>
                    <a:pt x="140" y="206"/>
                  </a:lnTo>
                  <a:lnTo>
                    <a:pt x="146" y="202"/>
                  </a:lnTo>
                  <a:lnTo>
                    <a:pt x="152" y="202"/>
                  </a:lnTo>
                  <a:lnTo>
                    <a:pt x="156" y="202"/>
                  </a:lnTo>
                  <a:lnTo>
                    <a:pt x="161" y="206"/>
                  </a:lnTo>
                  <a:lnTo>
                    <a:pt x="167" y="206"/>
                  </a:lnTo>
                  <a:lnTo>
                    <a:pt x="171" y="206"/>
                  </a:lnTo>
                  <a:lnTo>
                    <a:pt x="177" y="206"/>
                  </a:lnTo>
                  <a:lnTo>
                    <a:pt x="183" y="206"/>
                  </a:lnTo>
                  <a:lnTo>
                    <a:pt x="188" y="206"/>
                  </a:lnTo>
                  <a:lnTo>
                    <a:pt x="192" y="206"/>
                  </a:lnTo>
                  <a:lnTo>
                    <a:pt x="198" y="206"/>
                  </a:lnTo>
                  <a:lnTo>
                    <a:pt x="204" y="206"/>
                  </a:lnTo>
                  <a:lnTo>
                    <a:pt x="208" y="206"/>
                  </a:lnTo>
                  <a:lnTo>
                    <a:pt x="213" y="206"/>
                  </a:lnTo>
                  <a:lnTo>
                    <a:pt x="219" y="206"/>
                  </a:lnTo>
                  <a:lnTo>
                    <a:pt x="223" y="206"/>
                  </a:lnTo>
                  <a:lnTo>
                    <a:pt x="229" y="206"/>
                  </a:lnTo>
                  <a:lnTo>
                    <a:pt x="234" y="206"/>
                  </a:lnTo>
                  <a:lnTo>
                    <a:pt x="238" y="206"/>
                  </a:lnTo>
                  <a:lnTo>
                    <a:pt x="244" y="206"/>
                  </a:lnTo>
                  <a:lnTo>
                    <a:pt x="250" y="206"/>
                  </a:lnTo>
                  <a:lnTo>
                    <a:pt x="254" y="206"/>
                  </a:lnTo>
                  <a:lnTo>
                    <a:pt x="259" y="206"/>
                  </a:lnTo>
                  <a:lnTo>
                    <a:pt x="265" y="206"/>
                  </a:lnTo>
                  <a:lnTo>
                    <a:pt x="271" y="206"/>
                  </a:lnTo>
                  <a:lnTo>
                    <a:pt x="275" y="206"/>
                  </a:lnTo>
                  <a:lnTo>
                    <a:pt x="281" y="206"/>
                  </a:lnTo>
                  <a:lnTo>
                    <a:pt x="286" y="206"/>
                  </a:lnTo>
                  <a:lnTo>
                    <a:pt x="290" y="206"/>
                  </a:lnTo>
                  <a:lnTo>
                    <a:pt x="296" y="206"/>
                  </a:lnTo>
                  <a:lnTo>
                    <a:pt x="302" y="206"/>
                  </a:lnTo>
                  <a:lnTo>
                    <a:pt x="305" y="206"/>
                  </a:lnTo>
                  <a:lnTo>
                    <a:pt x="311" y="206"/>
                  </a:lnTo>
                  <a:lnTo>
                    <a:pt x="317" y="206"/>
                  </a:lnTo>
                  <a:lnTo>
                    <a:pt x="321" y="206"/>
                  </a:lnTo>
                  <a:lnTo>
                    <a:pt x="327" y="206"/>
                  </a:lnTo>
                  <a:lnTo>
                    <a:pt x="332" y="206"/>
                  </a:lnTo>
                  <a:lnTo>
                    <a:pt x="338" y="206"/>
                  </a:lnTo>
                  <a:lnTo>
                    <a:pt x="342" y="210"/>
                  </a:lnTo>
                  <a:lnTo>
                    <a:pt x="348" y="206"/>
                  </a:lnTo>
                  <a:lnTo>
                    <a:pt x="353" y="206"/>
                  </a:lnTo>
                  <a:lnTo>
                    <a:pt x="357" y="206"/>
                  </a:lnTo>
                  <a:lnTo>
                    <a:pt x="363" y="206"/>
                  </a:lnTo>
                  <a:lnTo>
                    <a:pt x="369" y="206"/>
                  </a:lnTo>
                  <a:lnTo>
                    <a:pt x="373" y="206"/>
                  </a:lnTo>
                  <a:lnTo>
                    <a:pt x="378" y="206"/>
                  </a:lnTo>
                  <a:lnTo>
                    <a:pt x="384" y="206"/>
                  </a:lnTo>
                  <a:lnTo>
                    <a:pt x="388" y="206"/>
                  </a:lnTo>
                  <a:lnTo>
                    <a:pt x="394" y="206"/>
                  </a:lnTo>
                  <a:lnTo>
                    <a:pt x="400" y="206"/>
                  </a:lnTo>
                  <a:lnTo>
                    <a:pt x="405" y="206"/>
                  </a:lnTo>
                  <a:lnTo>
                    <a:pt x="409" y="206"/>
                  </a:lnTo>
                  <a:lnTo>
                    <a:pt x="415" y="206"/>
                  </a:lnTo>
                  <a:lnTo>
                    <a:pt x="421" y="206"/>
                  </a:lnTo>
                  <a:lnTo>
                    <a:pt x="425" y="206"/>
                  </a:lnTo>
                  <a:lnTo>
                    <a:pt x="430" y="206"/>
                  </a:lnTo>
                  <a:lnTo>
                    <a:pt x="436" y="206"/>
                  </a:lnTo>
                  <a:lnTo>
                    <a:pt x="440" y="206"/>
                  </a:lnTo>
                  <a:lnTo>
                    <a:pt x="446" y="206"/>
                  </a:lnTo>
                  <a:lnTo>
                    <a:pt x="451" y="206"/>
                  </a:lnTo>
                  <a:lnTo>
                    <a:pt x="455" y="206"/>
                  </a:lnTo>
                  <a:lnTo>
                    <a:pt x="461" y="206"/>
                  </a:lnTo>
                  <a:lnTo>
                    <a:pt x="467" y="206"/>
                  </a:lnTo>
                  <a:lnTo>
                    <a:pt x="471" y="206"/>
                  </a:lnTo>
                  <a:lnTo>
                    <a:pt x="476" y="206"/>
                  </a:lnTo>
                  <a:lnTo>
                    <a:pt x="482" y="206"/>
                  </a:lnTo>
                  <a:lnTo>
                    <a:pt x="488" y="206"/>
                  </a:lnTo>
                  <a:lnTo>
                    <a:pt x="492" y="206"/>
                  </a:lnTo>
                  <a:lnTo>
                    <a:pt x="497" y="206"/>
                  </a:lnTo>
                  <a:lnTo>
                    <a:pt x="503" y="206"/>
                  </a:lnTo>
                  <a:lnTo>
                    <a:pt x="507" y="206"/>
                  </a:lnTo>
                  <a:lnTo>
                    <a:pt x="513" y="206"/>
                  </a:lnTo>
                  <a:lnTo>
                    <a:pt x="519" y="206"/>
                  </a:lnTo>
                  <a:lnTo>
                    <a:pt x="522" y="206"/>
                  </a:lnTo>
                  <a:lnTo>
                    <a:pt x="528" y="206"/>
                  </a:lnTo>
                  <a:lnTo>
                    <a:pt x="534" y="206"/>
                  </a:lnTo>
                  <a:lnTo>
                    <a:pt x="538" y="206"/>
                  </a:lnTo>
                  <a:lnTo>
                    <a:pt x="544" y="206"/>
                  </a:lnTo>
                  <a:lnTo>
                    <a:pt x="549" y="206"/>
                  </a:lnTo>
                  <a:lnTo>
                    <a:pt x="555" y="206"/>
                  </a:lnTo>
                  <a:lnTo>
                    <a:pt x="559" y="206"/>
                  </a:lnTo>
                  <a:lnTo>
                    <a:pt x="565" y="206"/>
                  </a:lnTo>
                  <a:lnTo>
                    <a:pt x="570" y="206"/>
                  </a:lnTo>
                  <a:lnTo>
                    <a:pt x="574" y="206"/>
                  </a:lnTo>
                  <a:lnTo>
                    <a:pt x="580" y="206"/>
                  </a:lnTo>
                  <a:lnTo>
                    <a:pt x="586" y="206"/>
                  </a:lnTo>
                  <a:lnTo>
                    <a:pt x="590" y="206"/>
                  </a:lnTo>
                  <a:lnTo>
                    <a:pt x="595" y="206"/>
                  </a:lnTo>
                  <a:lnTo>
                    <a:pt x="601" y="206"/>
                  </a:lnTo>
                  <a:lnTo>
                    <a:pt x="605" y="206"/>
                  </a:lnTo>
                  <a:lnTo>
                    <a:pt x="611" y="206"/>
                  </a:lnTo>
                  <a:lnTo>
                    <a:pt x="617" y="206"/>
                  </a:lnTo>
                  <a:lnTo>
                    <a:pt x="620" y="206"/>
                  </a:lnTo>
                  <a:lnTo>
                    <a:pt x="626" y="206"/>
                  </a:lnTo>
                  <a:lnTo>
                    <a:pt x="632" y="206"/>
                  </a:lnTo>
                  <a:lnTo>
                    <a:pt x="638" y="206"/>
                  </a:lnTo>
                  <a:lnTo>
                    <a:pt x="641" y="206"/>
                  </a:lnTo>
                  <a:lnTo>
                    <a:pt x="647" y="206"/>
                  </a:lnTo>
                  <a:lnTo>
                    <a:pt x="653" y="206"/>
                  </a:lnTo>
                  <a:lnTo>
                    <a:pt x="657" y="206"/>
                  </a:lnTo>
                  <a:lnTo>
                    <a:pt x="663" y="206"/>
                  </a:lnTo>
                  <a:lnTo>
                    <a:pt x="668" y="206"/>
                  </a:lnTo>
                  <a:lnTo>
                    <a:pt x="672" y="206"/>
                  </a:lnTo>
                  <a:lnTo>
                    <a:pt x="678" y="206"/>
                  </a:lnTo>
                  <a:lnTo>
                    <a:pt x="684" y="206"/>
                  </a:lnTo>
                  <a:lnTo>
                    <a:pt x="688" y="206"/>
                  </a:lnTo>
                  <a:lnTo>
                    <a:pt x="693" y="206"/>
                  </a:lnTo>
                  <a:lnTo>
                    <a:pt x="699" y="206"/>
                  </a:lnTo>
                  <a:lnTo>
                    <a:pt x="705" y="206"/>
                  </a:lnTo>
                  <a:lnTo>
                    <a:pt x="709" y="206"/>
                  </a:lnTo>
                  <a:lnTo>
                    <a:pt x="714" y="206"/>
                  </a:lnTo>
                  <a:lnTo>
                    <a:pt x="720" y="206"/>
                  </a:lnTo>
                  <a:lnTo>
                    <a:pt x="724" y="206"/>
                  </a:lnTo>
                  <a:lnTo>
                    <a:pt x="730" y="206"/>
                  </a:lnTo>
                  <a:lnTo>
                    <a:pt x="736" y="206"/>
                  </a:lnTo>
                  <a:lnTo>
                    <a:pt x="739" y="206"/>
                  </a:lnTo>
                  <a:lnTo>
                    <a:pt x="745" y="206"/>
                  </a:lnTo>
                  <a:lnTo>
                    <a:pt x="751" y="206"/>
                  </a:lnTo>
                  <a:lnTo>
                    <a:pt x="755" y="206"/>
                  </a:lnTo>
                  <a:lnTo>
                    <a:pt x="761" y="206"/>
                  </a:lnTo>
                  <a:lnTo>
                    <a:pt x="766" y="206"/>
                  </a:lnTo>
                  <a:lnTo>
                    <a:pt x="772" y="206"/>
                  </a:lnTo>
                  <a:lnTo>
                    <a:pt x="776" y="206"/>
                  </a:lnTo>
                  <a:lnTo>
                    <a:pt x="782" y="206"/>
                  </a:lnTo>
                  <a:lnTo>
                    <a:pt x="787" y="206"/>
                  </a:lnTo>
                  <a:lnTo>
                    <a:pt x="791" y="206"/>
                  </a:lnTo>
                  <a:lnTo>
                    <a:pt x="797" y="206"/>
                  </a:lnTo>
                  <a:lnTo>
                    <a:pt x="803" y="206"/>
                  </a:lnTo>
                  <a:lnTo>
                    <a:pt x="807" y="206"/>
                  </a:lnTo>
                  <a:lnTo>
                    <a:pt x="812" y="206"/>
                  </a:lnTo>
                  <a:lnTo>
                    <a:pt x="818" y="206"/>
                  </a:lnTo>
                  <a:lnTo>
                    <a:pt x="822" y="206"/>
                  </a:lnTo>
                  <a:lnTo>
                    <a:pt x="828" y="206"/>
                  </a:lnTo>
                  <a:lnTo>
                    <a:pt x="833" y="206"/>
                  </a:lnTo>
                  <a:lnTo>
                    <a:pt x="837" y="206"/>
                  </a:lnTo>
                  <a:lnTo>
                    <a:pt x="843" y="206"/>
                  </a:lnTo>
                  <a:lnTo>
                    <a:pt x="849" y="206"/>
                  </a:lnTo>
                  <a:lnTo>
                    <a:pt x="855" y="206"/>
                  </a:lnTo>
                  <a:lnTo>
                    <a:pt x="858" y="206"/>
                  </a:lnTo>
                  <a:lnTo>
                    <a:pt x="864" y="206"/>
                  </a:lnTo>
                  <a:lnTo>
                    <a:pt x="870" y="206"/>
                  </a:lnTo>
                  <a:lnTo>
                    <a:pt x="874" y="206"/>
                  </a:lnTo>
                  <a:lnTo>
                    <a:pt x="880" y="206"/>
                  </a:lnTo>
                  <a:lnTo>
                    <a:pt x="885" y="206"/>
                  </a:lnTo>
                  <a:lnTo>
                    <a:pt x="889" y="206"/>
                  </a:lnTo>
                  <a:lnTo>
                    <a:pt x="895" y="206"/>
                  </a:lnTo>
                  <a:lnTo>
                    <a:pt x="901" y="206"/>
                  </a:lnTo>
                  <a:lnTo>
                    <a:pt x="905" y="206"/>
                  </a:lnTo>
                  <a:lnTo>
                    <a:pt x="910" y="210"/>
                  </a:lnTo>
                  <a:lnTo>
                    <a:pt x="916" y="206"/>
                  </a:lnTo>
                  <a:lnTo>
                    <a:pt x="922" y="206"/>
                  </a:lnTo>
                  <a:lnTo>
                    <a:pt x="926" y="206"/>
                  </a:lnTo>
                  <a:lnTo>
                    <a:pt x="931" y="206"/>
                  </a:lnTo>
                  <a:lnTo>
                    <a:pt x="937" y="206"/>
                  </a:lnTo>
                  <a:lnTo>
                    <a:pt x="941" y="206"/>
                  </a:lnTo>
                  <a:lnTo>
                    <a:pt x="947" y="206"/>
                  </a:lnTo>
                  <a:lnTo>
                    <a:pt x="953" y="206"/>
                  </a:lnTo>
                  <a:lnTo>
                    <a:pt x="956" y="206"/>
                  </a:lnTo>
                  <a:lnTo>
                    <a:pt x="962" y="206"/>
                  </a:lnTo>
                  <a:lnTo>
                    <a:pt x="968" y="206"/>
                  </a:lnTo>
                  <a:lnTo>
                    <a:pt x="972" y="206"/>
                  </a:lnTo>
                  <a:lnTo>
                    <a:pt x="977" y="206"/>
                  </a:lnTo>
                  <a:lnTo>
                    <a:pt x="983" y="206"/>
                  </a:lnTo>
                  <a:lnTo>
                    <a:pt x="989" y="206"/>
                  </a:lnTo>
                  <a:lnTo>
                    <a:pt x="993" y="206"/>
                  </a:lnTo>
                  <a:lnTo>
                    <a:pt x="999" y="206"/>
                  </a:lnTo>
                  <a:lnTo>
                    <a:pt x="1004" y="206"/>
                  </a:lnTo>
                  <a:lnTo>
                    <a:pt x="1008" y="206"/>
                  </a:lnTo>
                  <a:lnTo>
                    <a:pt x="1014" y="206"/>
                  </a:lnTo>
                  <a:lnTo>
                    <a:pt x="1020" y="206"/>
                  </a:lnTo>
                  <a:lnTo>
                    <a:pt x="1024" y="206"/>
                  </a:lnTo>
                  <a:lnTo>
                    <a:pt x="1029" y="206"/>
                  </a:lnTo>
                  <a:lnTo>
                    <a:pt x="1035" y="206"/>
                  </a:lnTo>
                  <a:lnTo>
                    <a:pt x="1039" y="206"/>
                  </a:lnTo>
                  <a:lnTo>
                    <a:pt x="1045" y="206"/>
                  </a:lnTo>
                  <a:lnTo>
                    <a:pt x="1050" y="206"/>
                  </a:lnTo>
                  <a:lnTo>
                    <a:pt x="1054" y="206"/>
                  </a:lnTo>
                  <a:lnTo>
                    <a:pt x="1060" y="206"/>
                  </a:lnTo>
                  <a:lnTo>
                    <a:pt x="1066" y="206"/>
                  </a:lnTo>
                  <a:lnTo>
                    <a:pt x="1072" y="206"/>
                  </a:lnTo>
                  <a:lnTo>
                    <a:pt x="1075" y="206"/>
                  </a:lnTo>
                  <a:lnTo>
                    <a:pt x="1081" y="210"/>
                  </a:lnTo>
                  <a:lnTo>
                    <a:pt x="1087" y="206"/>
                  </a:lnTo>
                  <a:lnTo>
                    <a:pt x="1091" y="210"/>
                  </a:lnTo>
                  <a:lnTo>
                    <a:pt x="1097" y="206"/>
                  </a:lnTo>
                  <a:lnTo>
                    <a:pt x="1102" y="210"/>
                  </a:lnTo>
                  <a:lnTo>
                    <a:pt x="1106" y="206"/>
                  </a:lnTo>
                  <a:lnTo>
                    <a:pt x="1112" y="210"/>
                  </a:lnTo>
                  <a:lnTo>
                    <a:pt x="1118" y="210"/>
                  </a:lnTo>
                  <a:lnTo>
                    <a:pt x="1121" y="206"/>
                  </a:lnTo>
                  <a:lnTo>
                    <a:pt x="1127" y="206"/>
                  </a:lnTo>
                  <a:lnTo>
                    <a:pt x="1133" y="206"/>
                  </a:lnTo>
                  <a:lnTo>
                    <a:pt x="1139" y="206"/>
                  </a:lnTo>
                  <a:lnTo>
                    <a:pt x="1143" y="206"/>
                  </a:lnTo>
                  <a:lnTo>
                    <a:pt x="1148" y="210"/>
                  </a:lnTo>
                  <a:lnTo>
                    <a:pt x="1154" y="210"/>
                  </a:lnTo>
                  <a:lnTo>
                    <a:pt x="1158" y="206"/>
                  </a:lnTo>
                  <a:lnTo>
                    <a:pt x="1164" y="206"/>
                  </a:lnTo>
                  <a:lnTo>
                    <a:pt x="1169" y="206"/>
                  </a:lnTo>
                  <a:lnTo>
                    <a:pt x="1173" y="206"/>
                  </a:lnTo>
                  <a:lnTo>
                    <a:pt x="1179" y="206"/>
                  </a:lnTo>
                  <a:lnTo>
                    <a:pt x="1185" y="206"/>
                  </a:lnTo>
                  <a:lnTo>
                    <a:pt x="1189" y="206"/>
                  </a:lnTo>
                  <a:lnTo>
                    <a:pt x="1194" y="206"/>
                  </a:lnTo>
                  <a:lnTo>
                    <a:pt x="1200" y="206"/>
                  </a:lnTo>
                  <a:lnTo>
                    <a:pt x="1206" y="206"/>
                  </a:lnTo>
                  <a:lnTo>
                    <a:pt x="1210" y="206"/>
                  </a:lnTo>
                  <a:lnTo>
                    <a:pt x="1216" y="206"/>
                  </a:lnTo>
                  <a:lnTo>
                    <a:pt x="1221" y="206"/>
                  </a:lnTo>
                  <a:lnTo>
                    <a:pt x="1225" y="206"/>
                  </a:lnTo>
                  <a:lnTo>
                    <a:pt x="1231" y="206"/>
                  </a:lnTo>
                  <a:lnTo>
                    <a:pt x="1237" y="206"/>
                  </a:lnTo>
                  <a:lnTo>
                    <a:pt x="1241" y="206"/>
                  </a:lnTo>
                  <a:lnTo>
                    <a:pt x="1246" y="206"/>
                  </a:lnTo>
                  <a:lnTo>
                    <a:pt x="1252" y="206"/>
                  </a:lnTo>
                  <a:lnTo>
                    <a:pt x="1256" y="206"/>
                  </a:lnTo>
                  <a:lnTo>
                    <a:pt x="1262" y="206"/>
                  </a:lnTo>
                  <a:lnTo>
                    <a:pt x="1267" y="206"/>
                  </a:lnTo>
                  <a:lnTo>
                    <a:pt x="1271" y="206"/>
                  </a:lnTo>
                  <a:lnTo>
                    <a:pt x="1277" y="206"/>
                  </a:lnTo>
                  <a:lnTo>
                    <a:pt x="1283" y="206"/>
                  </a:lnTo>
                  <a:lnTo>
                    <a:pt x="1289" y="206"/>
                  </a:lnTo>
                  <a:lnTo>
                    <a:pt x="1292" y="206"/>
                  </a:lnTo>
                  <a:lnTo>
                    <a:pt x="1298" y="206"/>
                  </a:lnTo>
                  <a:lnTo>
                    <a:pt x="1304" y="206"/>
                  </a:lnTo>
                  <a:lnTo>
                    <a:pt x="1308" y="206"/>
                  </a:lnTo>
                  <a:lnTo>
                    <a:pt x="1313" y="206"/>
                  </a:lnTo>
                  <a:lnTo>
                    <a:pt x="1319" y="206"/>
                  </a:lnTo>
                  <a:lnTo>
                    <a:pt x="1323" y="206"/>
                  </a:lnTo>
                  <a:lnTo>
                    <a:pt x="1329" y="206"/>
                  </a:lnTo>
                  <a:lnTo>
                    <a:pt x="1335" y="206"/>
                  </a:lnTo>
                  <a:lnTo>
                    <a:pt x="1338" y="206"/>
                  </a:lnTo>
                  <a:lnTo>
                    <a:pt x="1344" y="206"/>
                  </a:lnTo>
                  <a:lnTo>
                    <a:pt x="1350" y="206"/>
                  </a:lnTo>
                  <a:lnTo>
                    <a:pt x="1356" y="206"/>
                  </a:lnTo>
                  <a:lnTo>
                    <a:pt x="1360" y="206"/>
                  </a:lnTo>
                  <a:lnTo>
                    <a:pt x="1365" y="206"/>
                  </a:lnTo>
                  <a:lnTo>
                    <a:pt x="1371" y="206"/>
                  </a:lnTo>
                  <a:lnTo>
                    <a:pt x="1375" y="206"/>
                  </a:lnTo>
                  <a:lnTo>
                    <a:pt x="1381" y="206"/>
                  </a:lnTo>
                  <a:lnTo>
                    <a:pt x="1386" y="206"/>
                  </a:lnTo>
                  <a:lnTo>
                    <a:pt x="1390" y="206"/>
                  </a:lnTo>
                  <a:lnTo>
                    <a:pt x="1396" y="206"/>
                  </a:lnTo>
                  <a:lnTo>
                    <a:pt x="1402" y="206"/>
                  </a:lnTo>
                  <a:lnTo>
                    <a:pt x="1406" y="206"/>
                  </a:lnTo>
                  <a:lnTo>
                    <a:pt x="1411" y="206"/>
                  </a:lnTo>
                  <a:lnTo>
                    <a:pt x="1417" y="206"/>
                  </a:lnTo>
                  <a:lnTo>
                    <a:pt x="1423" y="206"/>
                  </a:lnTo>
                  <a:lnTo>
                    <a:pt x="1427" y="206"/>
                  </a:lnTo>
                  <a:lnTo>
                    <a:pt x="1433" y="206"/>
                  </a:lnTo>
                  <a:lnTo>
                    <a:pt x="1438" y="206"/>
                  </a:lnTo>
                  <a:lnTo>
                    <a:pt x="1442" y="206"/>
                  </a:lnTo>
                  <a:lnTo>
                    <a:pt x="1448" y="206"/>
                  </a:lnTo>
                  <a:lnTo>
                    <a:pt x="1454" y="206"/>
                  </a:lnTo>
                  <a:lnTo>
                    <a:pt x="1457" y="206"/>
                  </a:lnTo>
                  <a:lnTo>
                    <a:pt x="1463" y="206"/>
                  </a:lnTo>
                  <a:lnTo>
                    <a:pt x="1469" y="206"/>
                  </a:lnTo>
                  <a:lnTo>
                    <a:pt x="1473" y="206"/>
                  </a:lnTo>
                  <a:lnTo>
                    <a:pt x="1479" y="206"/>
                  </a:lnTo>
                  <a:lnTo>
                    <a:pt x="1484" y="206"/>
                  </a:lnTo>
                  <a:lnTo>
                    <a:pt x="1488" y="206"/>
                  </a:lnTo>
                  <a:lnTo>
                    <a:pt x="1494" y="206"/>
                  </a:lnTo>
                  <a:lnTo>
                    <a:pt x="1500" y="206"/>
                  </a:lnTo>
                  <a:lnTo>
                    <a:pt x="1505" y="206"/>
                  </a:lnTo>
                  <a:lnTo>
                    <a:pt x="1509" y="206"/>
                  </a:lnTo>
                  <a:lnTo>
                    <a:pt x="1515" y="206"/>
                  </a:lnTo>
                  <a:lnTo>
                    <a:pt x="1521" y="206"/>
                  </a:lnTo>
                  <a:lnTo>
                    <a:pt x="1525" y="206"/>
                  </a:lnTo>
                  <a:lnTo>
                    <a:pt x="1530" y="206"/>
                  </a:lnTo>
                  <a:lnTo>
                    <a:pt x="1536" y="206"/>
                  </a:lnTo>
                  <a:lnTo>
                    <a:pt x="1540" y="206"/>
                  </a:lnTo>
                  <a:lnTo>
                    <a:pt x="1546" y="206"/>
                  </a:lnTo>
                  <a:lnTo>
                    <a:pt x="1552" y="206"/>
                  </a:lnTo>
                  <a:lnTo>
                    <a:pt x="1555" y="206"/>
                  </a:lnTo>
                  <a:lnTo>
                    <a:pt x="1561" y="206"/>
                  </a:lnTo>
                  <a:lnTo>
                    <a:pt x="1567" y="206"/>
                  </a:lnTo>
                  <a:lnTo>
                    <a:pt x="1573" y="206"/>
                  </a:lnTo>
                  <a:lnTo>
                    <a:pt x="1577" y="206"/>
                  </a:lnTo>
                  <a:lnTo>
                    <a:pt x="1582" y="202"/>
                  </a:lnTo>
                  <a:lnTo>
                    <a:pt x="1588" y="202"/>
                  </a:lnTo>
                  <a:lnTo>
                    <a:pt x="1592" y="198"/>
                  </a:lnTo>
                  <a:lnTo>
                    <a:pt x="1598" y="194"/>
                  </a:lnTo>
                  <a:lnTo>
                    <a:pt x="1603" y="186"/>
                  </a:lnTo>
                  <a:lnTo>
                    <a:pt x="1607" y="174"/>
                  </a:lnTo>
                  <a:lnTo>
                    <a:pt x="1613" y="162"/>
                  </a:lnTo>
                  <a:lnTo>
                    <a:pt x="1619" y="146"/>
                  </a:lnTo>
                  <a:lnTo>
                    <a:pt x="1623" y="127"/>
                  </a:lnTo>
                  <a:lnTo>
                    <a:pt x="1628" y="103"/>
                  </a:lnTo>
                  <a:lnTo>
                    <a:pt x="1634" y="79"/>
                  </a:lnTo>
                  <a:lnTo>
                    <a:pt x="1638" y="55"/>
                  </a:lnTo>
                  <a:lnTo>
                    <a:pt x="1644" y="35"/>
                  </a:lnTo>
                  <a:lnTo>
                    <a:pt x="1649" y="19"/>
                  </a:lnTo>
                  <a:lnTo>
                    <a:pt x="1655" y="8"/>
                  </a:lnTo>
                  <a:lnTo>
                    <a:pt x="1659" y="0"/>
                  </a:lnTo>
                  <a:lnTo>
                    <a:pt x="1665" y="4"/>
                  </a:lnTo>
                  <a:lnTo>
                    <a:pt x="1671" y="12"/>
                  </a:lnTo>
                  <a:lnTo>
                    <a:pt x="1674" y="23"/>
                  </a:lnTo>
                  <a:lnTo>
                    <a:pt x="1680" y="43"/>
                  </a:lnTo>
                  <a:lnTo>
                    <a:pt x="1686" y="63"/>
                  </a:lnTo>
                  <a:lnTo>
                    <a:pt x="1690" y="87"/>
                  </a:lnTo>
                  <a:lnTo>
                    <a:pt x="1696" y="107"/>
                  </a:lnTo>
                  <a:lnTo>
                    <a:pt x="1701" y="127"/>
                  </a:lnTo>
                  <a:lnTo>
                    <a:pt x="1705" y="142"/>
                  </a:lnTo>
                  <a:lnTo>
                    <a:pt x="1711" y="158"/>
                  </a:lnTo>
                  <a:lnTo>
                    <a:pt x="1717" y="170"/>
                  </a:lnTo>
                  <a:lnTo>
                    <a:pt x="1722" y="178"/>
                  </a:lnTo>
                  <a:lnTo>
                    <a:pt x="1726" y="186"/>
                  </a:lnTo>
                  <a:lnTo>
                    <a:pt x="1732" y="190"/>
                  </a:lnTo>
                  <a:lnTo>
                    <a:pt x="1738" y="194"/>
                  </a:lnTo>
                  <a:lnTo>
                    <a:pt x="1742" y="198"/>
                  </a:lnTo>
                  <a:lnTo>
                    <a:pt x="1747" y="198"/>
                  </a:lnTo>
                  <a:lnTo>
                    <a:pt x="1753" y="202"/>
                  </a:lnTo>
                  <a:lnTo>
                    <a:pt x="1757" y="202"/>
                  </a:lnTo>
                  <a:lnTo>
                    <a:pt x="1763" y="202"/>
                  </a:lnTo>
                  <a:lnTo>
                    <a:pt x="1769" y="206"/>
                  </a:lnTo>
                  <a:lnTo>
                    <a:pt x="1772" y="206"/>
                  </a:lnTo>
                  <a:lnTo>
                    <a:pt x="1778" y="206"/>
                  </a:lnTo>
                  <a:lnTo>
                    <a:pt x="1784" y="206"/>
                  </a:lnTo>
                  <a:lnTo>
                    <a:pt x="1790" y="206"/>
                  </a:lnTo>
                  <a:lnTo>
                    <a:pt x="1793" y="206"/>
                  </a:lnTo>
                  <a:lnTo>
                    <a:pt x="1799" y="206"/>
                  </a:lnTo>
                  <a:lnTo>
                    <a:pt x="1805" y="206"/>
                  </a:lnTo>
                  <a:lnTo>
                    <a:pt x="1809" y="206"/>
                  </a:lnTo>
                  <a:lnTo>
                    <a:pt x="1815" y="206"/>
                  </a:lnTo>
                  <a:lnTo>
                    <a:pt x="1820" y="206"/>
                  </a:lnTo>
                  <a:lnTo>
                    <a:pt x="1824" y="206"/>
                  </a:lnTo>
                  <a:lnTo>
                    <a:pt x="1830" y="206"/>
                  </a:lnTo>
                  <a:lnTo>
                    <a:pt x="1836" y="206"/>
                  </a:lnTo>
                  <a:lnTo>
                    <a:pt x="1840" y="206"/>
                  </a:lnTo>
                  <a:lnTo>
                    <a:pt x="1845" y="206"/>
                  </a:lnTo>
                  <a:lnTo>
                    <a:pt x="1851" y="206"/>
                  </a:lnTo>
                  <a:lnTo>
                    <a:pt x="1855" y="210"/>
                  </a:lnTo>
                  <a:lnTo>
                    <a:pt x="1861" y="206"/>
                  </a:lnTo>
                  <a:lnTo>
                    <a:pt x="1866" y="210"/>
                  </a:lnTo>
                  <a:lnTo>
                    <a:pt x="1872" y="206"/>
                  </a:lnTo>
                  <a:lnTo>
                    <a:pt x="1876" y="206"/>
                  </a:lnTo>
                  <a:lnTo>
                    <a:pt x="1882" y="206"/>
                  </a:lnTo>
                  <a:lnTo>
                    <a:pt x="1888" y="206"/>
                  </a:lnTo>
                  <a:lnTo>
                    <a:pt x="1891" y="206"/>
                  </a:lnTo>
                  <a:lnTo>
                    <a:pt x="1897" y="206"/>
                  </a:lnTo>
                  <a:lnTo>
                    <a:pt x="1903" y="206"/>
                  </a:lnTo>
                  <a:lnTo>
                    <a:pt x="1907" y="206"/>
                  </a:lnTo>
                  <a:lnTo>
                    <a:pt x="1913" y="202"/>
                  </a:lnTo>
                  <a:lnTo>
                    <a:pt x="1918" y="202"/>
                  </a:lnTo>
                  <a:lnTo>
                    <a:pt x="1922" y="198"/>
                  </a:lnTo>
                  <a:lnTo>
                    <a:pt x="1928" y="198"/>
                  </a:lnTo>
                  <a:lnTo>
                    <a:pt x="1934" y="198"/>
                  </a:lnTo>
                  <a:lnTo>
                    <a:pt x="1939" y="194"/>
                  </a:lnTo>
                  <a:lnTo>
                    <a:pt x="1943" y="194"/>
                  </a:lnTo>
                  <a:lnTo>
                    <a:pt x="1949" y="194"/>
                  </a:lnTo>
                  <a:lnTo>
                    <a:pt x="1955" y="194"/>
                  </a:lnTo>
                  <a:lnTo>
                    <a:pt x="1959" y="194"/>
                  </a:lnTo>
                  <a:lnTo>
                    <a:pt x="1964" y="194"/>
                  </a:lnTo>
                  <a:lnTo>
                    <a:pt x="1970" y="198"/>
                  </a:lnTo>
                  <a:lnTo>
                    <a:pt x="1974" y="198"/>
                  </a:lnTo>
                  <a:lnTo>
                    <a:pt x="1980" y="198"/>
                  </a:lnTo>
                  <a:lnTo>
                    <a:pt x="1985" y="198"/>
                  </a:lnTo>
                  <a:lnTo>
                    <a:pt x="1989" y="202"/>
                  </a:lnTo>
                  <a:lnTo>
                    <a:pt x="1995" y="202"/>
                  </a:lnTo>
                  <a:lnTo>
                    <a:pt x="2001" y="202"/>
                  </a:lnTo>
                  <a:lnTo>
                    <a:pt x="2007" y="206"/>
                  </a:lnTo>
                  <a:lnTo>
                    <a:pt x="2010" y="206"/>
                  </a:lnTo>
                  <a:lnTo>
                    <a:pt x="2016" y="206"/>
                  </a:lnTo>
                  <a:lnTo>
                    <a:pt x="2022" y="206"/>
                  </a:lnTo>
                  <a:lnTo>
                    <a:pt x="2026" y="206"/>
                  </a:lnTo>
                  <a:lnTo>
                    <a:pt x="2032" y="206"/>
                  </a:lnTo>
                  <a:lnTo>
                    <a:pt x="2037" y="206"/>
                  </a:lnTo>
                  <a:lnTo>
                    <a:pt x="2041" y="206"/>
                  </a:lnTo>
                  <a:lnTo>
                    <a:pt x="2047" y="206"/>
                  </a:lnTo>
                  <a:lnTo>
                    <a:pt x="2053" y="210"/>
                  </a:lnTo>
                  <a:lnTo>
                    <a:pt x="2057" y="210"/>
                  </a:lnTo>
                  <a:lnTo>
                    <a:pt x="2062" y="210"/>
                  </a:lnTo>
                  <a:lnTo>
                    <a:pt x="2068" y="210"/>
                  </a:lnTo>
                  <a:lnTo>
                    <a:pt x="2072" y="210"/>
                  </a:lnTo>
                  <a:lnTo>
                    <a:pt x="2078" y="210"/>
                  </a:lnTo>
                  <a:lnTo>
                    <a:pt x="2083" y="210"/>
                  </a:lnTo>
                  <a:lnTo>
                    <a:pt x="2089" y="210"/>
                  </a:lnTo>
                  <a:lnTo>
                    <a:pt x="2093" y="210"/>
                  </a:lnTo>
                  <a:lnTo>
                    <a:pt x="2099" y="210"/>
                  </a:lnTo>
                  <a:lnTo>
                    <a:pt x="2105" y="210"/>
                  </a:lnTo>
                  <a:lnTo>
                    <a:pt x="2108" y="210"/>
                  </a:lnTo>
                  <a:lnTo>
                    <a:pt x="2114" y="210"/>
                  </a:lnTo>
                  <a:lnTo>
                    <a:pt x="2120" y="210"/>
                  </a:lnTo>
                  <a:lnTo>
                    <a:pt x="2124" y="210"/>
                  </a:lnTo>
                  <a:lnTo>
                    <a:pt x="2129" y="210"/>
                  </a:lnTo>
                  <a:lnTo>
                    <a:pt x="2135" y="210"/>
                  </a:lnTo>
                  <a:lnTo>
                    <a:pt x="2139" y="210"/>
                  </a:lnTo>
                  <a:lnTo>
                    <a:pt x="2145" y="210"/>
                  </a:lnTo>
                  <a:lnTo>
                    <a:pt x="2151" y="210"/>
                  </a:lnTo>
                  <a:lnTo>
                    <a:pt x="2156" y="210"/>
                  </a:lnTo>
                  <a:lnTo>
                    <a:pt x="2160" y="210"/>
                  </a:lnTo>
                  <a:lnTo>
                    <a:pt x="2166" y="206"/>
                  </a:lnTo>
                  <a:lnTo>
                    <a:pt x="2172" y="206"/>
                  </a:lnTo>
                  <a:lnTo>
                    <a:pt x="2176" y="206"/>
                  </a:lnTo>
                  <a:lnTo>
                    <a:pt x="2181" y="202"/>
                  </a:lnTo>
                  <a:lnTo>
                    <a:pt x="2187" y="194"/>
                  </a:lnTo>
                  <a:lnTo>
                    <a:pt x="2191" y="190"/>
                  </a:lnTo>
                  <a:lnTo>
                    <a:pt x="2197" y="178"/>
                  </a:lnTo>
                  <a:lnTo>
                    <a:pt x="2202" y="166"/>
                  </a:lnTo>
                  <a:lnTo>
                    <a:pt x="2206" y="150"/>
                  </a:lnTo>
                  <a:lnTo>
                    <a:pt x="2212" y="131"/>
                  </a:lnTo>
                  <a:lnTo>
                    <a:pt x="2218" y="111"/>
                  </a:lnTo>
                  <a:lnTo>
                    <a:pt x="2224" y="95"/>
                  </a:lnTo>
                  <a:lnTo>
                    <a:pt x="2227" y="79"/>
                  </a:lnTo>
                  <a:lnTo>
                    <a:pt x="2233" y="67"/>
                  </a:lnTo>
                  <a:lnTo>
                    <a:pt x="2239" y="63"/>
                  </a:lnTo>
                  <a:lnTo>
                    <a:pt x="2243" y="63"/>
                  </a:lnTo>
                  <a:lnTo>
                    <a:pt x="2249" y="71"/>
                  </a:lnTo>
                  <a:lnTo>
                    <a:pt x="2254" y="83"/>
                  </a:lnTo>
                  <a:lnTo>
                    <a:pt x="2258" y="95"/>
                  </a:lnTo>
                  <a:lnTo>
                    <a:pt x="2264" y="111"/>
                  </a:lnTo>
                  <a:lnTo>
                    <a:pt x="2270" y="127"/>
                  </a:lnTo>
                  <a:lnTo>
                    <a:pt x="2273" y="142"/>
                  </a:lnTo>
                  <a:lnTo>
                    <a:pt x="2279" y="158"/>
                  </a:lnTo>
                  <a:lnTo>
                    <a:pt x="2285" y="166"/>
                  </a:lnTo>
                  <a:lnTo>
                    <a:pt x="2289" y="178"/>
                  </a:lnTo>
                  <a:lnTo>
                    <a:pt x="2295" y="186"/>
                  </a:lnTo>
                  <a:lnTo>
                    <a:pt x="2300" y="190"/>
                  </a:lnTo>
                  <a:lnTo>
                    <a:pt x="2306" y="194"/>
                  </a:lnTo>
                  <a:lnTo>
                    <a:pt x="2310" y="198"/>
                  </a:lnTo>
                  <a:lnTo>
                    <a:pt x="2316" y="198"/>
                  </a:lnTo>
                  <a:lnTo>
                    <a:pt x="2321" y="202"/>
                  </a:lnTo>
                  <a:lnTo>
                    <a:pt x="2325" y="202"/>
                  </a:lnTo>
                  <a:lnTo>
                    <a:pt x="2331" y="202"/>
                  </a:lnTo>
                  <a:lnTo>
                    <a:pt x="2337" y="206"/>
                  </a:lnTo>
                  <a:lnTo>
                    <a:pt x="2341" y="206"/>
                  </a:lnTo>
                  <a:lnTo>
                    <a:pt x="2346" y="206"/>
                  </a:lnTo>
                  <a:lnTo>
                    <a:pt x="2352" y="206"/>
                  </a:lnTo>
                  <a:lnTo>
                    <a:pt x="2356" y="206"/>
                  </a:lnTo>
                  <a:lnTo>
                    <a:pt x="2362" y="206"/>
                  </a:lnTo>
                  <a:lnTo>
                    <a:pt x="2368" y="206"/>
                  </a:lnTo>
                  <a:lnTo>
                    <a:pt x="2373" y="206"/>
                  </a:lnTo>
                  <a:lnTo>
                    <a:pt x="2377" y="206"/>
                  </a:lnTo>
                  <a:lnTo>
                    <a:pt x="2383" y="206"/>
                  </a:lnTo>
                  <a:lnTo>
                    <a:pt x="2389" y="206"/>
                  </a:lnTo>
                  <a:lnTo>
                    <a:pt x="2393" y="206"/>
                  </a:lnTo>
                  <a:lnTo>
                    <a:pt x="2398" y="206"/>
                  </a:lnTo>
                  <a:lnTo>
                    <a:pt x="2404" y="206"/>
                  </a:lnTo>
                  <a:lnTo>
                    <a:pt x="2408" y="206"/>
                  </a:lnTo>
                  <a:lnTo>
                    <a:pt x="2414" y="206"/>
                  </a:lnTo>
                  <a:lnTo>
                    <a:pt x="2419" y="206"/>
                  </a:lnTo>
                  <a:lnTo>
                    <a:pt x="2423" y="206"/>
                  </a:lnTo>
                  <a:lnTo>
                    <a:pt x="2429" y="206"/>
                  </a:lnTo>
                  <a:lnTo>
                    <a:pt x="2435" y="202"/>
                  </a:lnTo>
                  <a:lnTo>
                    <a:pt x="2441" y="202"/>
                  </a:lnTo>
                  <a:lnTo>
                    <a:pt x="2444" y="202"/>
                  </a:lnTo>
                  <a:lnTo>
                    <a:pt x="2450" y="202"/>
                  </a:lnTo>
                  <a:lnTo>
                    <a:pt x="2456" y="198"/>
                  </a:lnTo>
                  <a:lnTo>
                    <a:pt x="2460" y="198"/>
                  </a:lnTo>
                  <a:lnTo>
                    <a:pt x="2465" y="198"/>
                  </a:lnTo>
                  <a:lnTo>
                    <a:pt x="2471" y="198"/>
                  </a:lnTo>
                  <a:lnTo>
                    <a:pt x="2475" y="202"/>
                  </a:lnTo>
                  <a:lnTo>
                    <a:pt x="2481" y="202"/>
                  </a:lnTo>
                  <a:lnTo>
                    <a:pt x="2487" y="202"/>
                  </a:lnTo>
                  <a:lnTo>
                    <a:pt x="2490" y="206"/>
                  </a:lnTo>
                  <a:lnTo>
                    <a:pt x="2496" y="206"/>
                  </a:lnTo>
                  <a:lnTo>
                    <a:pt x="2502" y="206"/>
                  </a:lnTo>
                  <a:lnTo>
                    <a:pt x="2506" y="206"/>
                  </a:lnTo>
                  <a:lnTo>
                    <a:pt x="2512" y="210"/>
                  </a:lnTo>
                  <a:lnTo>
                    <a:pt x="2517" y="210"/>
                  </a:lnTo>
                  <a:lnTo>
                    <a:pt x="2523" y="210"/>
                  </a:lnTo>
                  <a:lnTo>
                    <a:pt x="2527" y="210"/>
                  </a:lnTo>
                  <a:lnTo>
                    <a:pt x="2533" y="210"/>
                  </a:lnTo>
                  <a:lnTo>
                    <a:pt x="2538" y="210"/>
                  </a:lnTo>
                  <a:lnTo>
                    <a:pt x="2542" y="210"/>
                  </a:lnTo>
                  <a:lnTo>
                    <a:pt x="2548" y="210"/>
                  </a:lnTo>
                  <a:lnTo>
                    <a:pt x="2554" y="210"/>
                  </a:lnTo>
                  <a:lnTo>
                    <a:pt x="2558" y="210"/>
                  </a:lnTo>
                  <a:lnTo>
                    <a:pt x="2563" y="210"/>
                  </a:lnTo>
                  <a:lnTo>
                    <a:pt x="2569" y="210"/>
                  </a:lnTo>
                  <a:lnTo>
                    <a:pt x="2573" y="210"/>
                  </a:lnTo>
                  <a:lnTo>
                    <a:pt x="2579" y="210"/>
                  </a:lnTo>
                  <a:lnTo>
                    <a:pt x="2585" y="210"/>
                  </a:lnTo>
                  <a:lnTo>
                    <a:pt x="2590" y="210"/>
                  </a:lnTo>
                  <a:lnTo>
                    <a:pt x="2594" y="210"/>
                  </a:lnTo>
                  <a:lnTo>
                    <a:pt x="2600" y="210"/>
                  </a:lnTo>
                  <a:lnTo>
                    <a:pt x="2606" y="210"/>
                  </a:lnTo>
                  <a:lnTo>
                    <a:pt x="2609" y="210"/>
                  </a:lnTo>
                  <a:lnTo>
                    <a:pt x="2615" y="210"/>
                  </a:lnTo>
                  <a:lnTo>
                    <a:pt x="2621" y="206"/>
                  </a:lnTo>
                  <a:lnTo>
                    <a:pt x="2625" y="210"/>
                  </a:lnTo>
                  <a:lnTo>
                    <a:pt x="2631" y="210"/>
                  </a:lnTo>
                  <a:lnTo>
                    <a:pt x="2636" y="210"/>
                  </a:lnTo>
                  <a:lnTo>
                    <a:pt x="2640" y="206"/>
                  </a:lnTo>
                  <a:lnTo>
                    <a:pt x="2646" y="206"/>
                  </a:lnTo>
                  <a:lnTo>
                    <a:pt x="2652" y="206"/>
                  </a:lnTo>
                  <a:lnTo>
                    <a:pt x="2656" y="206"/>
                  </a:lnTo>
                  <a:lnTo>
                    <a:pt x="2661" y="210"/>
                  </a:lnTo>
                  <a:lnTo>
                    <a:pt x="2667" y="206"/>
                  </a:lnTo>
                  <a:lnTo>
                    <a:pt x="2673" y="210"/>
                  </a:lnTo>
                  <a:lnTo>
                    <a:pt x="2677" y="210"/>
                  </a:lnTo>
                  <a:lnTo>
                    <a:pt x="2682" y="210"/>
                  </a:lnTo>
                  <a:lnTo>
                    <a:pt x="2688" y="210"/>
                  </a:lnTo>
                  <a:lnTo>
                    <a:pt x="2692" y="210"/>
                  </a:lnTo>
                  <a:lnTo>
                    <a:pt x="2698" y="210"/>
                  </a:lnTo>
                  <a:lnTo>
                    <a:pt x="2704" y="210"/>
                  </a:lnTo>
                  <a:lnTo>
                    <a:pt x="2707" y="210"/>
                  </a:lnTo>
                  <a:lnTo>
                    <a:pt x="2713" y="206"/>
                  </a:lnTo>
                  <a:lnTo>
                    <a:pt x="2719" y="206"/>
                  </a:lnTo>
                  <a:lnTo>
                    <a:pt x="2723" y="206"/>
                  </a:lnTo>
                  <a:lnTo>
                    <a:pt x="2729" y="206"/>
                  </a:lnTo>
                  <a:lnTo>
                    <a:pt x="2734" y="206"/>
                  </a:lnTo>
                  <a:lnTo>
                    <a:pt x="2740" y="206"/>
                  </a:lnTo>
                  <a:lnTo>
                    <a:pt x="2744" y="206"/>
                  </a:lnTo>
                  <a:lnTo>
                    <a:pt x="2750" y="206"/>
                  </a:lnTo>
                  <a:lnTo>
                    <a:pt x="2755" y="206"/>
                  </a:lnTo>
                  <a:lnTo>
                    <a:pt x="2759" y="210"/>
                  </a:lnTo>
                  <a:lnTo>
                    <a:pt x="2765" y="210"/>
                  </a:lnTo>
                  <a:lnTo>
                    <a:pt x="2771" y="210"/>
                  </a:lnTo>
                  <a:lnTo>
                    <a:pt x="2775" y="210"/>
                  </a:lnTo>
                  <a:lnTo>
                    <a:pt x="2780" y="210"/>
                  </a:lnTo>
                  <a:lnTo>
                    <a:pt x="2786" y="210"/>
                  </a:lnTo>
                  <a:lnTo>
                    <a:pt x="2790" y="210"/>
                  </a:lnTo>
                  <a:lnTo>
                    <a:pt x="2796" y="206"/>
                  </a:lnTo>
                  <a:lnTo>
                    <a:pt x="2801" y="206"/>
                  </a:lnTo>
                  <a:lnTo>
                    <a:pt x="2807" y="206"/>
                  </a:lnTo>
                  <a:lnTo>
                    <a:pt x="2811" y="206"/>
                  </a:lnTo>
                  <a:lnTo>
                    <a:pt x="2817" y="206"/>
                  </a:lnTo>
                  <a:lnTo>
                    <a:pt x="2823" y="206"/>
                  </a:lnTo>
                  <a:lnTo>
                    <a:pt x="2826" y="206"/>
                  </a:lnTo>
                  <a:lnTo>
                    <a:pt x="2832" y="202"/>
                  </a:lnTo>
                  <a:lnTo>
                    <a:pt x="2838" y="202"/>
                  </a:lnTo>
                  <a:lnTo>
                    <a:pt x="2842" y="206"/>
                  </a:lnTo>
                  <a:lnTo>
                    <a:pt x="2848" y="206"/>
                  </a:lnTo>
                  <a:lnTo>
                    <a:pt x="2853" y="206"/>
                  </a:lnTo>
                  <a:lnTo>
                    <a:pt x="2857" y="206"/>
                  </a:lnTo>
                  <a:lnTo>
                    <a:pt x="2863" y="206"/>
                  </a:lnTo>
                  <a:lnTo>
                    <a:pt x="2869" y="206"/>
                  </a:lnTo>
                  <a:lnTo>
                    <a:pt x="2873" y="206"/>
                  </a:lnTo>
                  <a:lnTo>
                    <a:pt x="2878" y="206"/>
                  </a:lnTo>
                  <a:lnTo>
                    <a:pt x="2884" y="206"/>
                  </a:lnTo>
                  <a:lnTo>
                    <a:pt x="2890" y="206"/>
                  </a:lnTo>
                  <a:lnTo>
                    <a:pt x="2894" y="206"/>
                  </a:lnTo>
                  <a:lnTo>
                    <a:pt x="2899" y="206"/>
                  </a:lnTo>
                  <a:lnTo>
                    <a:pt x="2905" y="206"/>
                  </a:lnTo>
                  <a:lnTo>
                    <a:pt x="2909" y="206"/>
                  </a:lnTo>
                  <a:lnTo>
                    <a:pt x="2915" y="206"/>
                  </a:lnTo>
                  <a:lnTo>
                    <a:pt x="2921" y="206"/>
                  </a:lnTo>
                  <a:lnTo>
                    <a:pt x="2924" y="206"/>
                  </a:lnTo>
                  <a:lnTo>
                    <a:pt x="2930" y="206"/>
                  </a:lnTo>
                  <a:lnTo>
                    <a:pt x="2936" y="206"/>
                  </a:lnTo>
                  <a:lnTo>
                    <a:pt x="2940" y="206"/>
                  </a:lnTo>
                  <a:lnTo>
                    <a:pt x="2945" y="202"/>
                  </a:lnTo>
                  <a:lnTo>
                    <a:pt x="2951" y="202"/>
                  </a:lnTo>
                  <a:lnTo>
                    <a:pt x="2957" y="202"/>
                  </a:lnTo>
                  <a:lnTo>
                    <a:pt x="2961" y="198"/>
                  </a:lnTo>
                  <a:lnTo>
                    <a:pt x="2967" y="198"/>
                  </a:lnTo>
                  <a:lnTo>
                    <a:pt x="2972" y="194"/>
                  </a:lnTo>
                  <a:lnTo>
                    <a:pt x="2976" y="194"/>
                  </a:lnTo>
                  <a:lnTo>
                    <a:pt x="2982" y="190"/>
                  </a:lnTo>
                  <a:lnTo>
                    <a:pt x="2988" y="190"/>
                  </a:lnTo>
                  <a:lnTo>
                    <a:pt x="2992" y="190"/>
                  </a:lnTo>
                  <a:lnTo>
                    <a:pt x="2997" y="190"/>
                  </a:lnTo>
                  <a:lnTo>
                    <a:pt x="3003" y="190"/>
                  </a:lnTo>
                  <a:lnTo>
                    <a:pt x="3007" y="194"/>
                  </a:lnTo>
                  <a:lnTo>
                    <a:pt x="3013" y="198"/>
                  </a:lnTo>
                  <a:lnTo>
                    <a:pt x="3018" y="198"/>
                  </a:lnTo>
                  <a:lnTo>
                    <a:pt x="3024" y="202"/>
                  </a:lnTo>
                  <a:lnTo>
                    <a:pt x="3028" y="202"/>
                  </a:lnTo>
                  <a:lnTo>
                    <a:pt x="3034" y="206"/>
                  </a:lnTo>
                  <a:lnTo>
                    <a:pt x="3040" y="206"/>
                  </a:lnTo>
                  <a:lnTo>
                    <a:pt x="3043" y="210"/>
                  </a:lnTo>
                  <a:lnTo>
                    <a:pt x="3049" y="210"/>
                  </a:lnTo>
                  <a:lnTo>
                    <a:pt x="3055" y="210"/>
                  </a:lnTo>
                  <a:lnTo>
                    <a:pt x="3059" y="210"/>
                  </a:lnTo>
                  <a:lnTo>
                    <a:pt x="3065" y="210"/>
                  </a:lnTo>
                  <a:lnTo>
                    <a:pt x="3070" y="214"/>
                  </a:lnTo>
                  <a:lnTo>
                    <a:pt x="3074" y="214"/>
                  </a:lnTo>
                  <a:lnTo>
                    <a:pt x="3080" y="214"/>
                  </a:lnTo>
                  <a:lnTo>
                    <a:pt x="3086" y="214"/>
                  </a:lnTo>
                  <a:lnTo>
                    <a:pt x="3089" y="214"/>
                  </a:lnTo>
                  <a:lnTo>
                    <a:pt x="3095" y="214"/>
                  </a:lnTo>
                  <a:lnTo>
                    <a:pt x="3101" y="214"/>
                  </a:lnTo>
                  <a:lnTo>
                    <a:pt x="3107" y="214"/>
                  </a:lnTo>
                  <a:lnTo>
                    <a:pt x="3111" y="214"/>
                  </a:lnTo>
                  <a:lnTo>
                    <a:pt x="3116" y="214"/>
                  </a:lnTo>
                  <a:lnTo>
                    <a:pt x="3122" y="214"/>
                  </a:lnTo>
                  <a:lnTo>
                    <a:pt x="3126" y="214"/>
                  </a:lnTo>
                  <a:lnTo>
                    <a:pt x="3132" y="214"/>
                  </a:lnTo>
                  <a:lnTo>
                    <a:pt x="3137" y="214"/>
                  </a:lnTo>
                  <a:lnTo>
                    <a:pt x="3141" y="214"/>
                  </a:lnTo>
                  <a:lnTo>
                    <a:pt x="3147" y="214"/>
                  </a:lnTo>
                  <a:lnTo>
                    <a:pt x="3153" y="214"/>
                  </a:lnTo>
                  <a:lnTo>
                    <a:pt x="3157" y="214"/>
                  </a:lnTo>
                  <a:lnTo>
                    <a:pt x="3162" y="214"/>
                  </a:lnTo>
                  <a:lnTo>
                    <a:pt x="3168" y="214"/>
                  </a:lnTo>
                  <a:lnTo>
                    <a:pt x="3174" y="214"/>
                  </a:lnTo>
                  <a:lnTo>
                    <a:pt x="3178" y="214"/>
                  </a:lnTo>
                  <a:lnTo>
                    <a:pt x="3184" y="214"/>
                  </a:lnTo>
                  <a:lnTo>
                    <a:pt x="3189" y="214"/>
                  </a:lnTo>
                  <a:lnTo>
                    <a:pt x="3193" y="214"/>
                  </a:lnTo>
                  <a:lnTo>
                    <a:pt x="3199" y="214"/>
                  </a:lnTo>
                  <a:lnTo>
                    <a:pt x="3205" y="214"/>
                  </a:lnTo>
                  <a:lnTo>
                    <a:pt x="3209" y="214"/>
                  </a:lnTo>
                  <a:lnTo>
                    <a:pt x="3214" y="214"/>
                  </a:lnTo>
                  <a:lnTo>
                    <a:pt x="3220" y="214"/>
                  </a:lnTo>
                  <a:lnTo>
                    <a:pt x="3224" y="214"/>
                  </a:lnTo>
                  <a:lnTo>
                    <a:pt x="3230" y="214"/>
                  </a:lnTo>
                  <a:lnTo>
                    <a:pt x="3235" y="214"/>
                  </a:lnTo>
                  <a:lnTo>
                    <a:pt x="3241" y="214"/>
                  </a:lnTo>
                  <a:lnTo>
                    <a:pt x="3245" y="214"/>
                  </a:lnTo>
                  <a:lnTo>
                    <a:pt x="3251" y="214"/>
                  </a:lnTo>
                  <a:lnTo>
                    <a:pt x="3257" y="214"/>
                  </a:lnTo>
                  <a:lnTo>
                    <a:pt x="3260" y="214"/>
                  </a:lnTo>
                  <a:lnTo>
                    <a:pt x="3266" y="214"/>
                  </a:lnTo>
                  <a:lnTo>
                    <a:pt x="3272" y="214"/>
                  </a:lnTo>
                  <a:lnTo>
                    <a:pt x="3276" y="214"/>
                  </a:lnTo>
                  <a:lnTo>
                    <a:pt x="3281" y="214"/>
                  </a:lnTo>
                  <a:lnTo>
                    <a:pt x="3287" y="214"/>
                  </a:lnTo>
                  <a:lnTo>
                    <a:pt x="3291" y="214"/>
                  </a:lnTo>
                  <a:lnTo>
                    <a:pt x="3297" y="214"/>
                  </a:lnTo>
                  <a:lnTo>
                    <a:pt x="3303" y="214"/>
                  </a:lnTo>
                  <a:lnTo>
                    <a:pt x="3306" y="214"/>
                  </a:lnTo>
                  <a:lnTo>
                    <a:pt x="3312" y="214"/>
                  </a:lnTo>
                  <a:lnTo>
                    <a:pt x="3318" y="214"/>
                  </a:lnTo>
                  <a:lnTo>
                    <a:pt x="3324" y="210"/>
                  </a:lnTo>
                  <a:lnTo>
                    <a:pt x="3328" y="210"/>
                  </a:lnTo>
                  <a:lnTo>
                    <a:pt x="3333" y="210"/>
                  </a:lnTo>
                  <a:lnTo>
                    <a:pt x="3339" y="210"/>
                  </a:lnTo>
                  <a:lnTo>
                    <a:pt x="3343" y="210"/>
                  </a:lnTo>
                  <a:lnTo>
                    <a:pt x="3349" y="210"/>
                  </a:lnTo>
                  <a:lnTo>
                    <a:pt x="3354" y="210"/>
                  </a:lnTo>
                  <a:lnTo>
                    <a:pt x="3358" y="210"/>
                  </a:lnTo>
                  <a:lnTo>
                    <a:pt x="3364" y="210"/>
                  </a:lnTo>
                  <a:lnTo>
                    <a:pt x="3370" y="210"/>
                  </a:lnTo>
                  <a:lnTo>
                    <a:pt x="3374" y="210"/>
                  </a:lnTo>
                  <a:lnTo>
                    <a:pt x="3379" y="210"/>
                  </a:lnTo>
                  <a:lnTo>
                    <a:pt x="3385" y="210"/>
                  </a:lnTo>
                  <a:lnTo>
                    <a:pt x="3391" y="210"/>
                  </a:lnTo>
                  <a:lnTo>
                    <a:pt x="3395" y="210"/>
                  </a:lnTo>
                  <a:lnTo>
                    <a:pt x="3401" y="210"/>
                  </a:lnTo>
                  <a:lnTo>
                    <a:pt x="3406" y="214"/>
                  </a:lnTo>
                  <a:lnTo>
                    <a:pt x="3410" y="210"/>
                  </a:lnTo>
                  <a:lnTo>
                    <a:pt x="3416" y="210"/>
                  </a:lnTo>
                  <a:lnTo>
                    <a:pt x="3422" y="210"/>
                  </a:lnTo>
                  <a:lnTo>
                    <a:pt x="3425" y="210"/>
                  </a:lnTo>
                  <a:lnTo>
                    <a:pt x="3431" y="214"/>
                  </a:lnTo>
                  <a:lnTo>
                    <a:pt x="3437" y="210"/>
                  </a:lnTo>
                  <a:lnTo>
                    <a:pt x="3441" y="214"/>
                  </a:lnTo>
                  <a:lnTo>
                    <a:pt x="3447" y="214"/>
                  </a:lnTo>
                  <a:lnTo>
                    <a:pt x="3452" y="214"/>
                  </a:lnTo>
                  <a:lnTo>
                    <a:pt x="3458" y="214"/>
                  </a:lnTo>
                  <a:lnTo>
                    <a:pt x="3462" y="214"/>
                  </a:lnTo>
                  <a:lnTo>
                    <a:pt x="3468" y="214"/>
                  </a:lnTo>
                  <a:lnTo>
                    <a:pt x="3473" y="214"/>
                  </a:lnTo>
                  <a:lnTo>
                    <a:pt x="3477" y="214"/>
                  </a:lnTo>
                  <a:lnTo>
                    <a:pt x="3483" y="214"/>
                  </a:lnTo>
                  <a:lnTo>
                    <a:pt x="3489" y="214"/>
                  </a:lnTo>
                  <a:lnTo>
                    <a:pt x="3493" y="214"/>
                  </a:lnTo>
                  <a:lnTo>
                    <a:pt x="3498" y="214"/>
                  </a:lnTo>
                  <a:lnTo>
                    <a:pt x="3504" y="214"/>
                  </a:lnTo>
                  <a:lnTo>
                    <a:pt x="3508" y="214"/>
                  </a:lnTo>
                  <a:lnTo>
                    <a:pt x="3514" y="214"/>
                  </a:lnTo>
                  <a:lnTo>
                    <a:pt x="3520" y="214"/>
                  </a:lnTo>
                  <a:lnTo>
                    <a:pt x="3523" y="214"/>
                  </a:lnTo>
                  <a:lnTo>
                    <a:pt x="3529" y="214"/>
                  </a:lnTo>
                  <a:lnTo>
                    <a:pt x="3535" y="214"/>
                  </a:lnTo>
                  <a:lnTo>
                    <a:pt x="3541" y="214"/>
                  </a:lnTo>
                  <a:lnTo>
                    <a:pt x="3545" y="214"/>
                  </a:lnTo>
                  <a:lnTo>
                    <a:pt x="3550" y="214"/>
                  </a:lnTo>
                  <a:lnTo>
                    <a:pt x="3556" y="214"/>
                  </a:lnTo>
                  <a:lnTo>
                    <a:pt x="3560" y="214"/>
                  </a:lnTo>
                  <a:lnTo>
                    <a:pt x="3566" y="214"/>
                  </a:lnTo>
                  <a:lnTo>
                    <a:pt x="3571" y="214"/>
                  </a:lnTo>
                  <a:lnTo>
                    <a:pt x="3575" y="214"/>
                  </a:lnTo>
                  <a:lnTo>
                    <a:pt x="3581" y="214"/>
                  </a:lnTo>
                  <a:lnTo>
                    <a:pt x="3587" y="214"/>
                  </a:lnTo>
                  <a:lnTo>
                    <a:pt x="3591" y="214"/>
                  </a:lnTo>
                  <a:lnTo>
                    <a:pt x="3596" y="214"/>
                  </a:lnTo>
                  <a:lnTo>
                    <a:pt x="3602" y="214"/>
                  </a:lnTo>
                  <a:lnTo>
                    <a:pt x="3608" y="214"/>
                  </a:lnTo>
                  <a:lnTo>
                    <a:pt x="3612" y="214"/>
                  </a:lnTo>
                  <a:lnTo>
                    <a:pt x="3617" y="214"/>
                  </a:lnTo>
                  <a:lnTo>
                    <a:pt x="3623" y="214"/>
                  </a:lnTo>
                  <a:lnTo>
                    <a:pt x="3627" y="214"/>
                  </a:lnTo>
                  <a:lnTo>
                    <a:pt x="3633" y="214"/>
                  </a:lnTo>
                  <a:lnTo>
                    <a:pt x="3639" y="214"/>
                  </a:lnTo>
                  <a:lnTo>
                    <a:pt x="3642" y="214"/>
                  </a:lnTo>
                  <a:lnTo>
                    <a:pt x="3648" y="218"/>
                  </a:lnTo>
                  <a:lnTo>
                    <a:pt x="3654" y="214"/>
                  </a:lnTo>
                  <a:lnTo>
                    <a:pt x="3658" y="214"/>
                  </a:lnTo>
                  <a:lnTo>
                    <a:pt x="3664" y="214"/>
                  </a:lnTo>
                  <a:lnTo>
                    <a:pt x="3669" y="214"/>
                  </a:lnTo>
                  <a:lnTo>
                    <a:pt x="3673" y="214"/>
                  </a:lnTo>
                  <a:lnTo>
                    <a:pt x="3679" y="214"/>
                  </a:lnTo>
                  <a:lnTo>
                    <a:pt x="3685" y="214"/>
                  </a:lnTo>
                  <a:lnTo>
                    <a:pt x="3690" y="214"/>
                  </a:lnTo>
                  <a:lnTo>
                    <a:pt x="3694" y="214"/>
                  </a:lnTo>
                  <a:lnTo>
                    <a:pt x="3700" y="214"/>
                  </a:lnTo>
                  <a:lnTo>
                    <a:pt x="3706" y="214"/>
                  </a:lnTo>
                  <a:lnTo>
                    <a:pt x="3710" y="214"/>
                  </a:lnTo>
                  <a:lnTo>
                    <a:pt x="3715" y="214"/>
                  </a:lnTo>
                  <a:lnTo>
                    <a:pt x="3721" y="214"/>
                  </a:lnTo>
                  <a:lnTo>
                    <a:pt x="3725" y="214"/>
                  </a:lnTo>
                  <a:lnTo>
                    <a:pt x="3731" y="214"/>
                  </a:lnTo>
                  <a:lnTo>
                    <a:pt x="3737" y="214"/>
                  </a:lnTo>
                  <a:lnTo>
                    <a:pt x="3740" y="214"/>
                  </a:lnTo>
                  <a:lnTo>
                    <a:pt x="3746" y="214"/>
                  </a:lnTo>
                  <a:lnTo>
                    <a:pt x="3752" y="214"/>
                  </a:lnTo>
                  <a:lnTo>
                    <a:pt x="3758" y="214"/>
                  </a:lnTo>
                  <a:lnTo>
                    <a:pt x="3761" y="214"/>
                  </a:lnTo>
                  <a:lnTo>
                    <a:pt x="3767" y="214"/>
                  </a:lnTo>
                  <a:lnTo>
                    <a:pt x="3773" y="214"/>
                  </a:lnTo>
                  <a:lnTo>
                    <a:pt x="3777" y="214"/>
                  </a:lnTo>
                  <a:lnTo>
                    <a:pt x="3783" y="214"/>
                  </a:lnTo>
                  <a:lnTo>
                    <a:pt x="3788" y="214"/>
                  </a:lnTo>
                  <a:lnTo>
                    <a:pt x="3792" y="214"/>
                  </a:lnTo>
                  <a:lnTo>
                    <a:pt x="3798" y="214"/>
                  </a:lnTo>
                  <a:lnTo>
                    <a:pt x="3804" y="214"/>
                  </a:lnTo>
                  <a:lnTo>
                    <a:pt x="3808" y="214"/>
                  </a:lnTo>
                  <a:lnTo>
                    <a:pt x="3813" y="214"/>
                  </a:lnTo>
                  <a:lnTo>
                    <a:pt x="3819" y="214"/>
                  </a:lnTo>
                  <a:lnTo>
                    <a:pt x="3825" y="214"/>
                  </a:lnTo>
                  <a:lnTo>
                    <a:pt x="3829" y="214"/>
                  </a:lnTo>
                  <a:lnTo>
                    <a:pt x="3834" y="214"/>
                  </a:lnTo>
                  <a:lnTo>
                    <a:pt x="3840" y="214"/>
                  </a:lnTo>
                  <a:lnTo>
                    <a:pt x="3844" y="214"/>
                  </a:lnTo>
                  <a:lnTo>
                    <a:pt x="3850" y="214"/>
                  </a:lnTo>
                  <a:lnTo>
                    <a:pt x="3856" y="214"/>
                  </a:lnTo>
                  <a:lnTo>
                    <a:pt x="3859" y="214"/>
                  </a:lnTo>
                  <a:lnTo>
                    <a:pt x="3865" y="214"/>
                  </a:lnTo>
                  <a:lnTo>
                    <a:pt x="3871" y="218"/>
                  </a:lnTo>
                  <a:lnTo>
                    <a:pt x="3875" y="214"/>
                  </a:lnTo>
                  <a:lnTo>
                    <a:pt x="3881" y="214"/>
                  </a:lnTo>
                  <a:lnTo>
                    <a:pt x="3886" y="214"/>
                  </a:lnTo>
                  <a:lnTo>
                    <a:pt x="3890" y="218"/>
                  </a:lnTo>
                  <a:lnTo>
                    <a:pt x="3896" y="218"/>
                  </a:lnTo>
                  <a:lnTo>
                    <a:pt x="3902" y="218"/>
                  </a:lnTo>
                  <a:lnTo>
                    <a:pt x="3907" y="218"/>
                  </a:lnTo>
                  <a:lnTo>
                    <a:pt x="3911" y="218"/>
                  </a:lnTo>
                  <a:lnTo>
                    <a:pt x="3917" y="218"/>
                  </a:lnTo>
                  <a:lnTo>
                    <a:pt x="3923" y="218"/>
                  </a:lnTo>
                  <a:lnTo>
                    <a:pt x="3927" y="218"/>
                  </a:lnTo>
                  <a:lnTo>
                    <a:pt x="3932" y="218"/>
                  </a:lnTo>
                  <a:lnTo>
                    <a:pt x="3938" y="218"/>
                  </a:lnTo>
                  <a:lnTo>
                    <a:pt x="3942" y="218"/>
                  </a:lnTo>
                  <a:lnTo>
                    <a:pt x="3948" y="218"/>
                  </a:lnTo>
                  <a:lnTo>
                    <a:pt x="3953" y="218"/>
                  </a:lnTo>
                  <a:lnTo>
                    <a:pt x="3957" y="218"/>
                  </a:lnTo>
                  <a:lnTo>
                    <a:pt x="3963" y="218"/>
                  </a:lnTo>
                  <a:lnTo>
                    <a:pt x="3969" y="218"/>
                  </a:lnTo>
                  <a:lnTo>
                    <a:pt x="3975" y="218"/>
                  </a:lnTo>
                  <a:lnTo>
                    <a:pt x="3978" y="218"/>
                  </a:lnTo>
                  <a:lnTo>
                    <a:pt x="3984" y="218"/>
                  </a:lnTo>
                  <a:lnTo>
                    <a:pt x="3990" y="218"/>
                  </a:lnTo>
                  <a:lnTo>
                    <a:pt x="3994" y="218"/>
                  </a:lnTo>
                  <a:lnTo>
                    <a:pt x="4000" y="218"/>
                  </a:lnTo>
                  <a:lnTo>
                    <a:pt x="4005" y="218"/>
                  </a:lnTo>
                  <a:lnTo>
                    <a:pt x="4009" y="218"/>
                  </a:lnTo>
                  <a:lnTo>
                    <a:pt x="4015" y="218"/>
                  </a:lnTo>
                  <a:lnTo>
                    <a:pt x="4021" y="218"/>
                  </a:lnTo>
                  <a:lnTo>
                    <a:pt x="4025" y="218"/>
                  </a:lnTo>
                  <a:lnTo>
                    <a:pt x="4030" y="218"/>
                  </a:lnTo>
                  <a:lnTo>
                    <a:pt x="4036" y="218"/>
                  </a:lnTo>
                  <a:lnTo>
                    <a:pt x="4042" y="218"/>
                  </a:lnTo>
                  <a:lnTo>
                    <a:pt x="4046" y="218"/>
                  </a:lnTo>
                  <a:lnTo>
                    <a:pt x="4051" y="218"/>
                  </a:lnTo>
                  <a:lnTo>
                    <a:pt x="4057" y="218"/>
                  </a:lnTo>
                  <a:lnTo>
                    <a:pt x="4061" y="218"/>
                  </a:lnTo>
                  <a:lnTo>
                    <a:pt x="4067" y="218"/>
                  </a:lnTo>
                  <a:lnTo>
                    <a:pt x="4073" y="218"/>
                  </a:lnTo>
                  <a:lnTo>
                    <a:pt x="4076" y="218"/>
                  </a:lnTo>
                  <a:lnTo>
                    <a:pt x="4082" y="218"/>
                  </a:lnTo>
                  <a:lnTo>
                    <a:pt x="4088" y="218"/>
                  </a:lnTo>
                  <a:lnTo>
                    <a:pt x="4092" y="218"/>
                  </a:lnTo>
                  <a:lnTo>
                    <a:pt x="4097" y="218"/>
                  </a:lnTo>
                  <a:lnTo>
                    <a:pt x="4103" y="218"/>
                  </a:lnTo>
                  <a:lnTo>
                    <a:pt x="4107" y="214"/>
                  </a:lnTo>
                  <a:lnTo>
                    <a:pt x="4113" y="214"/>
                  </a:lnTo>
                  <a:lnTo>
                    <a:pt x="4119" y="214"/>
                  </a:lnTo>
                  <a:lnTo>
                    <a:pt x="4124" y="214"/>
                  </a:lnTo>
                  <a:lnTo>
                    <a:pt x="4128" y="214"/>
                  </a:lnTo>
                  <a:lnTo>
                    <a:pt x="4134" y="218"/>
                  </a:lnTo>
                  <a:lnTo>
                    <a:pt x="4140" y="214"/>
                  </a:lnTo>
                  <a:lnTo>
                    <a:pt x="4144" y="214"/>
                  </a:lnTo>
                  <a:lnTo>
                    <a:pt x="4149" y="218"/>
                  </a:lnTo>
                  <a:lnTo>
                    <a:pt x="4155" y="218"/>
                  </a:lnTo>
                  <a:lnTo>
                    <a:pt x="4159" y="218"/>
                  </a:lnTo>
                  <a:lnTo>
                    <a:pt x="4165" y="218"/>
                  </a:lnTo>
                  <a:lnTo>
                    <a:pt x="4170" y="218"/>
                  </a:lnTo>
                  <a:lnTo>
                    <a:pt x="4174" y="218"/>
                  </a:lnTo>
                  <a:lnTo>
                    <a:pt x="4180" y="218"/>
                  </a:lnTo>
                  <a:lnTo>
                    <a:pt x="4186" y="218"/>
                  </a:lnTo>
                  <a:lnTo>
                    <a:pt x="4192" y="218"/>
                  </a:lnTo>
                  <a:lnTo>
                    <a:pt x="4195" y="218"/>
                  </a:lnTo>
                  <a:lnTo>
                    <a:pt x="4201" y="218"/>
                  </a:lnTo>
                  <a:lnTo>
                    <a:pt x="4207" y="218"/>
                  </a:lnTo>
                  <a:lnTo>
                    <a:pt x="4211" y="218"/>
                  </a:lnTo>
                  <a:lnTo>
                    <a:pt x="4217" y="218"/>
                  </a:lnTo>
                  <a:lnTo>
                    <a:pt x="4222" y="218"/>
                  </a:lnTo>
                  <a:lnTo>
                    <a:pt x="4226" y="218"/>
                  </a:lnTo>
                  <a:lnTo>
                    <a:pt x="4232" y="218"/>
                  </a:lnTo>
                  <a:lnTo>
                    <a:pt x="4238" y="218"/>
                  </a:lnTo>
                  <a:lnTo>
                    <a:pt x="4241" y="218"/>
                  </a:lnTo>
                  <a:lnTo>
                    <a:pt x="4247" y="218"/>
                  </a:lnTo>
                  <a:lnTo>
                    <a:pt x="4253" y="218"/>
                  </a:lnTo>
                  <a:lnTo>
                    <a:pt x="4259" y="218"/>
                  </a:lnTo>
                  <a:lnTo>
                    <a:pt x="4263" y="218"/>
                  </a:lnTo>
                  <a:lnTo>
                    <a:pt x="4268" y="218"/>
                  </a:lnTo>
                  <a:lnTo>
                    <a:pt x="4274" y="218"/>
                  </a:lnTo>
                  <a:lnTo>
                    <a:pt x="4278" y="218"/>
                  </a:lnTo>
                  <a:lnTo>
                    <a:pt x="4284" y="218"/>
                  </a:lnTo>
                  <a:lnTo>
                    <a:pt x="4289" y="218"/>
                  </a:lnTo>
                  <a:lnTo>
                    <a:pt x="4293" y="218"/>
                  </a:lnTo>
                  <a:lnTo>
                    <a:pt x="4299" y="218"/>
                  </a:lnTo>
                  <a:lnTo>
                    <a:pt x="4305" y="218"/>
                  </a:lnTo>
                  <a:lnTo>
                    <a:pt x="4309" y="218"/>
                  </a:lnTo>
                  <a:lnTo>
                    <a:pt x="4314" y="218"/>
                  </a:lnTo>
                  <a:lnTo>
                    <a:pt x="4320" y="218"/>
                  </a:lnTo>
                  <a:lnTo>
                    <a:pt x="4324" y="218"/>
                  </a:lnTo>
                  <a:lnTo>
                    <a:pt x="4330" y="218"/>
                  </a:lnTo>
                  <a:lnTo>
                    <a:pt x="4336" y="218"/>
                  </a:lnTo>
                  <a:lnTo>
                    <a:pt x="4341" y="218"/>
                  </a:lnTo>
                  <a:lnTo>
                    <a:pt x="4345" y="218"/>
                  </a:lnTo>
                  <a:lnTo>
                    <a:pt x="4351" y="218"/>
                  </a:lnTo>
                  <a:lnTo>
                    <a:pt x="4357" y="218"/>
                  </a:lnTo>
                  <a:lnTo>
                    <a:pt x="4361" y="218"/>
                  </a:lnTo>
                  <a:lnTo>
                    <a:pt x="4366" y="218"/>
                  </a:lnTo>
                  <a:lnTo>
                    <a:pt x="4372" y="218"/>
                  </a:lnTo>
                  <a:lnTo>
                    <a:pt x="4376" y="218"/>
                  </a:lnTo>
                  <a:lnTo>
                    <a:pt x="4382" y="218"/>
                  </a:lnTo>
                  <a:lnTo>
                    <a:pt x="4387" y="218"/>
                  </a:lnTo>
                  <a:lnTo>
                    <a:pt x="4391" y="218"/>
                  </a:lnTo>
                  <a:lnTo>
                    <a:pt x="4397" y="218"/>
                  </a:lnTo>
                  <a:lnTo>
                    <a:pt x="4403" y="218"/>
                  </a:lnTo>
                  <a:lnTo>
                    <a:pt x="4409" y="218"/>
                  </a:lnTo>
                  <a:lnTo>
                    <a:pt x="4412" y="218"/>
                  </a:lnTo>
                  <a:lnTo>
                    <a:pt x="4418" y="218"/>
                  </a:lnTo>
                  <a:lnTo>
                    <a:pt x="4424" y="218"/>
                  </a:lnTo>
                  <a:lnTo>
                    <a:pt x="4428" y="218"/>
                  </a:lnTo>
                  <a:lnTo>
                    <a:pt x="4433" y="218"/>
                  </a:lnTo>
                  <a:lnTo>
                    <a:pt x="4439" y="218"/>
                  </a:lnTo>
                  <a:lnTo>
                    <a:pt x="4443" y="218"/>
                  </a:lnTo>
                  <a:lnTo>
                    <a:pt x="4449" y="218"/>
                  </a:lnTo>
                  <a:lnTo>
                    <a:pt x="4455" y="218"/>
                  </a:lnTo>
                  <a:lnTo>
                    <a:pt x="4458" y="218"/>
                  </a:lnTo>
                  <a:lnTo>
                    <a:pt x="4464" y="218"/>
                  </a:lnTo>
                  <a:lnTo>
                    <a:pt x="4470" y="218"/>
                  </a:lnTo>
                  <a:lnTo>
                    <a:pt x="4476" y="218"/>
                  </a:lnTo>
                  <a:lnTo>
                    <a:pt x="4480" y="218"/>
                  </a:lnTo>
                  <a:lnTo>
                    <a:pt x="4485" y="218"/>
                  </a:lnTo>
                  <a:lnTo>
                    <a:pt x="4491" y="218"/>
                  </a:lnTo>
                  <a:lnTo>
                    <a:pt x="4495" y="218"/>
                  </a:lnTo>
                  <a:lnTo>
                    <a:pt x="4501" y="218"/>
                  </a:lnTo>
                  <a:lnTo>
                    <a:pt x="4506" y="218"/>
                  </a:lnTo>
                  <a:lnTo>
                    <a:pt x="4510" y="218"/>
                  </a:lnTo>
                  <a:lnTo>
                    <a:pt x="4516" y="218"/>
                  </a:lnTo>
                  <a:lnTo>
                    <a:pt x="4522" y="218"/>
                  </a:lnTo>
                  <a:lnTo>
                    <a:pt x="4526" y="218"/>
                  </a:lnTo>
                  <a:lnTo>
                    <a:pt x="4531" y="218"/>
                  </a:lnTo>
                  <a:lnTo>
                    <a:pt x="4537" y="218"/>
                  </a:lnTo>
                  <a:lnTo>
                    <a:pt x="4541" y="218"/>
                  </a:lnTo>
                  <a:lnTo>
                    <a:pt x="4547" y="218"/>
                  </a:lnTo>
                  <a:lnTo>
                    <a:pt x="4553" y="218"/>
                  </a:lnTo>
                  <a:lnTo>
                    <a:pt x="4558" y="218"/>
                  </a:lnTo>
                  <a:lnTo>
                    <a:pt x="4562" y="218"/>
                  </a:lnTo>
                  <a:lnTo>
                    <a:pt x="4568" y="218"/>
                  </a:lnTo>
                  <a:lnTo>
                    <a:pt x="4574" y="218"/>
                  </a:lnTo>
                  <a:lnTo>
                    <a:pt x="4577" y="218"/>
                  </a:lnTo>
                  <a:lnTo>
                    <a:pt x="4583" y="218"/>
                  </a:lnTo>
                  <a:lnTo>
                    <a:pt x="4589" y="218"/>
                  </a:lnTo>
                  <a:lnTo>
                    <a:pt x="4593" y="218"/>
                  </a:lnTo>
                  <a:lnTo>
                    <a:pt x="4599" y="218"/>
                  </a:lnTo>
                  <a:lnTo>
                    <a:pt x="4604" y="218"/>
                  </a:lnTo>
                  <a:lnTo>
                    <a:pt x="4608" y="218"/>
                  </a:lnTo>
                  <a:lnTo>
                    <a:pt x="4614" y="218"/>
                  </a:lnTo>
                  <a:lnTo>
                    <a:pt x="4620" y="218"/>
                  </a:lnTo>
                  <a:lnTo>
                    <a:pt x="4625" y="218"/>
                  </a:lnTo>
                  <a:lnTo>
                    <a:pt x="4629" y="218"/>
                  </a:lnTo>
                  <a:lnTo>
                    <a:pt x="4635" y="218"/>
                  </a:lnTo>
                  <a:lnTo>
                    <a:pt x="4641" y="218"/>
                  </a:lnTo>
                  <a:lnTo>
                    <a:pt x="4645" y="218"/>
                  </a:lnTo>
                  <a:lnTo>
                    <a:pt x="4650" y="218"/>
                  </a:lnTo>
                  <a:lnTo>
                    <a:pt x="4656" y="218"/>
                  </a:lnTo>
                  <a:lnTo>
                    <a:pt x="4660" y="218"/>
                  </a:lnTo>
                  <a:lnTo>
                    <a:pt x="4666" y="218"/>
                  </a:lnTo>
                  <a:lnTo>
                    <a:pt x="4672" y="218"/>
                  </a:lnTo>
                  <a:lnTo>
                    <a:pt x="4675" y="218"/>
                  </a:lnTo>
                  <a:lnTo>
                    <a:pt x="4681" y="218"/>
                  </a:lnTo>
                  <a:lnTo>
                    <a:pt x="4687" y="218"/>
                  </a:lnTo>
                  <a:lnTo>
                    <a:pt x="4691" y="218"/>
                  </a:lnTo>
                  <a:lnTo>
                    <a:pt x="4697" y="218"/>
                  </a:lnTo>
                  <a:lnTo>
                    <a:pt x="4702" y="218"/>
                  </a:lnTo>
                  <a:lnTo>
                    <a:pt x="4708" y="218"/>
                  </a:lnTo>
                  <a:lnTo>
                    <a:pt x="4712" y="218"/>
                  </a:lnTo>
                  <a:lnTo>
                    <a:pt x="4718" y="218"/>
                  </a:lnTo>
                  <a:lnTo>
                    <a:pt x="4720" y="21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138"/>
            <p:cNvSpPr>
              <a:spLocks/>
            </p:cNvSpPr>
            <p:nvPr/>
          </p:nvSpPr>
          <p:spPr bwMode="auto">
            <a:xfrm>
              <a:off x="906463" y="955675"/>
              <a:ext cx="7493000" cy="4149725"/>
            </a:xfrm>
            <a:custGeom>
              <a:avLst/>
              <a:gdLst>
                <a:gd name="T0" fmla="*/ 69 w 4720"/>
                <a:gd name="T1" fmla="*/ 2598 h 2614"/>
                <a:gd name="T2" fmla="*/ 146 w 4720"/>
                <a:gd name="T3" fmla="*/ 2598 h 2614"/>
                <a:gd name="T4" fmla="*/ 223 w 4720"/>
                <a:gd name="T5" fmla="*/ 2602 h 2614"/>
                <a:gd name="T6" fmla="*/ 302 w 4720"/>
                <a:gd name="T7" fmla="*/ 2598 h 2614"/>
                <a:gd name="T8" fmla="*/ 378 w 4720"/>
                <a:gd name="T9" fmla="*/ 2598 h 2614"/>
                <a:gd name="T10" fmla="*/ 455 w 4720"/>
                <a:gd name="T11" fmla="*/ 2602 h 2614"/>
                <a:gd name="T12" fmla="*/ 534 w 4720"/>
                <a:gd name="T13" fmla="*/ 2598 h 2614"/>
                <a:gd name="T14" fmla="*/ 611 w 4720"/>
                <a:gd name="T15" fmla="*/ 2602 h 2614"/>
                <a:gd name="T16" fmla="*/ 688 w 4720"/>
                <a:gd name="T17" fmla="*/ 2602 h 2614"/>
                <a:gd name="T18" fmla="*/ 766 w 4720"/>
                <a:gd name="T19" fmla="*/ 2602 h 2614"/>
                <a:gd name="T20" fmla="*/ 843 w 4720"/>
                <a:gd name="T21" fmla="*/ 2598 h 2614"/>
                <a:gd name="T22" fmla="*/ 922 w 4720"/>
                <a:gd name="T23" fmla="*/ 2602 h 2614"/>
                <a:gd name="T24" fmla="*/ 999 w 4720"/>
                <a:gd name="T25" fmla="*/ 2602 h 2614"/>
                <a:gd name="T26" fmla="*/ 1075 w 4720"/>
                <a:gd name="T27" fmla="*/ 2598 h 2614"/>
                <a:gd name="T28" fmla="*/ 1154 w 4720"/>
                <a:gd name="T29" fmla="*/ 2602 h 2614"/>
                <a:gd name="T30" fmla="*/ 1231 w 4720"/>
                <a:gd name="T31" fmla="*/ 2598 h 2614"/>
                <a:gd name="T32" fmla="*/ 1308 w 4720"/>
                <a:gd name="T33" fmla="*/ 2598 h 2614"/>
                <a:gd name="T34" fmla="*/ 1386 w 4720"/>
                <a:gd name="T35" fmla="*/ 2602 h 2614"/>
                <a:gd name="T36" fmla="*/ 1463 w 4720"/>
                <a:gd name="T37" fmla="*/ 2598 h 2614"/>
                <a:gd name="T38" fmla="*/ 1540 w 4720"/>
                <a:gd name="T39" fmla="*/ 2590 h 2614"/>
                <a:gd name="T40" fmla="*/ 1619 w 4720"/>
                <a:gd name="T41" fmla="*/ 900 h 2614"/>
                <a:gd name="T42" fmla="*/ 1696 w 4720"/>
                <a:gd name="T43" fmla="*/ 1955 h 2614"/>
                <a:gd name="T44" fmla="*/ 1772 w 4720"/>
                <a:gd name="T45" fmla="*/ 2578 h 2614"/>
                <a:gd name="T46" fmla="*/ 1851 w 4720"/>
                <a:gd name="T47" fmla="*/ 2590 h 2614"/>
                <a:gd name="T48" fmla="*/ 1928 w 4720"/>
                <a:gd name="T49" fmla="*/ 2447 h 2614"/>
                <a:gd name="T50" fmla="*/ 2007 w 4720"/>
                <a:gd name="T51" fmla="*/ 2590 h 2614"/>
                <a:gd name="T52" fmla="*/ 2083 w 4720"/>
                <a:gd name="T53" fmla="*/ 2594 h 2614"/>
                <a:gd name="T54" fmla="*/ 2160 w 4720"/>
                <a:gd name="T55" fmla="*/ 2407 h 2614"/>
                <a:gd name="T56" fmla="*/ 2239 w 4720"/>
                <a:gd name="T57" fmla="*/ 1975 h 2614"/>
                <a:gd name="T58" fmla="*/ 2316 w 4720"/>
                <a:gd name="T59" fmla="*/ 2582 h 2614"/>
                <a:gd name="T60" fmla="*/ 2393 w 4720"/>
                <a:gd name="T61" fmla="*/ 2594 h 2614"/>
                <a:gd name="T62" fmla="*/ 2471 w 4720"/>
                <a:gd name="T63" fmla="*/ 2598 h 2614"/>
                <a:gd name="T64" fmla="*/ 2548 w 4720"/>
                <a:gd name="T65" fmla="*/ 2602 h 2614"/>
                <a:gd name="T66" fmla="*/ 2625 w 4720"/>
                <a:gd name="T67" fmla="*/ 2602 h 2614"/>
                <a:gd name="T68" fmla="*/ 2704 w 4720"/>
                <a:gd name="T69" fmla="*/ 2598 h 2614"/>
                <a:gd name="T70" fmla="*/ 2780 w 4720"/>
                <a:gd name="T71" fmla="*/ 2598 h 2614"/>
                <a:gd name="T72" fmla="*/ 2857 w 4720"/>
                <a:gd name="T73" fmla="*/ 2602 h 2614"/>
                <a:gd name="T74" fmla="*/ 2936 w 4720"/>
                <a:gd name="T75" fmla="*/ 2471 h 2614"/>
                <a:gd name="T76" fmla="*/ 3013 w 4720"/>
                <a:gd name="T77" fmla="*/ 2590 h 2614"/>
                <a:gd name="T78" fmla="*/ 3089 w 4720"/>
                <a:gd name="T79" fmla="*/ 2602 h 2614"/>
                <a:gd name="T80" fmla="*/ 3168 w 4720"/>
                <a:gd name="T81" fmla="*/ 2606 h 2614"/>
                <a:gd name="T82" fmla="*/ 3245 w 4720"/>
                <a:gd name="T83" fmla="*/ 2606 h 2614"/>
                <a:gd name="T84" fmla="*/ 3324 w 4720"/>
                <a:gd name="T85" fmla="*/ 2606 h 2614"/>
                <a:gd name="T86" fmla="*/ 3401 w 4720"/>
                <a:gd name="T87" fmla="*/ 2606 h 2614"/>
                <a:gd name="T88" fmla="*/ 3477 w 4720"/>
                <a:gd name="T89" fmla="*/ 2610 h 2614"/>
                <a:gd name="T90" fmla="*/ 3556 w 4720"/>
                <a:gd name="T91" fmla="*/ 2602 h 2614"/>
                <a:gd name="T92" fmla="*/ 3633 w 4720"/>
                <a:gd name="T93" fmla="*/ 2606 h 2614"/>
                <a:gd name="T94" fmla="*/ 3710 w 4720"/>
                <a:gd name="T95" fmla="*/ 2606 h 2614"/>
                <a:gd name="T96" fmla="*/ 3788 w 4720"/>
                <a:gd name="T97" fmla="*/ 2610 h 2614"/>
                <a:gd name="T98" fmla="*/ 3865 w 4720"/>
                <a:gd name="T99" fmla="*/ 2610 h 2614"/>
                <a:gd name="T100" fmla="*/ 3942 w 4720"/>
                <a:gd name="T101" fmla="*/ 2610 h 2614"/>
                <a:gd name="T102" fmla="*/ 4021 w 4720"/>
                <a:gd name="T103" fmla="*/ 2610 h 2614"/>
                <a:gd name="T104" fmla="*/ 4097 w 4720"/>
                <a:gd name="T105" fmla="*/ 2610 h 2614"/>
                <a:gd name="T106" fmla="*/ 4174 w 4720"/>
                <a:gd name="T107" fmla="*/ 2610 h 2614"/>
                <a:gd name="T108" fmla="*/ 4253 w 4720"/>
                <a:gd name="T109" fmla="*/ 2610 h 2614"/>
                <a:gd name="T110" fmla="*/ 4330 w 4720"/>
                <a:gd name="T111" fmla="*/ 2610 h 2614"/>
                <a:gd name="T112" fmla="*/ 4409 w 4720"/>
                <a:gd name="T113" fmla="*/ 2610 h 2614"/>
                <a:gd name="T114" fmla="*/ 4485 w 4720"/>
                <a:gd name="T115" fmla="*/ 2614 h 2614"/>
                <a:gd name="T116" fmla="*/ 4562 w 4720"/>
                <a:gd name="T117" fmla="*/ 2614 h 2614"/>
                <a:gd name="T118" fmla="*/ 4641 w 4720"/>
                <a:gd name="T119" fmla="*/ 2614 h 2614"/>
                <a:gd name="T120" fmla="*/ 4718 w 4720"/>
                <a:gd name="T121" fmla="*/ 2614 h 26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720"/>
                <a:gd name="T184" fmla="*/ 0 h 2614"/>
                <a:gd name="T185" fmla="*/ 4720 w 4720"/>
                <a:gd name="T186" fmla="*/ 2614 h 26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720" h="2614">
                  <a:moveTo>
                    <a:pt x="0" y="2602"/>
                  </a:moveTo>
                  <a:lnTo>
                    <a:pt x="2" y="2602"/>
                  </a:lnTo>
                  <a:lnTo>
                    <a:pt x="6" y="2602"/>
                  </a:lnTo>
                  <a:lnTo>
                    <a:pt x="12" y="2598"/>
                  </a:lnTo>
                  <a:lnTo>
                    <a:pt x="17" y="2598"/>
                  </a:lnTo>
                  <a:lnTo>
                    <a:pt x="21" y="2598"/>
                  </a:lnTo>
                  <a:lnTo>
                    <a:pt x="27" y="2598"/>
                  </a:lnTo>
                  <a:lnTo>
                    <a:pt x="33" y="2598"/>
                  </a:lnTo>
                  <a:lnTo>
                    <a:pt x="37" y="2598"/>
                  </a:lnTo>
                  <a:lnTo>
                    <a:pt x="42" y="2598"/>
                  </a:lnTo>
                  <a:lnTo>
                    <a:pt x="48" y="2598"/>
                  </a:lnTo>
                  <a:lnTo>
                    <a:pt x="54" y="2598"/>
                  </a:lnTo>
                  <a:lnTo>
                    <a:pt x="58" y="2598"/>
                  </a:lnTo>
                  <a:lnTo>
                    <a:pt x="64" y="2598"/>
                  </a:lnTo>
                  <a:lnTo>
                    <a:pt x="69" y="2598"/>
                  </a:lnTo>
                  <a:lnTo>
                    <a:pt x="73" y="2598"/>
                  </a:lnTo>
                  <a:lnTo>
                    <a:pt x="79" y="2598"/>
                  </a:lnTo>
                  <a:lnTo>
                    <a:pt x="85" y="2598"/>
                  </a:lnTo>
                  <a:lnTo>
                    <a:pt x="89" y="2598"/>
                  </a:lnTo>
                  <a:lnTo>
                    <a:pt x="94" y="2598"/>
                  </a:lnTo>
                  <a:lnTo>
                    <a:pt x="100" y="2598"/>
                  </a:lnTo>
                  <a:lnTo>
                    <a:pt x="104" y="2598"/>
                  </a:lnTo>
                  <a:lnTo>
                    <a:pt x="110" y="2602"/>
                  </a:lnTo>
                  <a:lnTo>
                    <a:pt x="115" y="2602"/>
                  </a:lnTo>
                  <a:lnTo>
                    <a:pt x="121" y="2598"/>
                  </a:lnTo>
                  <a:lnTo>
                    <a:pt x="125" y="2598"/>
                  </a:lnTo>
                  <a:lnTo>
                    <a:pt x="131" y="2598"/>
                  </a:lnTo>
                  <a:lnTo>
                    <a:pt x="137" y="2602"/>
                  </a:lnTo>
                  <a:lnTo>
                    <a:pt x="140" y="2598"/>
                  </a:lnTo>
                  <a:lnTo>
                    <a:pt x="146" y="2598"/>
                  </a:lnTo>
                  <a:lnTo>
                    <a:pt x="152" y="2598"/>
                  </a:lnTo>
                  <a:lnTo>
                    <a:pt x="156" y="2598"/>
                  </a:lnTo>
                  <a:lnTo>
                    <a:pt x="161" y="2598"/>
                  </a:lnTo>
                  <a:lnTo>
                    <a:pt x="167" y="2598"/>
                  </a:lnTo>
                  <a:lnTo>
                    <a:pt x="171" y="2598"/>
                  </a:lnTo>
                  <a:lnTo>
                    <a:pt x="177" y="2598"/>
                  </a:lnTo>
                  <a:lnTo>
                    <a:pt x="183" y="2598"/>
                  </a:lnTo>
                  <a:lnTo>
                    <a:pt x="188" y="2598"/>
                  </a:lnTo>
                  <a:lnTo>
                    <a:pt x="192" y="2598"/>
                  </a:lnTo>
                  <a:lnTo>
                    <a:pt x="198" y="2598"/>
                  </a:lnTo>
                  <a:lnTo>
                    <a:pt x="204" y="2598"/>
                  </a:lnTo>
                  <a:lnTo>
                    <a:pt x="208" y="2598"/>
                  </a:lnTo>
                  <a:lnTo>
                    <a:pt x="213" y="2598"/>
                  </a:lnTo>
                  <a:lnTo>
                    <a:pt x="219" y="2598"/>
                  </a:lnTo>
                  <a:lnTo>
                    <a:pt x="223" y="2602"/>
                  </a:lnTo>
                  <a:lnTo>
                    <a:pt x="229" y="2598"/>
                  </a:lnTo>
                  <a:lnTo>
                    <a:pt x="234" y="2598"/>
                  </a:lnTo>
                  <a:lnTo>
                    <a:pt x="238" y="2598"/>
                  </a:lnTo>
                  <a:lnTo>
                    <a:pt x="244" y="2598"/>
                  </a:lnTo>
                  <a:lnTo>
                    <a:pt x="250" y="2602"/>
                  </a:lnTo>
                  <a:lnTo>
                    <a:pt x="254" y="2602"/>
                  </a:lnTo>
                  <a:lnTo>
                    <a:pt x="259" y="2598"/>
                  </a:lnTo>
                  <a:lnTo>
                    <a:pt x="265" y="2598"/>
                  </a:lnTo>
                  <a:lnTo>
                    <a:pt x="271" y="2598"/>
                  </a:lnTo>
                  <a:lnTo>
                    <a:pt x="275" y="2598"/>
                  </a:lnTo>
                  <a:lnTo>
                    <a:pt x="281" y="2598"/>
                  </a:lnTo>
                  <a:lnTo>
                    <a:pt x="286" y="2598"/>
                  </a:lnTo>
                  <a:lnTo>
                    <a:pt x="290" y="2598"/>
                  </a:lnTo>
                  <a:lnTo>
                    <a:pt x="296" y="2598"/>
                  </a:lnTo>
                  <a:lnTo>
                    <a:pt x="302" y="2598"/>
                  </a:lnTo>
                  <a:lnTo>
                    <a:pt x="305" y="2598"/>
                  </a:lnTo>
                  <a:lnTo>
                    <a:pt x="311" y="2598"/>
                  </a:lnTo>
                  <a:lnTo>
                    <a:pt x="317" y="2598"/>
                  </a:lnTo>
                  <a:lnTo>
                    <a:pt x="321" y="2598"/>
                  </a:lnTo>
                  <a:lnTo>
                    <a:pt x="327" y="2598"/>
                  </a:lnTo>
                  <a:lnTo>
                    <a:pt x="332" y="2598"/>
                  </a:lnTo>
                  <a:lnTo>
                    <a:pt x="338" y="2598"/>
                  </a:lnTo>
                  <a:lnTo>
                    <a:pt x="342" y="2598"/>
                  </a:lnTo>
                  <a:lnTo>
                    <a:pt x="348" y="2602"/>
                  </a:lnTo>
                  <a:lnTo>
                    <a:pt x="353" y="2598"/>
                  </a:lnTo>
                  <a:lnTo>
                    <a:pt x="357" y="2598"/>
                  </a:lnTo>
                  <a:lnTo>
                    <a:pt x="363" y="2602"/>
                  </a:lnTo>
                  <a:lnTo>
                    <a:pt x="369" y="2598"/>
                  </a:lnTo>
                  <a:lnTo>
                    <a:pt x="373" y="2598"/>
                  </a:lnTo>
                  <a:lnTo>
                    <a:pt x="378" y="2598"/>
                  </a:lnTo>
                  <a:lnTo>
                    <a:pt x="384" y="2598"/>
                  </a:lnTo>
                  <a:lnTo>
                    <a:pt x="388" y="2598"/>
                  </a:lnTo>
                  <a:lnTo>
                    <a:pt x="394" y="2598"/>
                  </a:lnTo>
                  <a:lnTo>
                    <a:pt x="400" y="2598"/>
                  </a:lnTo>
                  <a:lnTo>
                    <a:pt x="405" y="2602"/>
                  </a:lnTo>
                  <a:lnTo>
                    <a:pt x="409" y="2598"/>
                  </a:lnTo>
                  <a:lnTo>
                    <a:pt x="415" y="2598"/>
                  </a:lnTo>
                  <a:lnTo>
                    <a:pt x="421" y="2598"/>
                  </a:lnTo>
                  <a:lnTo>
                    <a:pt x="425" y="2598"/>
                  </a:lnTo>
                  <a:lnTo>
                    <a:pt x="430" y="2598"/>
                  </a:lnTo>
                  <a:lnTo>
                    <a:pt x="436" y="2598"/>
                  </a:lnTo>
                  <a:lnTo>
                    <a:pt x="440" y="2602"/>
                  </a:lnTo>
                  <a:lnTo>
                    <a:pt x="446" y="2602"/>
                  </a:lnTo>
                  <a:lnTo>
                    <a:pt x="451" y="2598"/>
                  </a:lnTo>
                  <a:lnTo>
                    <a:pt x="455" y="2602"/>
                  </a:lnTo>
                  <a:lnTo>
                    <a:pt x="461" y="2598"/>
                  </a:lnTo>
                  <a:lnTo>
                    <a:pt x="467" y="2598"/>
                  </a:lnTo>
                  <a:lnTo>
                    <a:pt x="471" y="2602"/>
                  </a:lnTo>
                  <a:lnTo>
                    <a:pt x="476" y="2602"/>
                  </a:lnTo>
                  <a:lnTo>
                    <a:pt x="482" y="2602"/>
                  </a:lnTo>
                  <a:lnTo>
                    <a:pt x="488" y="2602"/>
                  </a:lnTo>
                  <a:lnTo>
                    <a:pt x="492" y="2602"/>
                  </a:lnTo>
                  <a:lnTo>
                    <a:pt x="497" y="2602"/>
                  </a:lnTo>
                  <a:lnTo>
                    <a:pt x="503" y="2602"/>
                  </a:lnTo>
                  <a:lnTo>
                    <a:pt x="507" y="2602"/>
                  </a:lnTo>
                  <a:lnTo>
                    <a:pt x="513" y="2602"/>
                  </a:lnTo>
                  <a:lnTo>
                    <a:pt x="519" y="2598"/>
                  </a:lnTo>
                  <a:lnTo>
                    <a:pt x="522" y="2598"/>
                  </a:lnTo>
                  <a:lnTo>
                    <a:pt x="528" y="2598"/>
                  </a:lnTo>
                  <a:lnTo>
                    <a:pt x="534" y="2598"/>
                  </a:lnTo>
                  <a:lnTo>
                    <a:pt x="538" y="2598"/>
                  </a:lnTo>
                  <a:lnTo>
                    <a:pt x="544" y="2598"/>
                  </a:lnTo>
                  <a:lnTo>
                    <a:pt x="549" y="2598"/>
                  </a:lnTo>
                  <a:lnTo>
                    <a:pt x="555" y="2598"/>
                  </a:lnTo>
                  <a:lnTo>
                    <a:pt x="559" y="2598"/>
                  </a:lnTo>
                  <a:lnTo>
                    <a:pt x="565" y="2598"/>
                  </a:lnTo>
                  <a:lnTo>
                    <a:pt x="570" y="2598"/>
                  </a:lnTo>
                  <a:lnTo>
                    <a:pt x="574" y="2598"/>
                  </a:lnTo>
                  <a:lnTo>
                    <a:pt x="580" y="2598"/>
                  </a:lnTo>
                  <a:lnTo>
                    <a:pt x="586" y="2598"/>
                  </a:lnTo>
                  <a:lnTo>
                    <a:pt x="590" y="2602"/>
                  </a:lnTo>
                  <a:lnTo>
                    <a:pt x="595" y="2598"/>
                  </a:lnTo>
                  <a:lnTo>
                    <a:pt x="601" y="2598"/>
                  </a:lnTo>
                  <a:lnTo>
                    <a:pt x="605" y="2598"/>
                  </a:lnTo>
                  <a:lnTo>
                    <a:pt x="611" y="2602"/>
                  </a:lnTo>
                  <a:lnTo>
                    <a:pt x="617" y="2602"/>
                  </a:lnTo>
                  <a:lnTo>
                    <a:pt x="620" y="2602"/>
                  </a:lnTo>
                  <a:lnTo>
                    <a:pt x="626" y="2602"/>
                  </a:lnTo>
                  <a:lnTo>
                    <a:pt x="632" y="2602"/>
                  </a:lnTo>
                  <a:lnTo>
                    <a:pt x="638" y="2602"/>
                  </a:lnTo>
                  <a:lnTo>
                    <a:pt x="641" y="2602"/>
                  </a:lnTo>
                  <a:lnTo>
                    <a:pt x="647" y="2602"/>
                  </a:lnTo>
                  <a:lnTo>
                    <a:pt x="653" y="2602"/>
                  </a:lnTo>
                  <a:lnTo>
                    <a:pt x="657" y="2602"/>
                  </a:lnTo>
                  <a:lnTo>
                    <a:pt x="663" y="2602"/>
                  </a:lnTo>
                  <a:lnTo>
                    <a:pt x="668" y="2602"/>
                  </a:lnTo>
                  <a:lnTo>
                    <a:pt x="672" y="2602"/>
                  </a:lnTo>
                  <a:lnTo>
                    <a:pt x="678" y="2602"/>
                  </a:lnTo>
                  <a:lnTo>
                    <a:pt x="684" y="2602"/>
                  </a:lnTo>
                  <a:lnTo>
                    <a:pt x="688" y="2602"/>
                  </a:lnTo>
                  <a:lnTo>
                    <a:pt x="693" y="2602"/>
                  </a:lnTo>
                  <a:lnTo>
                    <a:pt x="699" y="2602"/>
                  </a:lnTo>
                  <a:lnTo>
                    <a:pt x="705" y="2602"/>
                  </a:lnTo>
                  <a:lnTo>
                    <a:pt x="709" y="2602"/>
                  </a:lnTo>
                  <a:lnTo>
                    <a:pt x="714" y="2602"/>
                  </a:lnTo>
                  <a:lnTo>
                    <a:pt x="720" y="2602"/>
                  </a:lnTo>
                  <a:lnTo>
                    <a:pt x="724" y="2602"/>
                  </a:lnTo>
                  <a:lnTo>
                    <a:pt x="730" y="2602"/>
                  </a:lnTo>
                  <a:lnTo>
                    <a:pt x="736" y="2602"/>
                  </a:lnTo>
                  <a:lnTo>
                    <a:pt x="739" y="2602"/>
                  </a:lnTo>
                  <a:lnTo>
                    <a:pt x="745" y="2602"/>
                  </a:lnTo>
                  <a:lnTo>
                    <a:pt x="751" y="2602"/>
                  </a:lnTo>
                  <a:lnTo>
                    <a:pt x="755" y="2602"/>
                  </a:lnTo>
                  <a:lnTo>
                    <a:pt x="761" y="2602"/>
                  </a:lnTo>
                  <a:lnTo>
                    <a:pt x="766" y="2602"/>
                  </a:lnTo>
                  <a:lnTo>
                    <a:pt x="772" y="2602"/>
                  </a:lnTo>
                  <a:lnTo>
                    <a:pt x="776" y="2598"/>
                  </a:lnTo>
                  <a:lnTo>
                    <a:pt x="782" y="2598"/>
                  </a:lnTo>
                  <a:lnTo>
                    <a:pt x="787" y="2598"/>
                  </a:lnTo>
                  <a:lnTo>
                    <a:pt x="791" y="2598"/>
                  </a:lnTo>
                  <a:lnTo>
                    <a:pt x="797" y="2598"/>
                  </a:lnTo>
                  <a:lnTo>
                    <a:pt x="803" y="2602"/>
                  </a:lnTo>
                  <a:lnTo>
                    <a:pt x="807" y="2598"/>
                  </a:lnTo>
                  <a:lnTo>
                    <a:pt x="812" y="2598"/>
                  </a:lnTo>
                  <a:lnTo>
                    <a:pt x="818" y="2598"/>
                  </a:lnTo>
                  <a:lnTo>
                    <a:pt x="822" y="2598"/>
                  </a:lnTo>
                  <a:lnTo>
                    <a:pt x="828" y="2598"/>
                  </a:lnTo>
                  <a:lnTo>
                    <a:pt x="833" y="2598"/>
                  </a:lnTo>
                  <a:lnTo>
                    <a:pt x="837" y="2598"/>
                  </a:lnTo>
                  <a:lnTo>
                    <a:pt x="843" y="2598"/>
                  </a:lnTo>
                  <a:lnTo>
                    <a:pt x="849" y="2598"/>
                  </a:lnTo>
                  <a:lnTo>
                    <a:pt x="855" y="2598"/>
                  </a:lnTo>
                  <a:lnTo>
                    <a:pt x="858" y="2598"/>
                  </a:lnTo>
                  <a:lnTo>
                    <a:pt x="864" y="2598"/>
                  </a:lnTo>
                  <a:lnTo>
                    <a:pt x="870" y="2598"/>
                  </a:lnTo>
                  <a:lnTo>
                    <a:pt x="874" y="2598"/>
                  </a:lnTo>
                  <a:lnTo>
                    <a:pt x="880" y="2598"/>
                  </a:lnTo>
                  <a:lnTo>
                    <a:pt x="885" y="2598"/>
                  </a:lnTo>
                  <a:lnTo>
                    <a:pt x="889" y="2598"/>
                  </a:lnTo>
                  <a:lnTo>
                    <a:pt x="895" y="2598"/>
                  </a:lnTo>
                  <a:lnTo>
                    <a:pt x="901" y="2598"/>
                  </a:lnTo>
                  <a:lnTo>
                    <a:pt x="905" y="2602"/>
                  </a:lnTo>
                  <a:lnTo>
                    <a:pt x="910" y="2598"/>
                  </a:lnTo>
                  <a:lnTo>
                    <a:pt x="916" y="2602"/>
                  </a:lnTo>
                  <a:lnTo>
                    <a:pt x="922" y="2602"/>
                  </a:lnTo>
                  <a:lnTo>
                    <a:pt x="926" y="2602"/>
                  </a:lnTo>
                  <a:lnTo>
                    <a:pt x="931" y="2602"/>
                  </a:lnTo>
                  <a:lnTo>
                    <a:pt x="937" y="2602"/>
                  </a:lnTo>
                  <a:lnTo>
                    <a:pt x="941" y="2602"/>
                  </a:lnTo>
                  <a:lnTo>
                    <a:pt x="947" y="2602"/>
                  </a:lnTo>
                  <a:lnTo>
                    <a:pt x="953" y="2602"/>
                  </a:lnTo>
                  <a:lnTo>
                    <a:pt x="956" y="2602"/>
                  </a:lnTo>
                  <a:lnTo>
                    <a:pt x="962" y="2602"/>
                  </a:lnTo>
                  <a:lnTo>
                    <a:pt x="968" y="2602"/>
                  </a:lnTo>
                  <a:lnTo>
                    <a:pt x="972" y="2602"/>
                  </a:lnTo>
                  <a:lnTo>
                    <a:pt x="977" y="2602"/>
                  </a:lnTo>
                  <a:lnTo>
                    <a:pt x="983" y="2602"/>
                  </a:lnTo>
                  <a:lnTo>
                    <a:pt x="989" y="2602"/>
                  </a:lnTo>
                  <a:lnTo>
                    <a:pt x="993" y="2598"/>
                  </a:lnTo>
                  <a:lnTo>
                    <a:pt x="999" y="2602"/>
                  </a:lnTo>
                  <a:lnTo>
                    <a:pt x="1004" y="2598"/>
                  </a:lnTo>
                  <a:lnTo>
                    <a:pt x="1008" y="2598"/>
                  </a:lnTo>
                  <a:lnTo>
                    <a:pt x="1014" y="2598"/>
                  </a:lnTo>
                  <a:lnTo>
                    <a:pt x="1020" y="2598"/>
                  </a:lnTo>
                  <a:lnTo>
                    <a:pt x="1024" y="2598"/>
                  </a:lnTo>
                  <a:lnTo>
                    <a:pt x="1029" y="2598"/>
                  </a:lnTo>
                  <a:lnTo>
                    <a:pt x="1035" y="2598"/>
                  </a:lnTo>
                  <a:lnTo>
                    <a:pt x="1039" y="2598"/>
                  </a:lnTo>
                  <a:lnTo>
                    <a:pt x="1045" y="2598"/>
                  </a:lnTo>
                  <a:lnTo>
                    <a:pt x="1050" y="2598"/>
                  </a:lnTo>
                  <a:lnTo>
                    <a:pt x="1054" y="2598"/>
                  </a:lnTo>
                  <a:lnTo>
                    <a:pt x="1060" y="2598"/>
                  </a:lnTo>
                  <a:lnTo>
                    <a:pt x="1066" y="2598"/>
                  </a:lnTo>
                  <a:lnTo>
                    <a:pt x="1072" y="2598"/>
                  </a:lnTo>
                  <a:lnTo>
                    <a:pt x="1075" y="2598"/>
                  </a:lnTo>
                  <a:lnTo>
                    <a:pt x="1081" y="2598"/>
                  </a:lnTo>
                  <a:lnTo>
                    <a:pt x="1087" y="2598"/>
                  </a:lnTo>
                  <a:lnTo>
                    <a:pt x="1091" y="2598"/>
                  </a:lnTo>
                  <a:lnTo>
                    <a:pt x="1097" y="2598"/>
                  </a:lnTo>
                  <a:lnTo>
                    <a:pt x="1102" y="2598"/>
                  </a:lnTo>
                  <a:lnTo>
                    <a:pt x="1106" y="2598"/>
                  </a:lnTo>
                  <a:lnTo>
                    <a:pt x="1112" y="2598"/>
                  </a:lnTo>
                  <a:lnTo>
                    <a:pt x="1118" y="2598"/>
                  </a:lnTo>
                  <a:lnTo>
                    <a:pt x="1121" y="2602"/>
                  </a:lnTo>
                  <a:lnTo>
                    <a:pt x="1127" y="2602"/>
                  </a:lnTo>
                  <a:lnTo>
                    <a:pt x="1133" y="2602"/>
                  </a:lnTo>
                  <a:lnTo>
                    <a:pt x="1139" y="2602"/>
                  </a:lnTo>
                  <a:lnTo>
                    <a:pt x="1143" y="2602"/>
                  </a:lnTo>
                  <a:lnTo>
                    <a:pt x="1148" y="2602"/>
                  </a:lnTo>
                  <a:lnTo>
                    <a:pt x="1154" y="2602"/>
                  </a:lnTo>
                  <a:lnTo>
                    <a:pt x="1158" y="2602"/>
                  </a:lnTo>
                  <a:lnTo>
                    <a:pt x="1164" y="2602"/>
                  </a:lnTo>
                  <a:lnTo>
                    <a:pt x="1169" y="2602"/>
                  </a:lnTo>
                  <a:lnTo>
                    <a:pt x="1173" y="2602"/>
                  </a:lnTo>
                  <a:lnTo>
                    <a:pt x="1179" y="2602"/>
                  </a:lnTo>
                  <a:lnTo>
                    <a:pt x="1185" y="2602"/>
                  </a:lnTo>
                  <a:lnTo>
                    <a:pt x="1189" y="2602"/>
                  </a:lnTo>
                  <a:lnTo>
                    <a:pt x="1194" y="2602"/>
                  </a:lnTo>
                  <a:lnTo>
                    <a:pt x="1200" y="2602"/>
                  </a:lnTo>
                  <a:lnTo>
                    <a:pt x="1206" y="2602"/>
                  </a:lnTo>
                  <a:lnTo>
                    <a:pt x="1210" y="2602"/>
                  </a:lnTo>
                  <a:lnTo>
                    <a:pt x="1216" y="2602"/>
                  </a:lnTo>
                  <a:lnTo>
                    <a:pt x="1221" y="2602"/>
                  </a:lnTo>
                  <a:lnTo>
                    <a:pt x="1225" y="2602"/>
                  </a:lnTo>
                  <a:lnTo>
                    <a:pt x="1231" y="2598"/>
                  </a:lnTo>
                  <a:lnTo>
                    <a:pt x="1237" y="2598"/>
                  </a:lnTo>
                  <a:lnTo>
                    <a:pt x="1241" y="2598"/>
                  </a:lnTo>
                  <a:lnTo>
                    <a:pt x="1246" y="2598"/>
                  </a:lnTo>
                  <a:lnTo>
                    <a:pt x="1252" y="2598"/>
                  </a:lnTo>
                  <a:lnTo>
                    <a:pt x="1256" y="2598"/>
                  </a:lnTo>
                  <a:lnTo>
                    <a:pt x="1262" y="2598"/>
                  </a:lnTo>
                  <a:lnTo>
                    <a:pt x="1267" y="2598"/>
                  </a:lnTo>
                  <a:lnTo>
                    <a:pt x="1271" y="2598"/>
                  </a:lnTo>
                  <a:lnTo>
                    <a:pt x="1277" y="2598"/>
                  </a:lnTo>
                  <a:lnTo>
                    <a:pt x="1283" y="2598"/>
                  </a:lnTo>
                  <a:lnTo>
                    <a:pt x="1289" y="2598"/>
                  </a:lnTo>
                  <a:lnTo>
                    <a:pt x="1292" y="2598"/>
                  </a:lnTo>
                  <a:lnTo>
                    <a:pt x="1298" y="2598"/>
                  </a:lnTo>
                  <a:lnTo>
                    <a:pt x="1304" y="2598"/>
                  </a:lnTo>
                  <a:lnTo>
                    <a:pt x="1308" y="2598"/>
                  </a:lnTo>
                  <a:lnTo>
                    <a:pt x="1313" y="2598"/>
                  </a:lnTo>
                  <a:lnTo>
                    <a:pt x="1319" y="2598"/>
                  </a:lnTo>
                  <a:lnTo>
                    <a:pt x="1323" y="2598"/>
                  </a:lnTo>
                  <a:lnTo>
                    <a:pt x="1329" y="2598"/>
                  </a:lnTo>
                  <a:lnTo>
                    <a:pt x="1335" y="2598"/>
                  </a:lnTo>
                  <a:lnTo>
                    <a:pt x="1338" y="2598"/>
                  </a:lnTo>
                  <a:lnTo>
                    <a:pt x="1344" y="2602"/>
                  </a:lnTo>
                  <a:lnTo>
                    <a:pt x="1350" y="2598"/>
                  </a:lnTo>
                  <a:lnTo>
                    <a:pt x="1356" y="2602"/>
                  </a:lnTo>
                  <a:lnTo>
                    <a:pt x="1360" y="2598"/>
                  </a:lnTo>
                  <a:lnTo>
                    <a:pt x="1365" y="2602"/>
                  </a:lnTo>
                  <a:lnTo>
                    <a:pt x="1371" y="2602"/>
                  </a:lnTo>
                  <a:lnTo>
                    <a:pt x="1375" y="2602"/>
                  </a:lnTo>
                  <a:lnTo>
                    <a:pt x="1381" y="2602"/>
                  </a:lnTo>
                  <a:lnTo>
                    <a:pt x="1386" y="2602"/>
                  </a:lnTo>
                  <a:lnTo>
                    <a:pt x="1390" y="2602"/>
                  </a:lnTo>
                  <a:lnTo>
                    <a:pt x="1396" y="2602"/>
                  </a:lnTo>
                  <a:lnTo>
                    <a:pt x="1402" y="2602"/>
                  </a:lnTo>
                  <a:lnTo>
                    <a:pt x="1406" y="2602"/>
                  </a:lnTo>
                  <a:lnTo>
                    <a:pt x="1411" y="2602"/>
                  </a:lnTo>
                  <a:lnTo>
                    <a:pt x="1417" y="2602"/>
                  </a:lnTo>
                  <a:lnTo>
                    <a:pt x="1423" y="2598"/>
                  </a:lnTo>
                  <a:lnTo>
                    <a:pt x="1427" y="2598"/>
                  </a:lnTo>
                  <a:lnTo>
                    <a:pt x="1433" y="2598"/>
                  </a:lnTo>
                  <a:lnTo>
                    <a:pt x="1438" y="2598"/>
                  </a:lnTo>
                  <a:lnTo>
                    <a:pt x="1442" y="2598"/>
                  </a:lnTo>
                  <a:lnTo>
                    <a:pt x="1448" y="2598"/>
                  </a:lnTo>
                  <a:lnTo>
                    <a:pt x="1454" y="2598"/>
                  </a:lnTo>
                  <a:lnTo>
                    <a:pt x="1457" y="2598"/>
                  </a:lnTo>
                  <a:lnTo>
                    <a:pt x="1463" y="2598"/>
                  </a:lnTo>
                  <a:lnTo>
                    <a:pt x="1469" y="2598"/>
                  </a:lnTo>
                  <a:lnTo>
                    <a:pt x="1473" y="2598"/>
                  </a:lnTo>
                  <a:lnTo>
                    <a:pt x="1479" y="2598"/>
                  </a:lnTo>
                  <a:lnTo>
                    <a:pt x="1484" y="2598"/>
                  </a:lnTo>
                  <a:lnTo>
                    <a:pt x="1488" y="2598"/>
                  </a:lnTo>
                  <a:lnTo>
                    <a:pt x="1494" y="2598"/>
                  </a:lnTo>
                  <a:lnTo>
                    <a:pt x="1500" y="2598"/>
                  </a:lnTo>
                  <a:lnTo>
                    <a:pt x="1505" y="2598"/>
                  </a:lnTo>
                  <a:lnTo>
                    <a:pt x="1509" y="2594"/>
                  </a:lnTo>
                  <a:lnTo>
                    <a:pt x="1515" y="2594"/>
                  </a:lnTo>
                  <a:lnTo>
                    <a:pt x="1521" y="2594"/>
                  </a:lnTo>
                  <a:lnTo>
                    <a:pt x="1525" y="2594"/>
                  </a:lnTo>
                  <a:lnTo>
                    <a:pt x="1530" y="2594"/>
                  </a:lnTo>
                  <a:lnTo>
                    <a:pt x="1536" y="2594"/>
                  </a:lnTo>
                  <a:lnTo>
                    <a:pt x="1540" y="2590"/>
                  </a:lnTo>
                  <a:lnTo>
                    <a:pt x="1546" y="2590"/>
                  </a:lnTo>
                  <a:lnTo>
                    <a:pt x="1552" y="2586"/>
                  </a:lnTo>
                  <a:lnTo>
                    <a:pt x="1555" y="2578"/>
                  </a:lnTo>
                  <a:lnTo>
                    <a:pt x="1561" y="2562"/>
                  </a:lnTo>
                  <a:lnTo>
                    <a:pt x="1567" y="2542"/>
                  </a:lnTo>
                  <a:lnTo>
                    <a:pt x="1573" y="2507"/>
                  </a:lnTo>
                  <a:lnTo>
                    <a:pt x="1577" y="2455"/>
                  </a:lnTo>
                  <a:lnTo>
                    <a:pt x="1582" y="2376"/>
                  </a:lnTo>
                  <a:lnTo>
                    <a:pt x="1588" y="2269"/>
                  </a:lnTo>
                  <a:lnTo>
                    <a:pt x="1592" y="2126"/>
                  </a:lnTo>
                  <a:lnTo>
                    <a:pt x="1598" y="1943"/>
                  </a:lnTo>
                  <a:lnTo>
                    <a:pt x="1603" y="1721"/>
                  </a:lnTo>
                  <a:lnTo>
                    <a:pt x="1607" y="1467"/>
                  </a:lnTo>
                  <a:lnTo>
                    <a:pt x="1613" y="1186"/>
                  </a:lnTo>
                  <a:lnTo>
                    <a:pt x="1619" y="900"/>
                  </a:lnTo>
                  <a:lnTo>
                    <a:pt x="1623" y="622"/>
                  </a:lnTo>
                  <a:lnTo>
                    <a:pt x="1628" y="372"/>
                  </a:lnTo>
                  <a:lnTo>
                    <a:pt x="1634" y="178"/>
                  </a:lnTo>
                  <a:lnTo>
                    <a:pt x="1638" y="51"/>
                  </a:lnTo>
                  <a:lnTo>
                    <a:pt x="1644" y="0"/>
                  </a:lnTo>
                  <a:lnTo>
                    <a:pt x="1649" y="35"/>
                  </a:lnTo>
                  <a:lnTo>
                    <a:pt x="1655" y="146"/>
                  </a:lnTo>
                  <a:lnTo>
                    <a:pt x="1659" y="325"/>
                  </a:lnTo>
                  <a:lnTo>
                    <a:pt x="1665" y="555"/>
                  </a:lnTo>
                  <a:lnTo>
                    <a:pt x="1671" y="809"/>
                  </a:lnTo>
                  <a:lnTo>
                    <a:pt x="1674" y="1075"/>
                  </a:lnTo>
                  <a:lnTo>
                    <a:pt x="1680" y="1332"/>
                  </a:lnTo>
                  <a:lnTo>
                    <a:pt x="1686" y="1570"/>
                  </a:lnTo>
                  <a:lnTo>
                    <a:pt x="1690" y="1777"/>
                  </a:lnTo>
                  <a:lnTo>
                    <a:pt x="1696" y="1955"/>
                  </a:lnTo>
                  <a:lnTo>
                    <a:pt x="1701" y="2102"/>
                  </a:lnTo>
                  <a:lnTo>
                    <a:pt x="1705" y="2217"/>
                  </a:lnTo>
                  <a:lnTo>
                    <a:pt x="1711" y="2308"/>
                  </a:lnTo>
                  <a:lnTo>
                    <a:pt x="1717" y="2380"/>
                  </a:lnTo>
                  <a:lnTo>
                    <a:pt x="1722" y="2431"/>
                  </a:lnTo>
                  <a:lnTo>
                    <a:pt x="1726" y="2471"/>
                  </a:lnTo>
                  <a:lnTo>
                    <a:pt x="1732" y="2503"/>
                  </a:lnTo>
                  <a:lnTo>
                    <a:pt x="1738" y="2523"/>
                  </a:lnTo>
                  <a:lnTo>
                    <a:pt x="1742" y="2538"/>
                  </a:lnTo>
                  <a:lnTo>
                    <a:pt x="1747" y="2550"/>
                  </a:lnTo>
                  <a:lnTo>
                    <a:pt x="1753" y="2558"/>
                  </a:lnTo>
                  <a:lnTo>
                    <a:pt x="1757" y="2566"/>
                  </a:lnTo>
                  <a:lnTo>
                    <a:pt x="1763" y="2570"/>
                  </a:lnTo>
                  <a:lnTo>
                    <a:pt x="1769" y="2574"/>
                  </a:lnTo>
                  <a:lnTo>
                    <a:pt x="1772" y="2578"/>
                  </a:lnTo>
                  <a:lnTo>
                    <a:pt x="1778" y="2578"/>
                  </a:lnTo>
                  <a:lnTo>
                    <a:pt x="1784" y="2582"/>
                  </a:lnTo>
                  <a:lnTo>
                    <a:pt x="1790" y="2582"/>
                  </a:lnTo>
                  <a:lnTo>
                    <a:pt x="1793" y="2582"/>
                  </a:lnTo>
                  <a:lnTo>
                    <a:pt x="1799" y="2586"/>
                  </a:lnTo>
                  <a:lnTo>
                    <a:pt x="1805" y="2586"/>
                  </a:lnTo>
                  <a:lnTo>
                    <a:pt x="1809" y="2586"/>
                  </a:lnTo>
                  <a:lnTo>
                    <a:pt x="1815" y="2586"/>
                  </a:lnTo>
                  <a:lnTo>
                    <a:pt x="1820" y="2586"/>
                  </a:lnTo>
                  <a:lnTo>
                    <a:pt x="1824" y="2586"/>
                  </a:lnTo>
                  <a:lnTo>
                    <a:pt x="1830" y="2590"/>
                  </a:lnTo>
                  <a:lnTo>
                    <a:pt x="1836" y="2590"/>
                  </a:lnTo>
                  <a:lnTo>
                    <a:pt x="1840" y="2590"/>
                  </a:lnTo>
                  <a:lnTo>
                    <a:pt x="1845" y="2590"/>
                  </a:lnTo>
                  <a:lnTo>
                    <a:pt x="1851" y="2590"/>
                  </a:lnTo>
                  <a:lnTo>
                    <a:pt x="1855" y="2590"/>
                  </a:lnTo>
                  <a:lnTo>
                    <a:pt x="1861" y="2586"/>
                  </a:lnTo>
                  <a:lnTo>
                    <a:pt x="1866" y="2582"/>
                  </a:lnTo>
                  <a:lnTo>
                    <a:pt x="1872" y="2578"/>
                  </a:lnTo>
                  <a:lnTo>
                    <a:pt x="1876" y="2574"/>
                  </a:lnTo>
                  <a:lnTo>
                    <a:pt x="1882" y="2566"/>
                  </a:lnTo>
                  <a:lnTo>
                    <a:pt x="1888" y="2554"/>
                  </a:lnTo>
                  <a:lnTo>
                    <a:pt x="1891" y="2538"/>
                  </a:lnTo>
                  <a:lnTo>
                    <a:pt x="1897" y="2523"/>
                  </a:lnTo>
                  <a:lnTo>
                    <a:pt x="1903" y="2507"/>
                  </a:lnTo>
                  <a:lnTo>
                    <a:pt x="1907" y="2487"/>
                  </a:lnTo>
                  <a:lnTo>
                    <a:pt x="1913" y="2471"/>
                  </a:lnTo>
                  <a:lnTo>
                    <a:pt x="1918" y="2459"/>
                  </a:lnTo>
                  <a:lnTo>
                    <a:pt x="1922" y="2451"/>
                  </a:lnTo>
                  <a:lnTo>
                    <a:pt x="1928" y="2447"/>
                  </a:lnTo>
                  <a:lnTo>
                    <a:pt x="1934" y="2447"/>
                  </a:lnTo>
                  <a:lnTo>
                    <a:pt x="1939" y="2455"/>
                  </a:lnTo>
                  <a:lnTo>
                    <a:pt x="1943" y="2467"/>
                  </a:lnTo>
                  <a:lnTo>
                    <a:pt x="1949" y="2479"/>
                  </a:lnTo>
                  <a:lnTo>
                    <a:pt x="1955" y="2495"/>
                  </a:lnTo>
                  <a:lnTo>
                    <a:pt x="1959" y="2515"/>
                  </a:lnTo>
                  <a:lnTo>
                    <a:pt x="1964" y="2530"/>
                  </a:lnTo>
                  <a:lnTo>
                    <a:pt x="1970" y="2542"/>
                  </a:lnTo>
                  <a:lnTo>
                    <a:pt x="1974" y="2554"/>
                  </a:lnTo>
                  <a:lnTo>
                    <a:pt x="1980" y="2566"/>
                  </a:lnTo>
                  <a:lnTo>
                    <a:pt x="1985" y="2574"/>
                  </a:lnTo>
                  <a:lnTo>
                    <a:pt x="1989" y="2578"/>
                  </a:lnTo>
                  <a:lnTo>
                    <a:pt x="1995" y="2582"/>
                  </a:lnTo>
                  <a:lnTo>
                    <a:pt x="2001" y="2586"/>
                  </a:lnTo>
                  <a:lnTo>
                    <a:pt x="2007" y="2590"/>
                  </a:lnTo>
                  <a:lnTo>
                    <a:pt x="2010" y="2590"/>
                  </a:lnTo>
                  <a:lnTo>
                    <a:pt x="2016" y="2594"/>
                  </a:lnTo>
                  <a:lnTo>
                    <a:pt x="2022" y="2594"/>
                  </a:lnTo>
                  <a:lnTo>
                    <a:pt x="2026" y="2594"/>
                  </a:lnTo>
                  <a:lnTo>
                    <a:pt x="2032" y="2594"/>
                  </a:lnTo>
                  <a:lnTo>
                    <a:pt x="2037" y="2594"/>
                  </a:lnTo>
                  <a:lnTo>
                    <a:pt x="2041" y="2594"/>
                  </a:lnTo>
                  <a:lnTo>
                    <a:pt x="2047" y="2594"/>
                  </a:lnTo>
                  <a:lnTo>
                    <a:pt x="2053" y="2594"/>
                  </a:lnTo>
                  <a:lnTo>
                    <a:pt x="2057" y="2594"/>
                  </a:lnTo>
                  <a:lnTo>
                    <a:pt x="2062" y="2594"/>
                  </a:lnTo>
                  <a:lnTo>
                    <a:pt x="2068" y="2594"/>
                  </a:lnTo>
                  <a:lnTo>
                    <a:pt x="2072" y="2594"/>
                  </a:lnTo>
                  <a:lnTo>
                    <a:pt x="2078" y="2594"/>
                  </a:lnTo>
                  <a:lnTo>
                    <a:pt x="2083" y="2594"/>
                  </a:lnTo>
                  <a:lnTo>
                    <a:pt x="2089" y="2594"/>
                  </a:lnTo>
                  <a:lnTo>
                    <a:pt x="2093" y="2594"/>
                  </a:lnTo>
                  <a:lnTo>
                    <a:pt x="2099" y="2594"/>
                  </a:lnTo>
                  <a:lnTo>
                    <a:pt x="2105" y="2594"/>
                  </a:lnTo>
                  <a:lnTo>
                    <a:pt x="2108" y="2594"/>
                  </a:lnTo>
                  <a:lnTo>
                    <a:pt x="2114" y="2594"/>
                  </a:lnTo>
                  <a:lnTo>
                    <a:pt x="2120" y="2590"/>
                  </a:lnTo>
                  <a:lnTo>
                    <a:pt x="2124" y="2590"/>
                  </a:lnTo>
                  <a:lnTo>
                    <a:pt x="2129" y="2586"/>
                  </a:lnTo>
                  <a:lnTo>
                    <a:pt x="2135" y="2578"/>
                  </a:lnTo>
                  <a:lnTo>
                    <a:pt x="2139" y="2566"/>
                  </a:lnTo>
                  <a:lnTo>
                    <a:pt x="2145" y="2550"/>
                  </a:lnTo>
                  <a:lnTo>
                    <a:pt x="2151" y="2519"/>
                  </a:lnTo>
                  <a:lnTo>
                    <a:pt x="2156" y="2471"/>
                  </a:lnTo>
                  <a:lnTo>
                    <a:pt x="2160" y="2407"/>
                  </a:lnTo>
                  <a:lnTo>
                    <a:pt x="2166" y="2316"/>
                  </a:lnTo>
                  <a:lnTo>
                    <a:pt x="2172" y="2205"/>
                  </a:lnTo>
                  <a:lnTo>
                    <a:pt x="2176" y="2066"/>
                  </a:lnTo>
                  <a:lnTo>
                    <a:pt x="2181" y="1920"/>
                  </a:lnTo>
                  <a:lnTo>
                    <a:pt x="2187" y="1761"/>
                  </a:lnTo>
                  <a:lnTo>
                    <a:pt x="2191" y="1618"/>
                  </a:lnTo>
                  <a:lnTo>
                    <a:pt x="2197" y="1503"/>
                  </a:lnTo>
                  <a:lnTo>
                    <a:pt x="2202" y="1424"/>
                  </a:lnTo>
                  <a:lnTo>
                    <a:pt x="2206" y="1396"/>
                  </a:lnTo>
                  <a:lnTo>
                    <a:pt x="2212" y="1416"/>
                  </a:lnTo>
                  <a:lnTo>
                    <a:pt x="2218" y="1479"/>
                  </a:lnTo>
                  <a:lnTo>
                    <a:pt x="2224" y="1582"/>
                  </a:lnTo>
                  <a:lnTo>
                    <a:pt x="2227" y="1705"/>
                  </a:lnTo>
                  <a:lnTo>
                    <a:pt x="2233" y="1840"/>
                  </a:lnTo>
                  <a:lnTo>
                    <a:pt x="2239" y="1975"/>
                  </a:lnTo>
                  <a:lnTo>
                    <a:pt x="2243" y="2098"/>
                  </a:lnTo>
                  <a:lnTo>
                    <a:pt x="2249" y="2205"/>
                  </a:lnTo>
                  <a:lnTo>
                    <a:pt x="2254" y="2296"/>
                  </a:lnTo>
                  <a:lnTo>
                    <a:pt x="2258" y="2372"/>
                  </a:lnTo>
                  <a:lnTo>
                    <a:pt x="2264" y="2427"/>
                  </a:lnTo>
                  <a:lnTo>
                    <a:pt x="2270" y="2471"/>
                  </a:lnTo>
                  <a:lnTo>
                    <a:pt x="2273" y="2503"/>
                  </a:lnTo>
                  <a:lnTo>
                    <a:pt x="2279" y="2527"/>
                  </a:lnTo>
                  <a:lnTo>
                    <a:pt x="2285" y="2546"/>
                  </a:lnTo>
                  <a:lnTo>
                    <a:pt x="2289" y="2558"/>
                  </a:lnTo>
                  <a:lnTo>
                    <a:pt x="2295" y="2566"/>
                  </a:lnTo>
                  <a:lnTo>
                    <a:pt x="2300" y="2574"/>
                  </a:lnTo>
                  <a:lnTo>
                    <a:pt x="2306" y="2578"/>
                  </a:lnTo>
                  <a:lnTo>
                    <a:pt x="2310" y="2582"/>
                  </a:lnTo>
                  <a:lnTo>
                    <a:pt x="2316" y="2582"/>
                  </a:lnTo>
                  <a:lnTo>
                    <a:pt x="2321" y="2586"/>
                  </a:lnTo>
                  <a:lnTo>
                    <a:pt x="2325" y="2586"/>
                  </a:lnTo>
                  <a:lnTo>
                    <a:pt x="2331" y="2590"/>
                  </a:lnTo>
                  <a:lnTo>
                    <a:pt x="2337" y="2590"/>
                  </a:lnTo>
                  <a:lnTo>
                    <a:pt x="2341" y="2590"/>
                  </a:lnTo>
                  <a:lnTo>
                    <a:pt x="2346" y="2594"/>
                  </a:lnTo>
                  <a:lnTo>
                    <a:pt x="2352" y="2594"/>
                  </a:lnTo>
                  <a:lnTo>
                    <a:pt x="2356" y="2594"/>
                  </a:lnTo>
                  <a:lnTo>
                    <a:pt x="2362" y="2594"/>
                  </a:lnTo>
                  <a:lnTo>
                    <a:pt x="2368" y="2594"/>
                  </a:lnTo>
                  <a:lnTo>
                    <a:pt x="2373" y="2594"/>
                  </a:lnTo>
                  <a:lnTo>
                    <a:pt x="2377" y="2594"/>
                  </a:lnTo>
                  <a:lnTo>
                    <a:pt x="2383" y="2594"/>
                  </a:lnTo>
                  <a:lnTo>
                    <a:pt x="2389" y="2594"/>
                  </a:lnTo>
                  <a:lnTo>
                    <a:pt x="2393" y="2594"/>
                  </a:lnTo>
                  <a:lnTo>
                    <a:pt x="2398" y="2590"/>
                  </a:lnTo>
                  <a:lnTo>
                    <a:pt x="2404" y="2590"/>
                  </a:lnTo>
                  <a:lnTo>
                    <a:pt x="2408" y="2590"/>
                  </a:lnTo>
                  <a:lnTo>
                    <a:pt x="2414" y="2586"/>
                  </a:lnTo>
                  <a:lnTo>
                    <a:pt x="2419" y="2586"/>
                  </a:lnTo>
                  <a:lnTo>
                    <a:pt x="2423" y="2586"/>
                  </a:lnTo>
                  <a:lnTo>
                    <a:pt x="2429" y="2586"/>
                  </a:lnTo>
                  <a:lnTo>
                    <a:pt x="2435" y="2586"/>
                  </a:lnTo>
                  <a:lnTo>
                    <a:pt x="2441" y="2590"/>
                  </a:lnTo>
                  <a:lnTo>
                    <a:pt x="2444" y="2590"/>
                  </a:lnTo>
                  <a:lnTo>
                    <a:pt x="2450" y="2590"/>
                  </a:lnTo>
                  <a:lnTo>
                    <a:pt x="2456" y="2594"/>
                  </a:lnTo>
                  <a:lnTo>
                    <a:pt x="2460" y="2594"/>
                  </a:lnTo>
                  <a:lnTo>
                    <a:pt x="2465" y="2598"/>
                  </a:lnTo>
                  <a:lnTo>
                    <a:pt x="2471" y="2598"/>
                  </a:lnTo>
                  <a:lnTo>
                    <a:pt x="2475" y="2598"/>
                  </a:lnTo>
                  <a:lnTo>
                    <a:pt x="2481" y="2598"/>
                  </a:lnTo>
                  <a:lnTo>
                    <a:pt x="2487" y="2598"/>
                  </a:lnTo>
                  <a:lnTo>
                    <a:pt x="2490" y="2598"/>
                  </a:lnTo>
                  <a:lnTo>
                    <a:pt x="2496" y="2602"/>
                  </a:lnTo>
                  <a:lnTo>
                    <a:pt x="2502" y="2602"/>
                  </a:lnTo>
                  <a:lnTo>
                    <a:pt x="2506" y="2602"/>
                  </a:lnTo>
                  <a:lnTo>
                    <a:pt x="2512" y="2602"/>
                  </a:lnTo>
                  <a:lnTo>
                    <a:pt x="2517" y="2602"/>
                  </a:lnTo>
                  <a:lnTo>
                    <a:pt x="2523" y="2602"/>
                  </a:lnTo>
                  <a:lnTo>
                    <a:pt x="2527" y="2602"/>
                  </a:lnTo>
                  <a:lnTo>
                    <a:pt x="2533" y="2602"/>
                  </a:lnTo>
                  <a:lnTo>
                    <a:pt x="2538" y="2598"/>
                  </a:lnTo>
                  <a:lnTo>
                    <a:pt x="2542" y="2602"/>
                  </a:lnTo>
                  <a:lnTo>
                    <a:pt x="2548" y="2602"/>
                  </a:lnTo>
                  <a:lnTo>
                    <a:pt x="2554" y="2602"/>
                  </a:lnTo>
                  <a:lnTo>
                    <a:pt x="2558" y="2602"/>
                  </a:lnTo>
                  <a:lnTo>
                    <a:pt x="2563" y="2602"/>
                  </a:lnTo>
                  <a:lnTo>
                    <a:pt x="2569" y="2598"/>
                  </a:lnTo>
                  <a:lnTo>
                    <a:pt x="2573" y="2598"/>
                  </a:lnTo>
                  <a:lnTo>
                    <a:pt x="2579" y="2598"/>
                  </a:lnTo>
                  <a:lnTo>
                    <a:pt x="2585" y="2598"/>
                  </a:lnTo>
                  <a:lnTo>
                    <a:pt x="2590" y="2598"/>
                  </a:lnTo>
                  <a:lnTo>
                    <a:pt x="2594" y="2602"/>
                  </a:lnTo>
                  <a:lnTo>
                    <a:pt x="2600" y="2602"/>
                  </a:lnTo>
                  <a:lnTo>
                    <a:pt x="2606" y="2598"/>
                  </a:lnTo>
                  <a:lnTo>
                    <a:pt x="2609" y="2602"/>
                  </a:lnTo>
                  <a:lnTo>
                    <a:pt x="2615" y="2602"/>
                  </a:lnTo>
                  <a:lnTo>
                    <a:pt x="2621" y="2602"/>
                  </a:lnTo>
                  <a:lnTo>
                    <a:pt x="2625" y="2602"/>
                  </a:lnTo>
                  <a:lnTo>
                    <a:pt x="2631" y="2602"/>
                  </a:lnTo>
                  <a:lnTo>
                    <a:pt x="2636" y="2602"/>
                  </a:lnTo>
                  <a:lnTo>
                    <a:pt x="2640" y="2602"/>
                  </a:lnTo>
                  <a:lnTo>
                    <a:pt x="2646" y="2602"/>
                  </a:lnTo>
                  <a:lnTo>
                    <a:pt x="2652" y="2602"/>
                  </a:lnTo>
                  <a:lnTo>
                    <a:pt x="2656" y="2602"/>
                  </a:lnTo>
                  <a:lnTo>
                    <a:pt x="2661" y="2602"/>
                  </a:lnTo>
                  <a:lnTo>
                    <a:pt x="2667" y="2602"/>
                  </a:lnTo>
                  <a:lnTo>
                    <a:pt x="2673" y="2602"/>
                  </a:lnTo>
                  <a:lnTo>
                    <a:pt x="2677" y="2602"/>
                  </a:lnTo>
                  <a:lnTo>
                    <a:pt x="2682" y="2602"/>
                  </a:lnTo>
                  <a:lnTo>
                    <a:pt x="2688" y="2602"/>
                  </a:lnTo>
                  <a:lnTo>
                    <a:pt x="2692" y="2602"/>
                  </a:lnTo>
                  <a:lnTo>
                    <a:pt x="2698" y="2602"/>
                  </a:lnTo>
                  <a:lnTo>
                    <a:pt x="2704" y="2598"/>
                  </a:lnTo>
                  <a:lnTo>
                    <a:pt x="2707" y="2598"/>
                  </a:lnTo>
                  <a:lnTo>
                    <a:pt x="2713" y="2598"/>
                  </a:lnTo>
                  <a:lnTo>
                    <a:pt x="2719" y="2602"/>
                  </a:lnTo>
                  <a:lnTo>
                    <a:pt x="2723" y="2602"/>
                  </a:lnTo>
                  <a:lnTo>
                    <a:pt x="2729" y="2602"/>
                  </a:lnTo>
                  <a:lnTo>
                    <a:pt x="2734" y="2602"/>
                  </a:lnTo>
                  <a:lnTo>
                    <a:pt x="2740" y="2602"/>
                  </a:lnTo>
                  <a:lnTo>
                    <a:pt x="2744" y="2602"/>
                  </a:lnTo>
                  <a:lnTo>
                    <a:pt x="2750" y="2602"/>
                  </a:lnTo>
                  <a:lnTo>
                    <a:pt x="2755" y="2602"/>
                  </a:lnTo>
                  <a:lnTo>
                    <a:pt x="2759" y="2602"/>
                  </a:lnTo>
                  <a:lnTo>
                    <a:pt x="2765" y="2602"/>
                  </a:lnTo>
                  <a:lnTo>
                    <a:pt x="2771" y="2598"/>
                  </a:lnTo>
                  <a:lnTo>
                    <a:pt x="2775" y="2598"/>
                  </a:lnTo>
                  <a:lnTo>
                    <a:pt x="2780" y="2598"/>
                  </a:lnTo>
                  <a:lnTo>
                    <a:pt x="2786" y="2598"/>
                  </a:lnTo>
                  <a:lnTo>
                    <a:pt x="2790" y="2598"/>
                  </a:lnTo>
                  <a:lnTo>
                    <a:pt x="2796" y="2598"/>
                  </a:lnTo>
                  <a:lnTo>
                    <a:pt x="2801" y="2598"/>
                  </a:lnTo>
                  <a:lnTo>
                    <a:pt x="2807" y="2598"/>
                  </a:lnTo>
                  <a:lnTo>
                    <a:pt x="2811" y="2598"/>
                  </a:lnTo>
                  <a:lnTo>
                    <a:pt x="2817" y="2598"/>
                  </a:lnTo>
                  <a:lnTo>
                    <a:pt x="2823" y="2598"/>
                  </a:lnTo>
                  <a:lnTo>
                    <a:pt x="2826" y="2598"/>
                  </a:lnTo>
                  <a:lnTo>
                    <a:pt x="2832" y="2602"/>
                  </a:lnTo>
                  <a:lnTo>
                    <a:pt x="2838" y="2602"/>
                  </a:lnTo>
                  <a:lnTo>
                    <a:pt x="2842" y="2602"/>
                  </a:lnTo>
                  <a:lnTo>
                    <a:pt x="2848" y="2602"/>
                  </a:lnTo>
                  <a:lnTo>
                    <a:pt x="2853" y="2602"/>
                  </a:lnTo>
                  <a:lnTo>
                    <a:pt x="2857" y="2602"/>
                  </a:lnTo>
                  <a:lnTo>
                    <a:pt x="2863" y="2602"/>
                  </a:lnTo>
                  <a:lnTo>
                    <a:pt x="2869" y="2602"/>
                  </a:lnTo>
                  <a:lnTo>
                    <a:pt x="2873" y="2602"/>
                  </a:lnTo>
                  <a:lnTo>
                    <a:pt x="2878" y="2602"/>
                  </a:lnTo>
                  <a:lnTo>
                    <a:pt x="2884" y="2598"/>
                  </a:lnTo>
                  <a:lnTo>
                    <a:pt x="2890" y="2598"/>
                  </a:lnTo>
                  <a:lnTo>
                    <a:pt x="2894" y="2594"/>
                  </a:lnTo>
                  <a:lnTo>
                    <a:pt x="2899" y="2590"/>
                  </a:lnTo>
                  <a:lnTo>
                    <a:pt x="2905" y="2582"/>
                  </a:lnTo>
                  <a:lnTo>
                    <a:pt x="2909" y="2570"/>
                  </a:lnTo>
                  <a:lnTo>
                    <a:pt x="2915" y="2554"/>
                  </a:lnTo>
                  <a:lnTo>
                    <a:pt x="2921" y="2534"/>
                  </a:lnTo>
                  <a:lnTo>
                    <a:pt x="2924" y="2511"/>
                  </a:lnTo>
                  <a:lnTo>
                    <a:pt x="2930" y="2491"/>
                  </a:lnTo>
                  <a:lnTo>
                    <a:pt x="2936" y="2471"/>
                  </a:lnTo>
                  <a:lnTo>
                    <a:pt x="2940" y="2451"/>
                  </a:lnTo>
                  <a:lnTo>
                    <a:pt x="2945" y="2443"/>
                  </a:lnTo>
                  <a:lnTo>
                    <a:pt x="2951" y="2439"/>
                  </a:lnTo>
                  <a:lnTo>
                    <a:pt x="2957" y="2443"/>
                  </a:lnTo>
                  <a:lnTo>
                    <a:pt x="2961" y="2451"/>
                  </a:lnTo>
                  <a:lnTo>
                    <a:pt x="2967" y="2467"/>
                  </a:lnTo>
                  <a:lnTo>
                    <a:pt x="2972" y="2487"/>
                  </a:lnTo>
                  <a:lnTo>
                    <a:pt x="2976" y="2507"/>
                  </a:lnTo>
                  <a:lnTo>
                    <a:pt x="2982" y="2527"/>
                  </a:lnTo>
                  <a:lnTo>
                    <a:pt x="2988" y="2542"/>
                  </a:lnTo>
                  <a:lnTo>
                    <a:pt x="2992" y="2558"/>
                  </a:lnTo>
                  <a:lnTo>
                    <a:pt x="2997" y="2566"/>
                  </a:lnTo>
                  <a:lnTo>
                    <a:pt x="3003" y="2578"/>
                  </a:lnTo>
                  <a:lnTo>
                    <a:pt x="3007" y="2582"/>
                  </a:lnTo>
                  <a:lnTo>
                    <a:pt x="3013" y="2590"/>
                  </a:lnTo>
                  <a:lnTo>
                    <a:pt x="3018" y="2594"/>
                  </a:lnTo>
                  <a:lnTo>
                    <a:pt x="3024" y="2598"/>
                  </a:lnTo>
                  <a:lnTo>
                    <a:pt x="3028" y="2598"/>
                  </a:lnTo>
                  <a:lnTo>
                    <a:pt x="3034" y="2598"/>
                  </a:lnTo>
                  <a:lnTo>
                    <a:pt x="3040" y="2602"/>
                  </a:lnTo>
                  <a:lnTo>
                    <a:pt x="3043" y="2602"/>
                  </a:lnTo>
                  <a:lnTo>
                    <a:pt x="3049" y="2602"/>
                  </a:lnTo>
                  <a:lnTo>
                    <a:pt x="3055" y="2602"/>
                  </a:lnTo>
                  <a:lnTo>
                    <a:pt x="3059" y="2602"/>
                  </a:lnTo>
                  <a:lnTo>
                    <a:pt x="3065" y="2602"/>
                  </a:lnTo>
                  <a:lnTo>
                    <a:pt x="3070" y="2602"/>
                  </a:lnTo>
                  <a:lnTo>
                    <a:pt x="3074" y="2602"/>
                  </a:lnTo>
                  <a:lnTo>
                    <a:pt x="3080" y="2602"/>
                  </a:lnTo>
                  <a:lnTo>
                    <a:pt x="3086" y="2602"/>
                  </a:lnTo>
                  <a:lnTo>
                    <a:pt x="3089" y="2602"/>
                  </a:lnTo>
                  <a:lnTo>
                    <a:pt x="3095" y="2602"/>
                  </a:lnTo>
                  <a:lnTo>
                    <a:pt x="3101" y="2606"/>
                  </a:lnTo>
                  <a:lnTo>
                    <a:pt x="3107" y="2602"/>
                  </a:lnTo>
                  <a:lnTo>
                    <a:pt x="3111" y="2602"/>
                  </a:lnTo>
                  <a:lnTo>
                    <a:pt x="3116" y="2606"/>
                  </a:lnTo>
                  <a:lnTo>
                    <a:pt x="3122" y="2606"/>
                  </a:lnTo>
                  <a:lnTo>
                    <a:pt x="3126" y="2606"/>
                  </a:lnTo>
                  <a:lnTo>
                    <a:pt x="3132" y="2606"/>
                  </a:lnTo>
                  <a:lnTo>
                    <a:pt x="3137" y="2606"/>
                  </a:lnTo>
                  <a:lnTo>
                    <a:pt x="3141" y="2606"/>
                  </a:lnTo>
                  <a:lnTo>
                    <a:pt x="3147" y="2606"/>
                  </a:lnTo>
                  <a:lnTo>
                    <a:pt x="3153" y="2606"/>
                  </a:lnTo>
                  <a:lnTo>
                    <a:pt x="3157" y="2606"/>
                  </a:lnTo>
                  <a:lnTo>
                    <a:pt x="3162" y="2606"/>
                  </a:lnTo>
                  <a:lnTo>
                    <a:pt x="3168" y="2606"/>
                  </a:lnTo>
                  <a:lnTo>
                    <a:pt x="3174" y="2606"/>
                  </a:lnTo>
                  <a:lnTo>
                    <a:pt x="3178" y="2606"/>
                  </a:lnTo>
                  <a:lnTo>
                    <a:pt x="3184" y="2602"/>
                  </a:lnTo>
                  <a:lnTo>
                    <a:pt x="3189" y="2606"/>
                  </a:lnTo>
                  <a:lnTo>
                    <a:pt x="3193" y="2606"/>
                  </a:lnTo>
                  <a:lnTo>
                    <a:pt x="3199" y="2606"/>
                  </a:lnTo>
                  <a:lnTo>
                    <a:pt x="3205" y="2606"/>
                  </a:lnTo>
                  <a:lnTo>
                    <a:pt x="3209" y="2606"/>
                  </a:lnTo>
                  <a:lnTo>
                    <a:pt x="3214" y="2606"/>
                  </a:lnTo>
                  <a:lnTo>
                    <a:pt x="3220" y="2606"/>
                  </a:lnTo>
                  <a:lnTo>
                    <a:pt x="3224" y="2606"/>
                  </a:lnTo>
                  <a:lnTo>
                    <a:pt x="3230" y="2606"/>
                  </a:lnTo>
                  <a:lnTo>
                    <a:pt x="3235" y="2606"/>
                  </a:lnTo>
                  <a:lnTo>
                    <a:pt x="3241" y="2606"/>
                  </a:lnTo>
                  <a:lnTo>
                    <a:pt x="3245" y="2606"/>
                  </a:lnTo>
                  <a:lnTo>
                    <a:pt x="3251" y="2606"/>
                  </a:lnTo>
                  <a:lnTo>
                    <a:pt x="3257" y="2606"/>
                  </a:lnTo>
                  <a:lnTo>
                    <a:pt x="3260" y="2606"/>
                  </a:lnTo>
                  <a:lnTo>
                    <a:pt x="3266" y="2606"/>
                  </a:lnTo>
                  <a:lnTo>
                    <a:pt x="3272" y="2606"/>
                  </a:lnTo>
                  <a:lnTo>
                    <a:pt x="3276" y="2606"/>
                  </a:lnTo>
                  <a:lnTo>
                    <a:pt x="3281" y="2606"/>
                  </a:lnTo>
                  <a:lnTo>
                    <a:pt x="3287" y="2606"/>
                  </a:lnTo>
                  <a:lnTo>
                    <a:pt x="3291" y="2606"/>
                  </a:lnTo>
                  <a:lnTo>
                    <a:pt x="3297" y="2606"/>
                  </a:lnTo>
                  <a:lnTo>
                    <a:pt x="3303" y="2606"/>
                  </a:lnTo>
                  <a:lnTo>
                    <a:pt x="3306" y="2606"/>
                  </a:lnTo>
                  <a:lnTo>
                    <a:pt x="3312" y="2606"/>
                  </a:lnTo>
                  <a:lnTo>
                    <a:pt x="3318" y="2606"/>
                  </a:lnTo>
                  <a:lnTo>
                    <a:pt x="3324" y="2606"/>
                  </a:lnTo>
                  <a:lnTo>
                    <a:pt x="3328" y="2606"/>
                  </a:lnTo>
                  <a:lnTo>
                    <a:pt x="3333" y="2606"/>
                  </a:lnTo>
                  <a:lnTo>
                    <a:pt x="3339" y="2606"/>
                  </a:lnTo>
                  <a:lnTo>
                    <a:pt x="3343" y="2606"/>
                  </a:lnTo>
                  <a:lnTo>
                    <a:pt x="3349" y="2606"/>
                  </a:lnTo>
                  <a:lnTo>
                    <a:pt x="3354" y="2606"/>
                  </a:lnTo>
                  <a:lnTo>
                    <a:pt x="3358" y="2606"/>
                  </a:lnTo>
                  <a:lnTo>
                    <a:pt x="3364" y="2606"/>
                  </a:lnTo>
                  <a:lnTo>
                    <a:pt x="3370" y="2606"/>
                  </a:lnTo>
                  <a:lnTo>
                    <a:pt x="3374" y="2606"/>
                  </a:lnTo>
                  <a:lnTo>
                    <a:pt x="3379" y="2606"/>
                  </a:lnTo>
                  <a:lnTo>
                    <a:pt x="3385" y="2606"/>
                  </a:lnTo>
                  <a:lnTo>
                    <a:pt x="3391" y="2606"/>
                  </a:lnTo>
                  <a:lnTo>
                    <a:pt x="3395" y="2606"/>
                  </a:lnTo>
                  <a:lnTo>
                    <a:pt x="3401" y="2606"/>
                  </a:lnTo>
                  <a:lnTo>
                    <a:pt x="3406" y="2606"/>
                  </a:lnTo>
                  <a:lnTo>
                    <a:pt x="3410" y="2606"/>
                  </a:lnTo>
                  <a:lnTo>
                    <a:pt x="3416" y="2606"/>
                  </a:lnTo>
                  <a:lnTo>
                    <a:pt x="3422" y="2606"/>
                  </a:lnTo>
                  <a:lnTo>
                    <a:pt x="3425" y="2606"/>
                  </a:lnTo>
                  <a:lnTo>
                    <a:pt x="3431" y="2606"/>
                  </a:lnTo>
                  <a:lnTo>
                    <a:pt x="3437" y="2606"/>
                  </a:lnTo>
                  <a:lnTo>
                    <a:pt x="3441" y="2606"/>
                  </a:lnTo>
                  <a:lnTo>
                    <a:pt x="3447" y="2606"/>
                  </a:lnTo>
                  <a:lnTo>
                    <a:pt x="3452" y="2606"/>
                  </a:lnTo>
                  <a:lnTo>
                    <a:pt x="3458" y="2606"/>
                  </a:lnTo>
                  <a:lnTo>
                    <a:pt x="3462" y="2610"/>
                  </a:lnTo>
                  <a:lnTo>
                    <a:pt x="3468" y="2606"/>
                  </a:lnTo>
                  <a:lnTo>
                    <a:pt x="3473" y="2606"/>
                  </a:lnTo>
                  <a:lnTo>
                    <a:pt x="3477" y="2610"/>
                  </a:lnTo>
                  <a:lnTo>
                    <a:pt x="3483" y="2610"/>
                  </a:lnTo>
                  <a:lnTo>
                    <a:pt x="3489" y="2610"/>
                  </a:lnTo>
                  <a:lnTo>
                    <a:pt x="3493" y="2610"/>
                  </a:lnTo>
                  <a:lnTo>
                    <a:pt x="3498" y="2610"/>
                  </a:lnTo>
                  <a:lnTo>
                    <a:pt x="3504" y="2610"/>
                  </a:lnTo>
                  <a:lnTo>
                    <a:pt x="3508" y="2610"/>
                  </a:lnTo>
                  <a:lnTo>
                    <a:pt x="3514" y="2610"/>
                  </a:lnTo>
                  <a:lnTo>
                    <a:pt x="3520" y="2610"/>
                  </a:lnTo>
                  <a:lnTo>
                    <a:pt x="3523" y="2610"/>
                  </a:lnTo>
                  <a:lnTo>
                    <a:pt x="3529" y="2606"/>
                  </a:lnTo>
                  <a:lnTo>
                    <a:pt x="3535" y="2606"/>
                  </a:lnTo>
                  <a:lnTo>
                    <a:pt x="3541" y="2606"/>
                  </a:lnTo>
                  <a:lnTo>
                    <a:pt x="3545" y="2606"/>
                  </a:lnTo>
                  <a:lnTo>
                    <a:pt x="3550" y="2606"/>
                  </a:lnTo>
                  <a:lnTo>
                    <a:pt x="3556" y="2602"/>
                  </a:lnTo>
                  <a:lnTo>
                    <a:pt x="3560" y="2602"/>
                  </a:lnTo>
                  <a:lnTo>
                    <a:pt x="3566" y="2602"/>
                  </a:lnTo>
                  <a:lnTo>
                    <a:pt x="3571" y="2598"/>
                  </a:lnTo>
                  <a:lnTo>
                    <a:pt x="3575" y="2598"/>
                  </a:lnTo>
                  <a:lnTo>
                    <a:pt x="3581" y="2598"/>
                  </a:lnTo>
                  <a:lnTo>
                    <a:pt x="3587" y="2598"/>
                  </a:lnTo>
                  <a:lnTo>
                    <a:pt x="3591" y="2598"/>
                  </a:lnTo>
                  <a:lnTo>
                    <a:pt x="3596" y="2602"/>
                  </a:lnTo>
                  <a:lnTo>
                    <a:pt x="3602" y="2602"/>
                  </a:lnTo>
                  <a:lnTo>
                    <a:pt x="3608" y="2602"/>
                  </a:lnTo>
                  <a:lnTo>
                    <a:pt x="3612" y="2606"/>
                  </a:lnTo>
                  <a:lnTo>
                    <a:pt x="3617" y="2606"/>
                  </a:lnTo>
                  <a:lnTo>
                    <a:pt x="3623" y="2606"/>
                  </a:lnTo>
                  <a:lnTo>
                    <a:pt x="3627" y="2606"/>
                  </a:lnTo>
                  <a:lnTo>
                    <a:pt x="3633" y="2606"/>
                  </a:lnTo>
                  <a:lnTo>
                    <a:pt x="3639" y="2606"/>
                  </a:lnTo>
                  <a:lnTo>
                    <a:pt x="3642" y="2610"/>
                  </a:lnTo>
                  <a:lnTo>
                    <a:pt x="3648" y="2606"/>
                  </a:lnTo>
                  <a:lnTo>
                    <a:pt x="3654" y="2610"/>
                  </a:lnTo>
                  <a:lnTo>
                    <a:pt x="3658" y="2610"/>
                  </a:lnTo>
                  <a:lnTo>
                    <a:pt x="3664" y="2610"/>
                  </a:lnTo>
                  <a:lnTo>
                    <a:pt x="3669" y="2610"/>
                  </a:lnTo>
                  <a:lnTo>
                    <a:pt x="3673" y="2610"/>
                  </a:lnTo>
                  <a:lnTo>
                    <a:pt x="3679" y="2610"/>
                  </a:lnTo>
                  <a:lnTo>
                    <a:pt x="3685" y="2610"/>
                  </a:lnTo>
                  <a:lnTo>
                    <a:pt x="3690" y="2610"/>
                  </a:lnTo>
                  <a:lnTo>
                    <a:pt x="3694" y="2610"/>
                  </a:lnTo>
                  <a:lnTo>
                    <a:pt x="3700" y="2610"/>
                  </a:lnTo>
                  <a:lnTo>
                    <a:pt x="3706" y="2610"/>
                  </a:lnTo>
                  <a:lnTo>
                    <a:pt x="3710" y="2606"/>
                  </a:lnTo>
                  <a:lnTo>
                    <a:pt x="3715" y="2606"/>
                  </a:lnTo>
                  <a:lnTo>
                    <a:pt x="3721" y="2606"/>
                  </a:lnTo>
                  <a:lnTo>
                    <a:pt x="3725" y="2606"/>
                  </a:lnTo>
                  <a:lnTo>
                    <a:pt x="3731" y="2606"/>
                  </a:lnTo>
                  <a:lnTo>
                    <a:pt x="3737" y="2606"/>
                  </a:lnTo>
                  <a:lnTo>
                    <a:pt x="3740" y="2606"/>
                  </a:lnTo>
                  <a:lnTo>
                    <a:pt x="3746" y="2606"/>
                  </a:lnTo>
                  <a:lnTo>
                    <a:pt x="3752" y="2610"/>
                  </a:lnTo>
                  <a:lnTo>
                    <a:pt x="3758" y="2606"/>
                  </a:lnTo>
                  <a:lnTo>
                    <a:pt x="3761" y="2606"/>
                  </a:lnTo>
                  <a:lnTo>
                    <a:pt x="3767" y="2610"/>
                  </a:lnTo>
                  <a:lnTo>
                    <a:pt x="3773" y="2610"/>
                  </a:lnTo>
                  <a:lnTo>
                    <a:pt x="3777" y="2610"/>
                  </a:lnTo>
                  <a:lnTo>
                    <a:pt x="3783" y="2610"/>
                  </a:lnTo>
                  <a:lnTo>
                    <a:pt x="3788" y="2610"/>
                  </a:lnTo>
                  <a:lnTo>
                    <a:pt x="3792" y="2610"/>
                  </a:lnTo>
                  <a:lnTo>
                    <a:pt x="3798" y="2610"/>
                  </a:lnTo>
                  <a:lnTo>
                    <a:pt x="3804" y="2610"/>
                  </a:lnTo>
                  <a:lnTo>
                    <a:pt x="3808" y="2610"/>
                  </a:lnTo>
                  <a:lnTo>
                    <a:pt x="3813" y="2610"/>
                  </a:lnTo>
                  <a:lnTo>
                    <a:pt x="3819" y="2610"/>
                  </a:lnTo>
                  <a:lnTo>
                    <a:pt x="3825" y="2610"/>
                  </a:lnTo>
                  <a:lnTo>
                    <a:pt x="3829" y="2610"/>
                  </a:lnTo>
                  <a:lnTo>
                    <a:pt x="3834" y="2610"/>
                  </a:lnTo>
                  <a:lnTo>
                    <a:pt x="3840" y="2610"/>
                  </a:lnTo>
                  <a:lnTo>
                    <a:pt x="3844" y="2610"/>
                  </a:lnTo>
                  <a:lnTo>
                    <a:pt x="3850" y="2610"/>
                  </a:lnTo>
                  <a:lnTo>
                    <a:pt x="3856" y="2610"/>
                  </a:lnTo>
                  <a:lnTo>
                    <a:pt x="3859" y="2610"/>
                  </a:lnTo>
                  <a:lnTo>
                    <a:pt x="3865" y="2610"/>
                  </a:lnTo>
                  <a:lnTo>
                    <a:pt x="3871" y="2610"/>
                  </a:lnTo>
                  <a:lnTo>
                    <a:pt x="3875" y="2610"/>
                  </a:lnTo>
                  <a:lnTo>
                    <a:pt x="3881" y="2610"/>
                  </a:lnTo>
                  <a:lnTo>
                    <a:pt x="3886" y="2610"/>
                  </a:lnTo>
                  <a:lnTo>
                    <a:pt x="3890" y="2610"/>
                  </a:lnTo>
                  <a:lnTo>
                    <a:pt x="3896" y="2610"/>
                  </a:lnTo>
                  <a:lnTo>
                    <a:pt x="3902" y="2610"/>
                  </a:lnTo>
                  <a:lnTo>
                    <a:pt x="3907" y="2610"/>
                  </a:lnTo>
                  <a:lnTo>
                    <a:pt x="3911" y="2610"/>
                  </a:lnTo>
                  <a:lnTo>
                    <a:pt x="3917" y="2610"/>
                  </a:lnTo>
                  <a:lnTo>
                    <a:pt x="3923" y="2610"/>
                  </a:lnTo>
                  <a:lnTo>
                    <a:pt x="3927" y="2610"/>
                  </a:lnTo>
                  <a:lnTo>
                    <a:pt x="3932" y="2610"/>
                  </a:lnTo>
                  <a:lnTo>
                    <a:pt x="3938" y="2610"/>
                  </a:lnTo>
                  <a:lnTo>
                    <a:pt x="3942" y="2610"/>
                  </a:lnTo>
                  <a:lnTo>
                    <a:pt x="3948" y="2610"/>
                  </a:lnTo>
                  <a:lnTo>
                    <a:pt x="3953" y="2610"/>
                  </a:lnTo>
                  <a:lnTo>
                    <a:pt x="3957" y="2610"/>
                  </a:lnTo>
                  <a:lnTo>
                    <a:pt x="3963" y="2610"/>
                  </a:lnTo>
                  <a:lnTo>
                    <a:pt x="3969" y="2610"/>
                  </a:lnTo>
                  <a:lnTo>
                    <a:pt x="3975" y="2610"/>
                  </a:lnTo>
                  <a:lnTo>
                    <a:pt x="3978" y="2610"/>
                  </a:lnTo>
                  <a:lnTo>
                    <a:pt x="3984" y="2610"/>
                  </a:lnTo>
                  <a:lnTo>
                    <a:pt x="3990" y="2610"/>
                  </a:lnTo>
                  <a:lnTo>
                    <a:pt x="3994" y="2610"/>
                  </a:lnTo>
                  <a:lnTo>
                    <a:pt x="4000" y="2610"/>
                  </a:lnTo>
                  <a:lnTo>
                    <a:pt x="4005" y="2610"/>
                  </a:lnTo>
                  <a:lnTo>
                    <a:pt x="4009" y="2610"/>
                  </a:lnTo>
                  <a:lnTo>
                    <a:pt x="4015" y="2610"/>
                  </a:lnTo>
                  <a:lnTo>
                    <a:pt x="4021" y="2610"/>
                  </a:lnTo>
                  <a:lnTo>
                    <a:pt x="4025" y="2610"/>
                  </a:lnTo>
                  <a:lnTo>
                    <a:pt x="4030" y="2610"/>
                  </a:lnTo>
                  <a:lnTo>
                    <a:pt x="4036" y="2610"/>
                  </a:lnTo>
                  <a:lnTo>
                    <a:pt x="4042" y="2610"/>
                  </a:lnTo>
                  <a:lnTo>
                    <a:pt x="4046" y="2610"/>
                  </a:lnTo>
                  <a:lnTo>
                    <a:pt x="4051" y="2610"/>
                  </a:lnTo>
                  <a:lnTo>
                    <a:pt x="4057" y="2610"/>
                  </a:lnTo>
                  <a:lnTo>
                    <a:pt x="4061" y="2610"/>
                  </a:lnTo>
                  <a:lnTo>
                    <a:pt x="4067" y="2610"/>
                  </a:lnTo>
                  <a:lnTo>
                    <a:pt x="4073" y="2610"/>
                  </a:lnTo>
                  <a:lnTo>
                    <a:pt x="4076" y="2610"/>
                  </a:lnTo>
                  <a:lnTo>
                    <a:pt x="4082" y="2610"/>
                  </a:lnTo>
                  <a:lnTo>
                    <a:pt x="4088" y="2610"/>
                  </a:lnTo>
                  <a:lnTo>
                    <a:pt x="4092" y="2610"/>
                  </a:lnTo>
                  <a:lnTo>
                    <a:pt x="4097" y="2610"/>
                  </a:lnTo>
                  <a:lnTo>
                    <a:pt x="4103" y="2610"/>
                  </a:lnTo>
                  <a:lnTo>
                    <a:pt x="4107" y="2610"/>
                  </a:lnTo>
                  <a:lnTo>
                    <a:pt x="4113" y="2610"/>
                  </a:lnTo>
                  <a:lnTo>
                    <a:pt x="4119" y="2610"/>
                  </a:lnTo>
                  <a:lnTo>
                    <a:pt x="4124" y="2610"/>
                  </a:lnTo>
                  <a:lnTo>
                    <a:pt x="4128" y="2610"/>
                  </a:lnTo>
                  <a:lnTo>
                    <a:pt x="4134" y="2610"/>
                  </a:lnTo>
                  <a:lnTo>
                    <a:pt x="4140" y="2610"/>
                  </a:lnTo>
                  <a:lnTo>
                    <a:pt x="4144" y="2610"/>
                  </a:lnTo>
                  <a:lnTo>
                    <a:pt x="4149" y="2610"/>
                  </a:lnTo>
                  <a:lnTo>
                    <a:pt x="4155" y="2610"/>
                  </a:lnTo>
                  <a:lnTo>
                    <a:pt x="4159" y="2610"/>
                  </a:lnTo>
                  <a:lnTo>
                    <a:pt x="4165" y="2610"/>
                  </a:lnTo>
                  <a:lnTo>
                    <a:pt x="4170" y="2610"/>
                  </a:lnTo>
                  <a:lnTo>
                    <a:pt x="4174" y="2610"/>
                  </a:lnTo>
                  <a:lnTo>
                    <a:pt x="4180" y="2610"/>
                  </a:lnTo>
                  <a:lnTo>
                    <a:pt x="4186" y="2610"/>
                  </a:lnTo>
                  <a:lnTo>
                    <a:pt x="4192" y="2610"/>
                  </a:lnTo>
                  <a:lnTo>
                    <a:pt x="4195" y="2610"/>
                  </a:lnTo>
                  <a:lnTo>
                    <a:pt x="4201" y="2610"/>
                  </a:lnTo>
                  <a:lnTo>
                    <a:pt x="4207" y="2610"/>
                  </a:lnTo>
                  <a:lnTo>
                    <a:pt x="4211" y="2610"/>
                  </a:lnTo>
                  <a:lnTo>
                    <a:pt x="4217" y="2610"/>
                  </a:lnTo>
                  <a:lnTo>
                    <a:pt x="4222" y="2610"/>
                  </a:lnTo>
                  <a:lnTo>
                    <a:pt x="4226" y="2610"/>
                  </a:lnTo>
                  <a:lnTo>
                    <a:pt x="4232" y="2610"/>
                  </a:lnTo>
                  <a:lnTo>
                    <a:pt x="4238" y="2610"/>
                  </a:lnTo>
                  <a:lnTo>
                    <a:pt x="4241" y="2610"/>
                  </a:lnTo>
                  <a:lnTo>
                    <a:pt x="4247" y="2610"/>
                  </a:lnTo>
                  <a:lnTo>
                    <a:pt x="4253" y="2610"/>
                  </a:lnTo>
                  <a:lnTo>
                    <a:pt x="4259" y="2610"/>
                  </a:lnTo>
                  <a:lnTo>
                    <a:pt x="4263" y="2610"/>
                  </a:lnTo>
                  <a:lnTo>
                    <a:pt x="4268" y="2610"/>
                  </a:lnTo>
                  <a:lnTo>
                    <a:pt x="4274" y="2610"/>
                  </a:lnTo>
                  <a:lnTo>
                    <a:pt x="4278" y="2610"/>
                  </a:lnTo>
                  <a:lnTo>
                    <a:pt x="4284" y="2610"/>
                  </a:lnTo>
                  <a:lnTo>
                    <a:pt x="4289" y="2610"/>
                  </a:lnTo>
                  <a:lnTo>
                    <a:pt x="4293" y="2610"/>
                  </a:lnTo>
                  <a:lnTo>
                    <a:pt x="4299" y="2610"/>
                  </a:lnTo>
                  <a:lnTo>
                    <a:pt x="4305" y="2610"/>
                  </a:lnTo>
                  <a:lnTo>
                    <a:pt x="4309" y="2610"/>
                  </a:lnTo>
                  <a:lnTo>
                    <a:pt x="4314" y="2610"/>
                  </a:lnTo>
                  <a:lnTo>
                    <a:pt x="4320" y="2610"/>
                  </a:lnTo>
                  <a:lnTo>
                    <a:pt x="4324" y="2610"/>
                  </a:lnTo>
                  <a:lnTo>
                    <a:pt x="4330" y="2610"/>
                  </a:lnTo>
                  <a:lnTo>
                    <a:pt x="4336" y="2610"/>
                  </a:lnTo>
                  <a:lnTo>
                    <a:pt x="4341" y="2610"/>
                  </a:lnTo>
                  <a:lnTo>
                    <a:pt x="4345" y="2610"/>
                  </a:lnTo>
                  <a:lnTo>
                    <a:pt x="4351" y="2610"/>
                  </a:lnTo>
                  <a:lnTo>
                    <a:pt x="4357" y="2610"/>
                  </a:lnTo>
                  <a:lnTo>
                    <a:pt x="4361" y="2610"/>
                  </a:lnTo>
                  <a:lnTo>
                    <a:pt x="4366" y="2610"/>
                  </a:lnTo>
                  <a:lnTo>
                    <a:pt x="4372" y="2610"/>
                  </a:lnTo>
                  <a:lnTo>
                    <a:pt x="4376" y="2610"/>
                  </a:lnTo>
                  <a:lnTo>
                    <a:pt x="4382" y="2610"/>
                  </a:lnTo>
                  <a:lnTo>
                    <a:pt x="4387" y="2610"/>
                  </a:lnTo>
                  <a:lnTo>
                    <a:pt x="4391" y="2610"/>
                  </a:lnTo>
                  <a:lnTo>
                    <a:pt x="4397" y="2610"/>
                  </a:lnTo>
                  <a:lnTo>
                    <a:pt x="4403" y="2610"/>
                  </a:lnTo>
                  <a:lnTo>
                    <a:pt x="4409" y="2610"/>
                  </a:lnTo>
                  <a:lnTo>
                    <a:pt x="4412" y="2614"/>
                  </a:lnTo>
                  <a:lnTo>
                    <a:pt x="4418" y="2614"/>
                  </a:lnTo>
                  <a:lnTo>
                    <a:pt x="4424" y="2614"/>
                  </a:lnTo>
                  <a:lnTo>
                    <a:pt x="4428" y="2614"/>
                  </a:lnTo>
                  <a:lnTo>
                    <a:pt x="4433" y="2614"/>
                  </a:lnTo>
                  <a:lnTo>
                    <a:pt x="4439" y="2614"/>
                  </a:lnTo>
                  <a:lnTo>
                    <a:pt x="4443" y="2614"/>
                  </a:lnTo>
                  <a:lnTo>
                    <a:pt x="4449" y="2614"/>
                  </a:lnTo>
                  <a:lnTo>
                    <a:pt x="4455" y="2614"/>
                  </a:lnTo>
                  <a:lnTo>
                    <a:pt x="4458" y="2614"/>
                  </a:lnTo>
                  <a:lnTo>
                    <a:pt x="4464" y="2614"/>
                  </a:lnTo>
                  <a:lnTo>
                    <a:pt x="4470" y="2614"/>
                  </a:lnTo>
                  <a:lnTo>
                    <a:pt x="4476" y="2614"/>
                  </a:lnTo>
                  <a:lnTo>
                    <a:pt x="4480" y="2614"/>
                  </a:lnTo>
                  <a:lnTo>
                    <a:pt x="4485" y="2614"/>
                  </a:lnTo>
                  <a:lnTo>
                    <a:pt x="4491" y="2614"/>
                  </a:lnTo>
                  <a:lnTo>
                    <a:pt x="4495" y="2614"/>
                  </a:lnTo>
                  <a:lnTo>
                    <a:pt x="4501" y="2614"/>
                  </a:lnTo>
                  <a:lnTo>
                    <a:pt x="4506" y="2614"/>
                  </a:lnTo>
                  <a:lnTo>
                    <a:pt x="4510" y="2614"/>
                  </a:lnTo>
                  <a:lnTo>
                    <a:pt x="4516" y="2614"/>
                  </a:lnTo>
                  <a:lnTo>
                    <a:pt x="4522" y="2614"/>
                  </a:lnTo>
                  <a:lnTo>
                    <a:pt x="4526" y="2614"/>
                  </a:lnTo>
                  <a:lnTo>
                    <a:pt x="4531" y="2614"/>
                  </a:lnTo>
                  <a:lnTo>
                    <a:pt x="4537" y="2614"/>
                  </a:lnTo>
                  <a:lnTo>
                    <a:pt x="4541" y="2614"/>
                  </a:lnTo>
                  <a:lnTo>
                    <a:pt x="4547" y="2614"/>
                  </a:lnTo>
                  <a:lnTo>
                    <a:pt x="4553" y="2614"/>
                  </a:lnTo>
                  <a:lnTo>
                    <a:pt x="4558" y="2614"/>
                  </a:lnTo>
                  <a:lnTo>
                    <a:pt x="4562" y="2614"/>
                  </a:lnTo>
                  <a:lnTo>
                    <a:pt x="4568" y="2614"/>
                  </a:lnTo>
                  <a:lnTo>
                    <a:pt x="4574" y="2614"/>
                  </a:lnTo>
                  <a:lnTo>
                    <a:pt x="4577" y="2614"/>
                  </a:lnTo>
                  <a:lnTo>
                    <a:pt x="4583" y="2614"/>
                  </a:lnTo>
                  <a:lnTo>
                    <a:pt x="4589" y="2614"/>
                  </a:lnTo>
                  <a:lnTo>
                    <a:pt x="4593" y="2614"/>
                  </a:lnTo>
                  <a:lnTo>
                    <a:pt x="4599" y="2614"/>
                  </a:lnTo>
                  <a:lnTo>
                    <a:pt x="4604" y="2614"/>
                  </a:lnTo>
                  <a:lnTo>
                    <a:pt x="4608" y="2614"/>
                  </a:lnTo>
                  <a:lnTo>
                    <a:pt x="4614" y="2614"/>
                  </a:lnTo>
                  <a:lnTo>
                    <a:pt x="4620" y="2614"/>
                  </a:lnTo>
                  <a:lnTo>
                    <a:pt x="4625" y="2614"/>
                  </a:lnTo>
                  <a:lnTo>
                    <a:pt x="4629" y="2614"/>
                  </a:lnTo>
                  <a:lnTo>
                    <a:pt x="4635" y="2614"/>
                  </a:lnTo>
                  <a:lnTo>
                    <a:pt x="4641" y="2614"/>
                  </a:lnTo>
                  <a:lnTo>
                    <a:pt x="4645" y="2614"/>
                  </a:lnTo>
                  <a:lnTo>
                    <a:pt x="4650" y="2614"/>
                  </a:lnTo>
                  <a:lnTo>
                    <a:pt x="4656" y="2614"/>
                  </a:lnTo>
                  <a:lnTo>
                    <a:pt x="4660" y="2614"/>
                  </a:lnTo>
                  <a:lnTo>
                    <a:pt x="4666" y="2614"/>
                  </a:lnTo>
                  <a:lnTo>
                    <a:pt x="4672" y="2614"/>
                  </a:lnTo>
                  <a:lnTo>
                    <a:pt x="4675" y="2614"/>
                  </a:lnTo>
                  <a:lnTo>
                    <a:pt x="4681" y="2614"/>
                  </a:lnTo>
                  <a:lnTo>
                    <a:pt x="4687" y="2614"/>
                  </a:lnTo>
                  <a:lnTo>
                    <a:pt x="4691" y="2614"/>
                  </a:lnTo>
                  <a:lnTo>
                    <a:pt x="4697" y="2614"/>
                  </a:lnTo>
                  <a:lnTo>
                    <a:pt x="4702" y="2614"/>
                  </a:lnTo>
                  <a:lnTo>
                    <a:pt x="4708" y="2614"/>
                  </a:lnTo>
                  <a:lnTo>
                    <a:pt x="4712" y="2614"/>
                  </a:lnTo>
                  <a:lnTo>
                    <a:pt x="4718" y="2614"/>
                  </a:lnTo>
                  <a:lnTo>
                    <a:pt x="4720" y="261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Line 143"/>
            <p:cNvSpPr>
              <a:spLocks noChangeShapeType="1"/>
            </p:cNvSpPr>
            <p:nvPr/>
          </p:nvSpPr>
          <p:spPr bwMode="auto">
            <a:xfrm>
              <a:off x="914400" y="5638800"/>
              <a:ext cx="754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Text Box 146"/>
            <p:cNvSpPr txBox="1">
              <a:spLocks noChangeArrowheads="1"/>
            </p:cNvSpPr>
            <p:nvPr/>
          </p:nvSpPr>
          <p:spPr bwMode="auto">
            <a:xfrm>
              <a:off x="114299" y="4268299"/>
              <a:ext cx="885339" cy="1102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Text Box 147"/>
            <p:cNvSpPr txBox="1">
              <a:spLocks noChangeArrowheads="1"/>
            </p:cNvSpPr>
            <p:nvPr/>
          </p:nvSpPr>
          <p:spPr bwMode="auto">
            <a:xfrm>
              <a:off x="247649" y="4919044"/>
              <a:ext cx="726642" cy="1102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After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Text Box 132"/>
            <p:cNvSpPr txBox="1">
              <a:spLocks noChangeArrowheads="1"/>
            </p:cNvSpPr>
            <p:nvPr/>
          </p:nvSpPr>
          <p:spPr bwMode="auto">
            <a:xfrm>
              <a:off x="3775764" y="3706183"/>
              <a:ext cx="382797" cy="110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Text Box 132"/>
            <p:cNvSpPr txBox="1">
              <a:spLocks noChangeArrowheads="1"/>
            </p:cNvSpPr>
            <p:nvPr/>
          </p:nvSpPr>
          <p:spPr bwMode="auto">
            <a:xfrm>
              <a:off x="3333749" y="-216555"/>
              <a:ext cx="382797" cy="110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240" name="Text Box 132"/>
            <p:cNvSpPr txBox="1">
              <a:spLocks noChangeArrowheads="1"/>
            </p:cNvSpPr>
            <p:nvPr/>
          </p:nvSpPr>
          <p:spPr bwMode="auto">
            <a:xfrm>
              <a:off x="4169744" y="2029070"/>
              <a:ext cx="488595" cy="110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Text Box 132"/>
            <p:cNvSpPr txBox="1">
              <a:spLocks noChangeArrowheads="1"/>
            </p:cNvSpPr>
            <p:nvPr/>
          </p:nvSpPr>
          <p:spPr bwMode="auto">
            <a:xfrm>
              <a:off x="5352432" y="3642934"/>
              <a:ext cx="488595" cy="110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19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438150" y="5208429"/>
            <a:ext cx="5817743" cy="1450227"/>
            <a:chOff x="200024" y="5806529"/>
            <a:chExt cx="8726614" cy="6015760"/>
          </a:xfrm>
        </p:grpSpPr>
        <p:sp>
          <p:nvSpPr>
            <p:cNvPr id="243" name="Line 7"/>
            <p:cNvSpPr>
              <a:spLocks noChangeShapeType="1"/>
            </p:cNvSpPr>
            <p:nvPr/>
          </p:nvSpPr>
          <p:spPr bwMode="auto">
            <a:xfrm>
              <a:off x="11414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Line 8"/>
            <p:cNvSpPr>
              <a:spLocks noChangeShapeType="1"/>
            </p:cNvSpPr>
            <p:nvPr/>
          </p:nvSpPr>
          <p:spPr bwMode="auto">
            <a:xfrm>
              <a:off x="12604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Line 9"/>
            <p:cNvSpPr>
              <a:spLocks noChangeShapeType="1"/>
            </p:cNvSpPr>
            <p:nvPr/>
          </p:nvSpPr>
          <p:spPr bwMode="auto">
            <a:xfrm>
              <a:off x="13763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Line 10"/>
            <p:cNvSpPr>
              <a:spLocks noChangeShapeType="1"/>
            </p:cNvSpPr>
            <p:nvPr/>
          </p:nvSpPr>
          <p:spPr bwMode="auto">
            <a:xfrm>
              <a:off x="14954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Line 11"/>
            <p:cNvSpPr>
              <a:spLocks noChangeShapeType="1"/>
            </p:cNvSpPr>
            <p:nvPr/>
          </p:nvSpPr>
          <p:spPr bwMode="auto">
            <a:xfrm>
              <a:off x="16144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Line 12"/>
            <p:cNvSpPr>
              <a:spLocks noChangeShapeType="1"/>
            </p:cNvSpPr>
            <p:nvPr/>
          </p:nvSpPr>
          <p:spPr bwMode="auto">
            <a:xfrm>
              <a:off x="17303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Line 13"/>
            <p:cNvSpPr>
              <a:spLocks noChangeShapeType="1"/>
            </p:cNvSpPr>
            <p:nvPr/>
          </p:nvSpPr>
          <p:spPr bwMode="auto">
            <a:xfrm>
              <a:off x="18478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Line 14"/>
            <p:cNvSpPr>
              <a:spLocks noChangeShapeType="1"/>
            </p:cNvSpPr>
            <p:nvPr/>
          </p:nvSpPr>
          <p:spPr bwMode="auto">
            <a:xfrm>
              <a:off x="19669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Line 15"/>
            <p:cNvSpPr>
              <a:spLocks noChangeShapeType="1"/>
            </p:cNvSpPr>
            <p:nvPr/>
          </p:nvSpPr>
          <p:spPr bwMode="auto">
            <a:xfrm>
              <a:off x="20859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Line 16"/>
            <p:cNvSpPr>
              <a:spLocks noChangeShapeType="1"/>
            </p:cNvSpPr>
            <p:nvPr/>
          </p:nvSpPr>
          <p:spPr bwMode="auto">
            <a:xfrm>
              <a:off x="22018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Line 17"/>
            <p:cNvSpPr>
              <a:spLocks noChangeShapeType="1"/>
            </p:cNvSpPr>
            <p:nvPr/>
          </p:nvSpPr>
          <p:spPr bwMode="auto">
            <a:xfrm>
              <a:off x="23209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Line 18"/>
            <p:cNvSpPr>
              <a:spLocks noChangeShapeType="1"/>
            </p:cNvSpPr>
            <p:nvPr/>
          </p:nvSpPr>
          <p:spPr bwMode="auto">
            <a:xfrm>
              <a:off x="24399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Line 19"/>
            <p:cNvSpPr>
              <a:spLocks noChangeShapeType="1"/>
            </p:cNvSpPr>
            <p:nvPr/>
          </p:nvSpPr>
          <p:spPr bwMode="auto">
            <a:xfrm>
              <a:off x="25558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Line 20"/>
            <p:cNvSpPr>
              <a:spLocks noChangeShapeType="1"/>
            </p:cNvSpPr>
            <p:nvPr/>
          </p:nvSpPr>
          <p:spPr bwMode="auto">
            <a:xfrm>
              <a:off x="26749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Line 21"/>
            <p:cNvSpPr>
              <a:spLocks noChangeShapeType="1"/>
            </p:cNvSpPr>
            <p:nvPr/>
          </p:nvSpPr>
          <p:spPr bwMode="auto">
            <a:xfrm>
              <a:off x="27940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Line 22"/>
            <p:cNvSpPr>
              <a:spLocks noChangeShapeType="1"/>
            </p:cNvSpPr>
            <p:nvPr/>
          </p:nvSpPr>
          <p:spPr bwMode="auto">
            <a:xfrm>
              <a:off x="29098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Line 23"/>
            <p:cNvSpPr>
              <a:spLocks noChangeShapeType="1"/>
            </p:cNvSpPr>
            <p:nvPr/>
          </p:nvSpPr>
          <p:spPr bwMode="auto">
            <a:xfrm>
              <a:off x="30289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Line 24"/>
            <p:cNvSpPr>
              <a:spLocks noChangeShapeType="1"/>
            </p:cNvSpPr>
            <p:nvPr/>
          </p:nvSpPr>
          <p:spPr bwMode="auto">
            <a:xfrm>
              <a:off x="31464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Line 25"/>
            <p:cNvSpPr>
              <a:spLocks noChangeShapeType="1"/>
            </p:cNvSpPr>
            <p:nvPr/>
          </p:nvSpPr>
          <p:spPr bwMode="auto">
            <a:xfrm>
              <a:off x="32654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Line 26"/>
            <p:cNvSpPr>
              <a:spLocks noChangeShapeType="1"/>
            </p:cNvSpPr>
            <p:nvPr/>
          </p:nvSpPr>
          <p:spPr bwMode="auto">
            <a:xfrm>
              <a:off x="33813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Line 27"/>
            <p:cNvSpPr>
              <a:spLocks noChangeShapeType="1"/>
            </p:cNvSpPr>
            <p:nvPr/>
          </p:nvSpPr>
          <p:spPr bwMode="auto">
            <a:xfrm>
              <a:off x="35004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Line 28"/>
            <p:cNvSpPr>
              <a:spLocks noChangeShapeType="1"/>
            </p:cNvSpPr>
            <p:nvPr/>
          </p:nvSpPr>
          <p:spPr bwMode="auto">
            <a:xfrm>
              <a:off x="36195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Line 29"/>
            <p:cNvSpPr>
              <a:spLocks noChangeShapeType="1"/>
            </p:cNvSpPr>
            <p:nvPr/>
          </p:nvSpPr>
          <p:spPr bwMode="auto">
            <a:xfrm>
              <a:off x="37353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Line 30"/>
            <p:cNvSpPr>
              <a:spLocks noChangeShapeType="1"/>
            </p:cNvSpPr>
            <p:nvPr/>
          </p:nvSpPr>
          <p:spPr bwMode="auto">
            <a:xfrm>
              <a:off x="38544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Line 31"/>
            <p:cNvSpPr>
              <a:spLocks noChangeShapeType="1"/>
            </p:cNvSpPr>
            <p:nvPr/>
          </p:nvSpPr>
          <p:spPr bwMode="auto">
            <a:xfrm>
              <a:off x="39735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Line 32"/>
            <p:cNvSpPr>
              <a:spLocks noChangeShapeType="1"/>
            </p:cNvSpPr>
            <p:nvPr/>
          </p:nvSpPr>
          <p:spPr bwMode="auto">
            <a:xfrm>
              <a:off x="40894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Line 33"/>
            <p:cNvSpPr>
              <a:spLocks noChangeShapeType="1"/>
            </p:cNvSpPr>
            <p:nvPr/>
          </p:nvSpPr>
          <p:spPr bwMode="auto">
            <a:xfrm>
              <a:off x="42084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Line 34"/>
            <p:cNvSpPr>
              <a:spLocks noChangeShapeType="1"/>
            </p:cNvSpPr>
            <p:nvPr/>
          </p:nvSpPr>
          <p:spPr bwMode="auto">
            <a:xfrm>
              <a:off x="43259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Line 35"/>
            <p:cNvSpPr>
              <a:spLocks noChangeShapeType="1"/>
            </p:cNvSpPr>
            <p:nvPr/>
          </p:nvSpPr>
          <p:spPr bwMode="auto">
            <a:xfrm>
              <a:off x="44418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Line 36"/>
            <p:cNvSpPr>
              <a:spLocks noChangeShapeType="1"/>
            </p:cNvSpPr>
            <p:nvPr/>
          </p:nvSpPr>
          <p:spPr bwMode="auto">
            <a:xfrm>
              <a:off x="45608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Line 37"/>
            <p:cNvSpPr>
              <a:spLocks noChangeShapeType="1"/>
            </p:cNvSpPr>
            <p:nvPr/>
          </p:nvSpPr>
          <p:spPr bwMode="auto">
            <a:xfrm>
              <a:off x="46799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Line 38"/>
            <p:cNvSpPr>
              <a:spLocks noChangeShapeType="1"/>
            </p:cNvSpPr>
            <p:nvPr/>
          </p:nvSpPr>
          <p:spPr bwMode="auto">
            <a:xfrm>
              <a:off x="47990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Line 39"/>
            <p:cNvSpPr>
              <a:spLocks noChangeShapeType="1"/>
            </p:cNvSpPr>
            <p:nvPr/>
          </p:nvSpPr>
          <p:spPr bwMode="auto">
            <a:xfrm>
              <a:off x="49149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Line 40"/>
            <p:cNvSpPr>
              <a:spLocks noChangeShapeType="1"/>
            </p:cNvSpPr>
            <p:nvPr/>
          </p:nvSpPr>
          <p:spPr bwMode="auto">
            <a:xfrm>
              <a:off x="50339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Line 41"/>
            <p:cNvSpPr>
              <a:spLocks noChangeShapeType="1"/>
            </p:cNvSpPr>
            <p:nvPr/>
          </p:nvSpPr>
          <p:spPr bwMode="auto">
            <a:xfrm>
              <a:off x="51530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Line 42"/>
            <p:cNvSpPr>
              <a:spLocks noChangeShapeType="1"/>
            </p:cNvSpPr>
            <p:nvPr/>
          </p:nvSpPr>
          <p:spPr bwMode="auto">
            <a:xfrm>
              <a:off x="52689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Line 43"/>
            <p:cNvSpPr>
              <a:spLocks noChangeShapeType="1"/>
            </p:cNvSpPr>
            <p:nvPr/>
          </p:nvSpPr>
          <p:spPr bwMode="auto">
            <a:xfrm>
              <a:off x="53879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Line 44"/>
            <p:cNvSpPr>
              <a:spLocks noChangeShapeType="1"/>
            </p:cNvSpPr>
            <p:nvPr/>
          </p:nvSpPr>
          <p:spPr bwMode="auto">
            <a:xfrm>
              <a:off x="55054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Line 45"/>
            <p:cNvSpPr>
              <a:spLocks noChangeShapeType="1"/>
            </p:cNvSpPr>
            <p:nvPr/>
          </p:nvSpPr>
          <p:spPr bwMode="auto">
            <a:xfrm>
              <a:off x="56213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Line 46"/>
            <p:cNvSpPr>
              <a:spLocks noChangeShapeType="1"/>
            </p:cNvSpPr>
            <p:nvPr/>
          </p:nvSpPr>
          <p:spPr bwMode="auto">
            <a:xfrm>
              <a:off x="57404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Line 47"/>
            <p:cNvSpPr>
              <a:spLocks noChangeShapeType="1"/>
            </p:cNvSpPr>
            <p:nvPr/>
          </p:nvSpPr>
          <p:spPr bwMode="auto">
            <a:xfrm>
              <a:off x="58594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Line 48"/>
            <p:cNvSpPr>
              <a:spLocks noChangeShapeType="1"/>
            </p:cNvSpPr>
            <p:nvPr/>
          </p:nvSpPr>
          <p:spPr bwMode="auto">
            <a:xfrm>
              <a:off x="59785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Line 49"/>
            <p:cNvSpPr>
              <a:spLocks noChangeShapeType="1"/>
            </p:cNvSpPr>
            <p:nvPr/>
          </p:nvSpPr>
          <p:spPr bwMode="auto">
            <a:xfrm>
              <a:off x="60944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Line 50"/>
            <p:cNvSpPr>
              <a:spLocks noChangeShapeType="1"/>
            </p:cNvSpPr>
            <p:nvPr/>
          </p:nvSpPr>
          <p:spPr bwMode="auto">
            <a:xfrm>
              <a:off x="62134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Line 51"/>
            <p:cNvSpPr>
              <a:spLocks noChangeShapeType="1"/>
            </p:cNvSpPr>
            <p:nvPr/>
          </p:nvSpPr>
          <p:spPr bwMode="auto">
            <a:xfrm>
              <a:off x="63325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Line 52"/>
            <p:cNvSpPr>
              <a:spLocks noChangeShapeType="1"/>
            </p:cNvSpPr>
            <p:nvPr/>
          </p:nvSpPr>
          <p:spPr bwMode="auto">
            <a:xfrm>
              <a:off x="64484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Line 53"/>
            <p:cNvSpPr>
              <a:spLocks noChangeShapeType="1"/>
            </p:cNvSpPr>
            <p:nvPr/>
          </p:nvSpPr>
          <p:spPr bwMode="auto">
            <a:xfrm>
              <a:off x="65674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Line 54"/>
            <p:cNvSpPr>
              <a:spLocks noChangeShapeType="1"/>
            </p:cNvSpPr>
            <p:nvPr/>
          </p:nvSpPr>
          <p:spPr bwMode="auto">
            <a:xfrm>
              <a:off x="66865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Line 55"/>
            <p:cNvSpPr>
              <a:spLocks noChangeShapeType="1"/>
            </p:cNvSpPr>
            <p:nvPr/>
          </p:nvSpPr>
          <p:spPr bwMode="auto">
            <a:xfrm>
              <a:off x="68008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Line 56"/>
            <p:cNvSpPr>
              <a:spLocks noChangeShapeType="1"/>
            </p:cNvSpPr>
            <p:nvPr/>
          </p:nvSpPr>
          <p:spPr bwMode="auto">
            <a:xfrm>
              <a:off x="691991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Line 57"/>
            <p:cNvSpPr>
              <a:spLocks noChangeShapeType="1"/>
            </p:cNvSpPr>
            <p:nvPr/>
          </p:nvSpPr>
          <p:spPr bwMode="auto">
            <a:xfrm>
              <a:off x="70389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Line 58"/>
            <p:cNvSpPr>
              <a:spLocks noChangeShapeType="1"/>
            </p:cNvSpPr>
            <p:nvPr/>
          </p:nvSpPr>
          <p:spPr bwMode="auto">
            <a:xfrm>
              <a:off x="71548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Line 59"/>
            <p:cNvSpPr>
              <a:spLocks noChangeShapeType="1"/>
            </p:cNvSpPr>
            <p:nvPr/>
          </p:nvSpPr>
          <p:spPr bwMode="auto">
            <a:xfrm>
              <a:off x="72739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Line 60"/>
            <p:cNvSpPr>
              <a:spLocks noChangeShapeType="1"/>
            </p:cNvSpPr>
            <p:nvPr/>
          </p:nvSpPr>
          <p:spPr bwMode="auto">
            <a:xfrm>
              <a:off x="73929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Line 61"/>
            <p:cNvSpPr>
              <a:spLocks noChangeShapeType="1"/>
            </p:cNvSpPr>
            <p:nvPr/>
          </p:nvSpPr>
          <p:spPr bwMode="auto">
            <a:xfrm>
              <a:off x="75120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Line 62"/>
            <p:cNvSpPr>
              <a:spLocks noChangeShapeType="1"/>
            </p:cNvSpPr>
            <p:nvPr/>
          </p:nvSpPr>
          <p:spPr bwMode="auto">
            <a:xfrm>
              <a:off x="76279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Line 63"/>
            <p:cNvSpPr>
              <a:spLocks noChangeShapeType="1"/>
            </p:cNvSpPr>
            <p:nvPr/>
          </p:nvSpPr>
          <p:spPr bwMode="auto">
            <a:xfrm>
              <a:off x="774700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Line 64"/>
            <p:cNvSpPr>
              <a:spLocks noChangeShapeType="1"/>
            </p:cNvSpPr>
            <p:nvPr/>
          </p:nvSpPr>
          <p:spPr bwMode="auto">
            <a:xfrm>
              <a:off x="7866063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Line 65"/>
            <p:cNvSpPr>
              <a:spLocks noChangeShapeType="1"/>
            </p:cNvSpPr>
            <p:nvPr/>
          </p:nvSpPr>
          <p:spPr bwMode="auto">
            <a:xfrm>
              <a:off x="7981950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Line 66"/>
            <p:cNvSpPr>
              <a:spLocks noChangeShapeType="1"/>
            </p:cNvSpPr>
            <p:nvPr/>
          </p:nvSpPr>
          <p:spPr bwMode="auto">
            <a:xfrm>
              <a:off x="809942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Line 67"/>
            <p:cNvSpPr>
              <a:spLocks noChangeShapeType="1"/>
            </p:cNvSpPr>
            <p:nvPr/>
          </p:nvSpPr>
          <p:spPr bwMode="auto">
            <a:xfrm>
              <a:off x="821848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Line 68"/>
            <p:cNvSpPr>
              <a:spLocks noChangeShapeType="1"/>
            </p:cNvSpPr>
            <p:nvPr/>
          </p:nvSpPr>
          <p:spPr bwMode="auto">
            <a:xfrm>
              <a:off x="8334375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Line 69"/>
            <p:cNvSpPr>
              <a:spLocks noChangeShapeType="1"/>
            </p:cNvSpPr>
            <p:nvPr/>
          </p:nvSpPr>
          <p:spPr bwMode="auto">
            <a:xfrm>
              <a:off x="8453438" y="11072812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Line 70"/>
            <p:cNvSpPr>
              <a:spLocks noChangeShapeType="1"/>
            </p:cNvSpPr>
            <p:nvPr/>
          </p:nvSpPr>
          <p:spPr bwMode="auto">
            <a:xfrm>
              <a:off x="1141413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Rectangle 71"/>
            <p:cNvSpPr>
              <a:spLocks noChangeArrowheads="1"/>
            </p:cNvSpPr>
            <p:nvPr/>
          </p:nvSpPr>
          <p:spPr bwMode="auto">
            <a:xfrm>
              <a:off x="1071563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Line 72"/>
            <p:cNvSpPr>
              <a:spLocks noChangeShapeType="1"/>
            </p:cNvSpPr>
            <p:nvPr/>
          </p:nvSpPr>
          <p:spPr bwMode="auto">
            <a:xfrm>
              <a:off x="1730375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Rectangle 73"/>
            <p:cNvSpPr>
              <a:spLocks noChangeArrowheads="1"/>
            </p:cNvSpPr>
            <p:nvPr/>
          </p:nvSpPr>
          <p:spPr bwMode="auto">
            <a:xfrm>
              <a:off x="1658939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Line 74"/>
            <p:cNvSpPr>
              <a:spLocks noChangeShapeType="1"/>
            </p:cNvSpPr>
            <p:nvPr/>
          </p:nvSpPr>
          <p:spPr bwMode="auto">
            <a:xfrm>
              <a:off x="2320925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Rectangle 75"/>
            <p:cNvSpPr>
              <a:spLocks noChangeArrowheads="1"/>
            </p:cNvSpPr>
            <p:nvPr/>
          </p:nvSpPr>
          <p:spPr bwMode="auto">
            <a:xfrm>
              <a:off x="2251076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Line 76"/>
            <p:cNvSpPr>
              <a:spLocks noChangeShapeType="1"/>
            </p:cNvSpPr>
            <p:nvPr/>
          </p:nvSpPr>
          <p:spPr bwMode="auto">
            <a:xfrm>
              <a:off x="2909888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Rectangle 77"/>
            <p:cNvSpPr>
              <a:spLocks noChangeArrowheads="1"/>
            </p:cNvSpPr>
            <p:nvPr/>
          </p:nvSpPr>
          <p:spPr bwMode="auto">
            <a:xfrm>
              <a:off x="2838450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Line 78"/>
            <p:cNvSpPr>
              <a:spLocks noChangeShapeType="1"/>
            </p:cNvSpPr>
            <p:nvPr/>
          </p:nvSpPr>
          <p:spPr bwMode="auto">
            <a:xfrm>
              <a:off x="3500438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Rectangle 79"/>
            <p:cNvSpPr>
              <a:spLocks noChangeArrowheads="1"/>
            </p:cNvSpPr>
            <p:nvPr/>
          </p:nvSpPr>
          <p:spPr bwMode="auto">
            <a:xfrm>
              <a:off x="3430589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Line 80"/>
            <p:cNvSpPr>
              <a:spLocks noChangeShapeType="1"/>
            </p:cNvSpPr>
            <p:nvPr/>
          </p:nvSpPr>
          <p:spPr bwMode="auto">
            <a:xfrm>
              <a:off x="4089400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Rectangle 81"/>
            <p:cNvSpPr>
              <a:spLocks noChangeArrowheads="1"/>
            </p:cNvSpPr>
            <p:nvPr/>
          </p:nvSpPr>
          <p:spPr bwMode="auto">
            <a:xfrm>
              <a:off x="4019550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Line 82"/>
            <p:cNvSpPr>
              <a:spLocks noChangeShapeType="1"/>
            </p:cNvSpPr>
            <p:nvPr/>
          </p:nvSpPr>
          <p:spPr bwMode="auto">
            <a:xfrm>
              <a:off x="4679950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Rectangle 83"/>
            <p:cNvSpPr>
              <a:spLocks noChangeArrowheads="1"/>
            </p:cNvSpPr>
            <p:nvPr/>
          </p:nvSpPr>
          <p:spPr bwMode="auto">
            <a:xfrm>
              <a:off x="4610100" y="11183939"/>
              <a:ext cx="264495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Line 84"/>
            <p:cNvSpPr>
              <a:spLocks noChangeShapeType="1"/>
            </p:cNvSpPr>
            <p:nvPr/>
          </p:nvSpPr>
          <p:spPr bwMode="auto">
            <a:xfrm>
              <a:off x="5268913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Rectangle 85"/>
            <p:cNvSpPr>
              <a:spLocks noChangeArrowheads="1"/>
            </p:cNvSpPr>
            <p:nvPr/>
          </p:nvSpPr>
          <p:spPr bwMode="auto">
            <a:xfrm>
              <a:off x="5167313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Line 86"/>
            <p:cNvSpPr>
              <a:spLocks noChangeShapeType="1"/>
            </p:cNvSpPr>
            <p:nvPr/>
          </p:nvSpPr>
          <p:spPr bwMode="auto">
            <a:xfrm>
              <a:off x="5859463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Rectangle 87"/>
            <p:cNvSpPr>
              <a:spLocks noChangeArrowheads="1"/>
            </p:cNvSpPr>
            <p:nvPr/>
          </p:nvSpPr>
          <p:spPr bwMode="auto">
            <a:xfrm>
              <a:off x="5759450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Line 88"/>
            <p:cNvSpPr>
              <a:spLocks noChangeShapeType="1"/>
            </p:cNvSpPr>
            <p:nvPr/>
          </p:nvSpPr>
          <p:spPr bwMode="auto">
            <a:xfrm>
              <a:off x="6448425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Rectangle 89"/>
            <p:cNvSpPr>
              <a:spLocks noChangeArrowheads="1"/>
            </p:cNvSpPr>
            <p:nvPr/>
          </p:nvSpPr>
          <p:spPr bwMode="auto">
            <a:xfrm>
              <a:off x="6346824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Line 90"/>
            <p:cNvSpPr>
              <a:spLocks noChangeShapeType="1"/>
            </p:cNvSpPr>
            <p:nvPr/>
          </p:nvSpPr>
          <p:spPr bwMode="auto">
            <a:xfrm>
              <a:off x="7038975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Rectangle 91"/>
            <p:cNvSpPr>
              <a:spLocks noChangeArrowheads="1"/>
            </p:cNvSpPr>
            <p:nvPr/>
          </p:nvSpPr>
          <p:spPr bwMode="auto">
            <a:xfrm>
              <a:off x="6938963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Line 92"/>
            <p:cNvSpPr>
              <a:spLocks noChangeShapeType="1"/>
            </p:cNvSpPr>
            <p:nvPr/>
          </p:nvSpPr>
          <p:spPr bwMode="auto">
            <a:xfrm>
              <a:off x="7627938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Rectangle 93"/>
            <p:cNvSpPr>
              <a:spLocks noChangeArrowheads="1"/>
            </p:cNvSpPr>
            <p:nvPr/>
          </p:nvSpPr>
          <p:spPr bwMode="auto">
            <a:xfrm>
              <a:off x="7526337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Line 94"/>
            <p:cNvSpPr>
              <a:spLocks noChangeShapeType="1"/>
            </p:cNvSpPr>
            <p:nvPr/>
          </p:nvSpPr>
          <p:spPr bwMode="auto">
            <a:xfrm>
              <a:off x="8218488" y="11072812"/>
              <a:ext cx="0" cy="1063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Rectangle 95"/>
            <p:cNvSpPr>
              <a:spLocks noChangeArrowheads="1"/>
            </p:cNvSpPr>
            <p:nvPr/>
          </p:nvSpPr>
          <p:spPr bwMode="auto">
            <a:xfrm>
              <a:off x="8118474" y="11183939"/>
              <a:ext cx="370293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15.0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Rectangle 96"/>
            <p:cNvSpPr>
              <a:spLocks noChangeArrowheads="1"/>
            </p:cNvSpPr>
            <p:nvPr/>
          </p:nvSpPr>
          <p:spPr bwMode="auto">
            <a:xfrm>
              <a:off x="8585199" y="11183939"/>
              <a:ext cx="341439" cy="6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min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Freeform 182"/>
            <p:cNvSpPr>
              <a:spLocks/>
            </p:cNvSpPr>
            <p:nvPr/>
          </p:nvSpPr>
          <p:spPr bwMode="auto">
            <a:xfrm>
              <a:off x="1066800" y="8623300"/>
              <a:ext cx="7489825" cy="2373311"/>
            </a:xfrm>
            <a:custGeom>
              <a:avLst/>
              <a:gdLst>
                <a:gd name="T0" fmla="*/ 71 w 4718"/>
                <a:gd name="T1" fmla="*/ 1368 h 1495"/>
                <a:gd name="T2" fmla="*/ 146 w 4718"/>
                <a:gd name="T3" fmla="*/ 1368 h 1495"/>
                <a:gd name="T4" fmla="*/ 221 w 4718"/>
                <a:gd name="T5" fmla="*/ 1368 h 1495"/>
                <a:gd name="T6" fmla="*/ 296 w 4718"/>
                <a:gd name="T7" fmla="*/ 1368 h 1495"/>
                <a:gd name="T8" fmla="*/ 373 w 4718"/>
                <a:gd name="T9" fmla="*/ 1368 h 1495"/>
                <a:gd name="T10" fmla="*/ 448 w 4718"/>
                <a:gd name="T11" fmla="*/ 1368 h 1495"/>
                <a:gd name="T12" fmla="*/ 522 w 4718"/>
                <a:gd name="T13" fmla="*/ 1368 h 1495"/>
                <a:gd name="T14" fmla="*/ 597 w 4718"/>
                <a:gd name="T15" fmla="*/ 1368 h 1495"/>
                <a:gd name="T16" fmla="*/ 672 w 4718"/>
                <a:gd name="T17" fmla="*/ 1368 h 1495"/>
                <a:gd name="T18" fmla="*/ 749 w 4718"/>
                <a:gd name="T19" fmla="*/ 1368 h 1495"/>
                <a:gd name="T20" fmla="*/ 824 w 4718"/>
                <a:gd name="T21" fmla="*/ 1368 h 1495"/>
                <a:gd name="T22" fmla="*/ 899 w 4718"/>
                <a:gd name="T23" fmla="*/ 1368 h 1495"/>
                <a:gd name="T24" fmla="*/ 974 w 4718"/>
                <a:gd name="T25" fmla="*/ 1368 h 1495"/>
                <a:gd name="T26" fmla="*/ 1049 w 4718"/>
                <a:gd name="T27" fmla="*/ 1368 h 1495"/>
                <a:gd name="T28" fmla="*/ 1125 w 4718"/>
                <a:gd name="T29" fmla="*/ 1372 h 1495"/>
                <a:gd name="T30" fmla="*/ 1200 w 4718"/>
                <a:gd name="T31" fmla="*/ 1368 h 1495"/>
                <a:gd name="T32" fmla="*/ 1275 w 4718"/>
                <a:gd name="T33" fmla="*/ 1376 h 1495"/>
                <a:gd name="T34" fmla="*/ 1350 w 4718"/>
                <a:gd name="T35" fmla="*/ 1379 h 1495"/>
                <a:gd name="T36" fmla="*/ 1425 w 4718"/>
                <a:gd name="T37" fmla="*/ 1379 h 1495"/>
                <a:gd name="T38" fmla="*/ 1502 w 4718"/>
                <a:gd name="T39" fmla="*/ 1376 h 1495"/>
                <a:gd name="T40" fmla="*/ 1577 w 4718"/>
                <a:gd name="T41" fmla="*/ 1372 h 1495"/>
                <a:gd name="T42" fmla="*/ 1651 w 4718"/>
                <a:gd name="T43" fmla="*/ 1350 h 1495"/>
                <a:gd name="T44" fmla="*/ 1726 w 4718"/>
                <a:gd name="T45" fmla="*/ 1290 h 1495"/>
                <a:gd name="T46" fmla="*/ 1803 w 4718"/>
                <a:gd name="T47" fmla="*/ 1372 h 1495"/>
                <a:gd name="T48" fmla="*/ 1878 w 4718"/>
                <a:gd name="T49" fmla="*/ 1372 h 1495"/>
                <a:gd name="T50" fmla="*/ 1953 w 4718"/>
                <a:gd name="T51" fmla="*/ 1357 h 1495"/>
                <a:gd name="T52" fmla="*/ 2028 w 4718"/>
                <a:gd name="T53" fmla="*/ 1372 h 1495"/>
                <a:gd name="T54" fmla="*/ 2103 w 4718"/>
                <a:gd name="T55" fmla="*/ 1372 h 1495"/>
                <a:gd name="T56" fmla="*/ 2179 w 4718"/>
                <a:gd name="T57" fmla="*/ 1372 h 1495"/>
                <a:gd name="T58" fmla="*/ 2254 w 4718"/>
                <a:gd name="T59" fmla="*/ 1372 h 1495"/>
                <a:gd name="T60" fmla="*/ 2329 w 4718"/>
                <a:gd name="T61" fmla="*/ 1376 h 1495"/>
                <a:gd name="T62" fmla="*/ 2404 w 4718"/>
                <a:gd name="T63" fmla="*/ 1379 h 1495"/>
                <a:gd name="T64" fmla="*/ 2479 w 4718"/>
                <a:gd name="T65" fmla="*/ 1071 h 1495"/>
                <a:gd name="T66" fmla="*/ 2556 w 4718"/>
                <a:gd name="T67" fmla="*/ 1182 h 1495"/>
                <a:gd name="T68" fmla="*/ 2631 w 4718"/>
                <a:gd name="T69" fmla="*/ 1253 h 1495"/>
                <a:gd name="T70" fmla="*/ 2705 w 4718"/>
                <a:gd name="T71" fmla="*/ 1245 h 1495"/>
                <a:gd name="T72" fmla="*/ 2780 w 4718"/>
                <a:gd name="T73" fmla="*/ 1372 h 1495"/>
                <a:gd name="T74" fmla="*/ 2857 w 4718"/>
                <a:gd name="T75" fmla="*/ 1372 h 1495"/>
                <a:gd name="T76" fmla="*/ 2932 w 4718"/>
                <a:gd name="T77" fmla="*/ 1376 h 1495"/>
                <a:gd name="T78" fmla="*/ 3007 w 4718"/>
                <a:gd name="T79" fmla="*/ 1372 h 1495"/>
                <a:gd name="T80" fmla="*/ 3082 w 4718"/>
                <a:gd name="T81" fmla="*/ 1379 h 1495"/>
                <a:gd name="T82" fmla="*/ 3157 w 4718"/>
                <a:gd name="T83" fmla="*/ 1379 h 1495"/>
                <a:gd name="T84" fmla="*/ 3233 w 4718"/>
                <a:gd name="T85" fmla="*/ 1376 h 1495"/>
                <a:gd name="T86" fmla="*/ 3308 w 4718"/>
                <a:gd name="T87" fmla="*/ 1379 h 1495"/>
                <a:gd name="T88" fmla="*/ 3383 w 4718"/>
                <a:gd name="T89" fmla="*/ 1383 h 1495"/>
                <a:gd name="T90" fmla="*/ 3458 w 4718"/>
                <a:gd name="T91" fmla="*/ 1372 h 1495"/>
                <a:gd name="T92" fmla="*/ 3533 w 4718"/>
                <a:gd name="T93" fmla="*/ 1372 h 1495"/>
                <a:gd name="T94" fmla="*/ 3610 w 4718"/>
                <a:gd name="T95" fmla="*/ 1390 h 1495"/>
                <a:gd name="T96" fmla="*/ 3685 w 4718"/>
                <a:gd name="T97" fmla="*/ 1390 h 1495"/>
                <a:gd name="T98" fmla="*/ 3760 w 4718"/>
                <a:gd name="T99" fmla="*/ 1394 h 1495"/>
                <a:gd name="T100" fmla="*/ 3834 w 4718"/>
                <a:gd name="T101" fmla="*/ 1376 h 1495"/>
                <a:gd name="T102" fmla="*/ 3909 w 4718"/>
                <a:gd name="T103" fmla="*/ 1398 h 1495"/>
                <a:gd name="T104" fmla="*/ 3986 w 4718"/>
                <a:gd name="T105" fmla="*/ 1398 h 1495"/>
                <a:gd name="T106" fmla="*/ 4061 w 4718"/>
                <a:gd name="T107" fmla="*/ 1398 h 1495"/>
                <a:gd name="T108" fmla="*/ 4136 w 4718"/>
                <a:gd name="T109" fmla="*/ 1387 h 1495"/>
                <a:gd name="T110" fmla="*/ 4211 w 4718"/>
                <a:gd name="T111" fmla="*/ 1398 h 1495"/>
                <a:gd name="T112" fmla="*/ 4288 w 4718"/>
                <a:gd name="T113" fmla="*/ 1402 h 1495"/>
                <a:gd name="T114" fmla="*/ 4362 w 4718"/>
                <a:gd name="T115" fmla="*/ 1402 h 1495"/>
                <a:gd name="T116" fmla="*/ 4437 w 4718"/>
                <a:gd name="T117" fmla="*/ 1402 h 1495"/>
                <a:gd name="T118" fmla="*/ 4512 w 4718"/>
                <a:gd name="T119" fmla="*/ 1398 h 1495"/>
                <a:gd name="T120" fmla="*/ 4587 w 4718"/>
                <a:gd name="T121" fmla="*/ 1390 h 1495"/>
                <a:gd name="T122" fmla="*/ 4664 w 4718"/>
                <a:gd name="T123" fmla="*/ 1394 h 149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8"/>
                <a:gd name="T187" fmla="*/ 0 h 1495"/>
                <a:gd name="T188" fmla="*/ 4718 w 4718"/>
                <a:gd name="T189" fmla="*/ 1495 h 149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8" h="1495">
                  <a:moveTo>
                    <a:pt x="0" y="1372"/>
                  </a:moveTo>
                  <a:lnTo>
                    <a:pt x="4" y="1372"/>
                  </a:lnTo>
                  <a:lnTo>
                    <a:pt x="8" y="1372"/>
                  </a:lnTo>
                  <a:lnTo>
                    <a:pt x="12" y="1372"/>
                  </a:lnTo>
                  <a:lnTo>
                    <a:pt x="16" y="1372"/>
                  </a:lnTo>
                  <a:lnTo>
                    <a:pt x="19" y="1372"/>
                  </a:lnTo>
                  <a:lnTo>
                    <a:pt x="23" y="1372"/>
                  </a:lnTo>
                  <a:lnTo>
                    <a:pt x="27" y="1372"/>
                  </a:lnTo>
                  <a:lnTo>
                    <a:pt x="31" y="1372"/>
                  </a:lnTo>
                  <a:lnTo>
                    <a:pt x="35" y="1372"/>
                  </a:lnTo>
                  <a:lnTo>
                    <a:pt x="39" y="1372"/>
                  </a:lnTo>
                  <a:lnTo>
                    <a:pt x="42" y="1372"/>
                  </a:lnTo>
                  <a:lnTo>
                    <a:pt x="46" y="1372"/>
                  </a:lnTo>
                  <a:lnTo>
                    <a:pt x="50" y="1372"/>
                  </a:lnTo>
                  <a:lnTo>
                    <a:pt x="54" y="1372"/>
                  </a:lnTo>
                  <a:lnTo>
                    <a:pt x="58" y="1372"/>
                  </a:lnTo>
                  <a:lnTo>
                    <a:pt x="64" y="1372"/>
                  </a:lnTo>
                  <a:lnTo>
                    <a:pt x="67" y="1368"/>
                  </a:lnTo>
                  <a:lnTo>
                    <a:pt x="71" y="1368"/>
                  </a:lnTo>
                  <a:lnTo>
                    <a:pt x="75" y="1368"/>
                  </a:lnTo>
                  <a:lnTo>
                    <a:pt x="79" y="1368"/>
                  </a:lnTo>
                  <a:lnTo>
                    <a:pt x="83" y="1368"/>
                  </a:lnTo>
                  <a:lnTo>
                    <a:pt x="87" y="1368"/>
                  </a:lnTo>
                  <a:lnTo>
                    <a:pt x="90" y="1368"/>
                  </a:lnTo>
                  <a:lnTo>
                    <a:pt x="94" y="1368"/>
                  </a:lnTo>
                  <a:lnTo>
                    <a:pt x="98" y="1368"/>
                  </a:lnTo>
                  <a:lnTo>
                    <a:pt x="102" y="1368"/>
                  </a:lnTo>
                  <a:lnTo>
                    <a:pt x="106" y="1368"/>
                  </a:lnTo>
                  <a:lnTo>
                    <a:pt x="110" y="1368"/>
                  </a:lnTo>
                  <a:lnTo>
                    <a:pt x="113" y="1368"/>
                  </a:lnTo>
                  <a:lnTo>
                    <a:pt x="117" y="1368"/>
                  </a:lnTo>
                  <a:lnTo>
                    <a:pt x="121" y="1368"/>
                  </a:lnTo>
                  <a:lnTo>
                    <a:pt x="127" y="1368"/>
                  </a:lnTo>
                  <a:lnTo>
                    <a:pt x="131" y="1368"/>
                  </a:lnTo>
                  <a:lnTo>
                    <a:pt x="135" y="1368"/>
                  </a:lnTo>
                  <a:lnTo>
                    <a:pt x="138" y="1368"/>
                  </a:lnTo>
                  <a:lnTo>
                    <a:pt x="142" y="1368"/>
                  </a:lnTo>
                  <a:lnTo>
                    <a:pt x="146" y="1368"/>
                  </a:lnTo>
                  <a:lnTo>
                    <a:pt x="150" y="1368"/>
                  </a:lnTo>
                  <a:lnTo>
                    <a:pt x="154" y="1368"/>
                  </a:lnTo>
                  <a:lnTo>
                    <a:pt x="158" y="1368"/>
                  </a:lnTo>
                  <a:lnTo>
                    <a:pt x="161" y="1368"/>
                  </a:lnTo>
                  <a:lnTo>
                    <a:pt x="165" y="1368"/>
                  </a:lnTo>
                  <a:lnTo>
                    <a:pt x="169" y="1368"/>
                  </a:lnTo>
                  <a:lnTo>
                    <a:pt x="173" y="1368"/>
                  </a:lnTo>
                  <a:lnTo>
                    <a:pt x="177" y="1368"/>
                  </a:lnTo>
                  <a:lnTo>
                    <a:pt x="181" y="1368"/>
                  </a:lnTo>
                  <a:lnTo>
                    <a:pt x="186" y="1368"/>
                  </a:lnTo>
                  <a:lnTo>
                    <a:pt x="190" y="1368"/>
                  </a:lnTo>
                  <a:lnTo>
                    <a:pt x="194" y="1368"/>
                  </a:lnTo>
                  <a:lnTo>
                    <a:pt x="198" y="1368"/>
                  </a:lnTo>
                  <a:lnTo>
                    <a:pt x="202" y="1368"/>
                  </a:lnTo>
                  <a:lnTo>
                    <a:pt x="206" y="1368"/>
                  </a:lnTo>
                  <a:lnTo>
                    <a:pt x="209" y="1368"/>
                  </a:lnTo>
                  <a:lnTo>
                    <a:pt x="213" y="1368"/>
                  </a:lnTo>
                  <a:lnTo>
                    <a:pt x="217" y="1368"/>
                  </a:lnTo>
                  <a:lnTo>
                    <a:pt x="221" y="1368"/>
                  </a:lnTo>
                  <a:lnTo>
                    <a:pt x="225" y="1368"/>
                  </a:lnTo>
                  <a:lnTo>
                    <a:pt x="229" y="1368"/>
                  </a:lnTo>
                  <a:lnTo>
                    <a:pt x="233" y="1368"/>
                  </a:lnTo>
                  <a:lnTo>
                    <a:pt x="236" y="1368"/>
                  </a:lnTo>
                  <a:lnTo>
                    <a:pt x="240" y="1368"/>
                  </a:lnTo>
                  <a:lnTo>
                    <a:pt x="244" y="1368"/>
                  </a:lnTo>
                  <a:lnTo>
                    <a:pt x="250" y="1368"/>
                  </a:lnTo>
                  <a:lnTo>
                    <a:pt x="254" y="1368"/>
                  </a:lnTo>
                  <a:lnTo>
                    <a:pt x="257" y="1372"/>
                  </a:lnTo>
                  <a:lnTo>
                    <a:pt x="261" y="1368"/>
                  </a:lnTo>
                  <a:lnTo>
                    <a:pt x="265" y="1372"/>
                  </a:lnTo>
                  <a:lnTo>
                    <a:pt x="269" y="1372"/>
                  </a:lnTo>
                  <a:lnTo>
                    <a:pt x="273" y="1368"/>
                  </a:lnTo>
                  <a:lnTo>
                    <a:pt x="277" y="1368"/>
                  </a:lnTo>
                  <a:lnTo>
                    <a:pt x="281" y="1372"/>
                  </a:lnTo>
                  <a:lnTo>
                    <a:pt x="284" y="1372"/>
                  </a:lnTo>
                  <a:lnTo>
                    <a:pt x="288" y="1372"/>
                  </a:lnTo>
                  <a:lnTo>
                    <a:pt x="292" y="1368"/>
                  </a:lnTo>
                  <a:lnTo>
                    <a:pt x="296" y="1368"/>
                  </a:lnTo>
                  <a:lnTo>
                    <a:pt x="300" y="1368"/>
                  </a:lnTo>
                  <a:lnTo>
                    <a:pt x="304" y="1368"/>
                  </a:lnTo>
                  <a:lnTo>
                    <a:pt x="307" y="1368"/>
                  </a:lnTo>
                  <a:lnTo>
                    <a:pt x="313" y="1368"/>
                  </a:lnTo>
                  <a:lnTo>
                    <a:pt x="317" y="1368"/>
                  </a:lnTo>
                  <a:lnTo>
                    <a:pt x="321" y="1368"/>
                  </a:lnTo>
                  <a:lnTo>
                    <a:pt x="325" y="1368"/>
                  </a:lnTo>
                  <a:lnTo>
                    <a:pt x="329" y="1368"/>
                  </a:lnTo>
                  <a:lnTo>
                    <a:pt x="332" y="1368"/>
                  </a:lnTo>
                  <a:lnTo>
                    <a:pt x="336" y="1368"/>
                  </a:lnTo>
                  <a:lnTo>
                    <a:pt x="340" y="1368"/>
                  </a:lnTo>
                  <a:lnTo>
                    <a:pt x="344" y="1368"/>
                  </a:lnTo>
                  <a:lnTo>
                    <a:pt x="348" y="1368"/>
                  </a:lnTo>
                  <a:lnTo>
                    <a:pt x="352" y="1368"/>
                  </a:lnTo>
                  <a:lnTo>
                    <a:pt x="355" y="1368"/>
                  </a:lnTo>
                  <a:lnTo>
                    <a:pt x="359" y="1368"/>
                  </a:lnTo>
                  <a:lnTo>
                    <a:pt x="363" y="1368"/>
                  </a:lnTo>
                  <a:lnTo>
                    <a:pt x="367" y="1368"/>
                  </a:lnTo>
                  <a:lnTo>
                    <a:pt x="373" y="1368"/>
                  </a:lnTo>
                  <a:lnTo>
                    <a:pt x="377" y="1368"/>
                  </a:lnTo>
                  <a:lnTo>
                    <a:pt x="380" y="1368"/>
                  </a:lnTo>
                  <a:lnTo>
                    <a:pt x="384" y="1368"/>
                  </a:lnTo>
                  <a:lnTo>
                    <a:pt x="388" y="1368"/>
                  </a:lnTo>
                  <a:lnTo>
                    <a:pt x="392" y="1368"/>
                  </a:lnTo>
                  <a:lnTo>
                    <a:pt x="396" y="1368"/>
                  </a:lnTo>
                  <a:lnTo>
                    <a:pt x="400" y="1368"/>
                  </a:lnTo>
                  <a:lnTo>
                    <a:pt x="403" y="1368"/>
                  </a:lnTo>
                  <a:lnTo>
                    <a:pt x="407" y="1368"/>
                  </a:lnTo>
                  <a:lnTo>
                    <a:pt x="411" y="1368"/>
                  </a:lnTo>
                  <a:lnTo>
                    <a:pt x="415" y="1368"/>
                  </a:lnTo>
                  <a:lnTo>
                    <a:pt x="419" y="1368"/>
                  </a:lnTo>
                  <a:lnTo>
                    <a:pt x="423" y="1368"/>
                  </a:lnTo>
                  <a:lnTo>
                    <a:pt x="426" y="1368"/>
                  </a:lnTo>
                  <a:lnTo>
                    <a:pt x="430" y="1368"/>
                  </a:lnTo>
                  <a:lnTo>
                    <a:pt x="436" y="1368"/>
                  </a:lnTo>
                  <a:lnTo>
                    <a:pt x="440" y="1368"/>
                  </a:lnTo>
                  <a:lnTo>
                    <a:pt x="444" y="1368"/>
                  </a:lnTo>
                  <a:lnTo>
                    <a:pt x="448" y="1368"/>
                  </a:lnTo>
                  <a:lnTo>
                    <a:pt x="451" y="1368"/>
                  </a:lnTo>
                  <a:lnTo>
                    <a:pt x="455" y="1368"/>
                  </a:lnTo>
                  <a:lnTo>
                    <a:pt x="459" y="1368"/>
                  </a:lnTo>
                  <a:lnTo>
                    <a:pt x="463" y="1368"/>
                  </a:lnTo>
                  <a:lnTo>
                    <a:pt x="467" y="1368"/>
                  </a:lnTo>
                  <a:lnTo>
                    <a:pt x="471" y="1368"/>
                  </a:lnTo>
                  <a:lnTo>
                    <a:pt x="474" y="1368"/>
                  </a:lnTo>
                  <a:lnTo>
                    <a:pt x="478" y="1368"/>
                  </a:lnTo>
                  <a:lnTo>
                    <a:pt x="482" y="1368"/>
                  </a:lnTo>
                  <a:lnTo>
                    <a:pt x="486" y="1368"/>
                  </a:lnTo>
                  <a:lnTo>
                    <a:pt x="490" y="1368"/>
                  </a:lnTo>
                  <a:lnTo>
                    <a:pt x="494" y="1368"/>
                  </a:lnTo>
                  <a:lnTo>
                    <a:pt x="499" y="1368"/>
                  </a:lnTo>
                  <a:lnTo>
                    <a:pt x="503" y="1372"/>
                  </a:lnTo>
                  <a:lnTo>
                    <a:pt x="507" y="1368"/>
                  </a:lnTo>
                  <a:lnTo>
                    <a:pt x="511" y="1368"/>
                  </a:lnTo>
                  <a:lnTo>
                    <a:pt x="515" y="1368"/>
                  </a:lnTo>
                  <a:lnTo>
                    <a:pt x="519" y="1368"/>
                  </a:lnTo>
                  <a:lnTo>
                    <a:pt x="522" y="1368"/>
                  </a:lnTo>
                  <a:lnTo>
                    <a:pt x="526" y="1368"/>
                  </a:lnTo>
                  <a:lnTo>
                    <a:pt x="530" y="1368"/>
                  </a:lnTo>
                  <a:lnTo>
                    <a:pt x="534" y="1368"/>
                  </a:lnTo>
                  <a:lnTo>
                    <a:pt x="538" y="1368"/>
                  </a:lnTo>
                  <a:lnTo>
                    <a:pt x="542" y="1368"/>
                  </a:lnTo>
                  <a:lnTo>
                    <a:pt x="545" y="1368"/>
                  </a:lnTo>
                  <a:lnTo>
                    <a:pt x="549" y="1368"/>
                  </a:lnTo>
                  <a:lnTo>
                    <a:pt x="553" y="1368"/>
                  </a:lnTo>
                  <a:lnTo>
                    <a:pt x="559" y="1368"/>
                  </a:lnTo>
                  <a:lnTo>
                    <a:pt x="563" y="1368"/>
                  </a:lnTo>
                  <a:lnTo>
                    <a:pt x="567" y="1368"/>
                  </a:lnTo>
                  <a:lnTo>
                    <a:pt x="570" y="1368"/>
                  </a:lnTo>
                  <a:lnTo>
                    <a:pt x="574" y="1368"/>
                  </a:lnTo>
                  <a:lnTo>
                    <a:pt x="578" y="1368"/>
                  </a:lnTo>
                  <a:lnTo>
                    <a:pt x="582" y="1368"/>
                  </a:lnTo>
                  <a:lnTo>
                    <a:pt x="586" y="1368"/>
                  </a:lnTo>
                  <a:lnTo>
                    <a:pt x="590" y="1368"/>
                  </a:lnTo>
                  <a:lnTo>
                    <a:pt x="593" y="1368"/>
                  </a:lnTo>
                  <a:lnTo>
                    <a:pt x="597" y="1368"/>
                  </a:lnTo>
                  <a:lnTo>
                    <a:pt x="601" y="1368"/>
                  </a:lnTo>
                  <a:lnTo>
                    <a:pt x="605" y="1368"/>
                  </a:lnTo>
                  <a:lnTo>
                    <a:pt x="609" y="1368"/>
                  </a:lnTo>
                  <a:lnTo>
                    <a:pt x="613" y="1368"/>
                  </a:lnTo>
                  <a:lnTo>
                    <a:pt x="617" y="1368"/>
                  </a:lnTo>
                  <a:lnTo>
                    <a:pt x="622" y="1368"/>
                  </a:lnTo>
                  <a:lnTo>
                    <a:pt x="626" y="1368"/>
                  </a:lnTo>
                  <a:lnTo>
                    <a:pt x="630" y="1368"/>
                  </a:lnTo>
                  <a:lnTo>
                    <a:pt x="634" y="1368"/>
                  </a:lnTo>
                  <a:lnTo>
                    <a:pt x="638" y="1368"/>
                  </a:lnTo>
                  <a:lnTo>
                    <a:pt x="641" y="1368"/>
                  </a:lnTo>
                  <a:lnTo>
                    <a:pt x="645" y="1368"/>
                  </a:lnTo>
                  <a:lnTo>
                    <a:pt x="649" y="1368"/>
                  </a:lnTo>
                  <a:lnTo>
                    <a:pt x="653" y="1368"/>
                  </a:lnTo>
                  <a:lnTo>
                    <a:pt x="657" y="1368"/>
                  </a:lnTo>
                  <a:lnTo>
                    <a:pt x="661" y="1368"/>
                  </a:lnTo>
                  <a:lnTo>
                    <a:pt x="665" y="1368"/>
                  </a:lnTo>
                  <a:lnTo>
                    <a:pt x="668" y="1368"/>
                  </a:lnTo>
                  <a:lnTo>
                    <a:pt x="672" y="1368"/>
                  </a:lnTo>
                  <a:lnTo>
                    <a:pt x="676" y="1368"/>
                  </a:lnTo>
                  <a:lnTo>
                    <a:pt x="680" y="1368"/>
                  </a:lnTo>
                  <a:lnTo>
                    <a:pt x="686" y="1368"/>
                  </a:lnTo>
                  <a:lnTo>
                    <a:pt x="689" y="1368"/>
                  </a:lnTo>
                  <a:lnTo>
                    <a:pt x="693" y="1368"/>
                  </a:lnTo>
                  <a:lnTo>
                    <a:pt x="697" y="1368"/>
                  </a:lnTo>
                  <a:lnTo>
                    <a:pt x="701" y="1368"/>
                  </a:lnTo>
                  <a:lnTo>
                    <a:pt x="705" y="1368"/>
                  </a:lnTo>
                  <a:lnTo>
                    <a:pt x="709" y="1368"/>
                  </a:lnTo>
                  <a:lnTo>
                    <a:pt x="713" y="1368"/>
                  </a:lnTo>
                  <a:lnTo>
                    <a:pt x="716" y="1368"/>
                  </a:lnTo>
                  <a:lnTo>
                    <a:pt x="720" y="1368"/>
                  </a:lnTo>
                  <a:lnTo>
                    <a:pt x="724" y="1368"/>
                  </a:lnTo>
                  <a:lnTo>
                    <a:pt x="728" y="1368"/>
                  </a:lnTo>
                  <a:lnTo>
                    <a:pt x="732" y="1368"/>
                  </a:lnTo>
                  <a:lnTo>
                    <a:pt x="736" y="1368"/>
                  </a:lnTo>
                  <a:lnTo>
                    <a:pt x="739" y="1368"/>
                  </a:lnTo>
                  <a:lnTo>
                    <a:pt x="745" y="1368"/>
                  </a:lnTo>
                  <a:lnTo>
                    <a:pt x="749" y="1368"/>
                  </a:lnTo>
                  <a:lnTo>
                    <a:pt x="753" y="1368"/>
                  </a:lnTo>
                  <a:lnTo>
                    <a:pt x="757" y="1368"/>
                  </a:lnTo>
                  <a:lnTo>
                    <a:pt x="761" y="1368"/>
                  </a:lnTo>
                  <a:lnTo>
                    <a:pt x="764" y="1368"/>
                  </a:lnTo>
                  <a:lnTo>
                    <a:pt x="768" y="1368"/>
                  </a:lnTo>
                  <a:lnTo>
                    <a:pt x="772" y="1368"/>
                  </a:lnTo>
                  <a:lnTo>
                    <a:pt x="776" y="1368"/>
                  </a:lnTo>
                  <a:lnTo>
                    <a:pt x="780" y="1368"/>
                  </a:lnTo>
                  <a:lnTo>
                    <a:pt x="784" y="1368"/>
                  </a:lnTo>
                  <a:lnTo>
                    <a:pt x="787" y="1368"/>
                  </a:lnTo>
                  <a:lnTo>
                    <a:pt x="791" y="1368"/>
                  </a:lnTo>
                  <a:lnTo>
                    <a:pt x="795" y="1368"/>
                  </a:lnTo>
                  <a:lnTo>
                    <a:pt x="799" y="1368"/>
                  </a:lnTo>
                  <a:lnTo>
                    <a:pt x="803" y="1368"/>
                  </a:lnTo>
                  <a:lnTo>
                    <a:pt x="809" y="1368"/>
                  </a:lnTo>
                  <a:lnTo>
                    <a:pt x="812" y="1368"/>
                  </a:lnTo>
                  <a:lnTo>
                    <a:pt x="816" y="1368"/>
                  </a:lnTo>
                  <a:lnTo>
                    <a:pt x="820" y="1368"/>
                  </a:lnTo>
                  <a:lnTo>
                    <a:pt x="824" y="1368"/>
                  </a:lnTo>
                  <a:lnTo>
                    <a:pt x="828" y="1368"/>
                  </a:lnTo>
                  <a:lnTo>
                    <a:pt x="832" y="1368"/>
                  </a:lnTo>
                  <a:lnTo>
                    <a:pt x="835" y="1368"/>
                  </a:lnTo>
                  <a:lnTo>
                    <a:pt x="839" y="1368"/>
                  </a:lnTo>
                  <a:lnTo>
                    <a:pt x="843" y="1368"/>
                  </a:lnTo>
                  <a:lnTo>
                    <a:pt x="847" y="1368"/>
                  </a:lnTo>
                  <a:lnTo>
                    <a:pt x="851" y="1368"/>
                  </a:lnTo>
                  <a:lnTo>
                    <a:pt x="855" y="1368"/>
                  </a:lnTo>
                  <a:lnTo>
                    <a:pt x="858" y="1368"/>
                  </a:lnTo>
                  <a:lnTo>
                    <a:pt x="862" y="1368"/>
                  </a:lnTo>
                  <a:lnTo>
                    <a:pt x="866" y="1368"/>
                  </a:lnTo>
                  <a:lnTo>
                    <a:pt x="872" y="1368"/>
                  </a:lnTo>
                  <a:lnTo>
                    <a:pt x="876" y="1368"/>
                  </a:lnTo>
                  <a:lnTo>
                    <a:pt x="880" y="1368"/>
                  </a:lnTo>
                  <a:lnTo>
                    <a:pt x="883" y="1368"/>
                  </a:lnTo>
                  <a:lnTo>
                    <a:pt x="887" y="1368"/>
                  </a:lnTo>
                  <a:lnTo>
                    <a:pt x="891" y="1368"/>
                  </a:lnTo>
                  <a:lnTo>
                    <a:pt x="895" y="1368"/>
                  </a:lnTo>
                  <a:lnTo>
                    <a:pt x="899" y="1368"/>
                  </a:lnTo>
                  <a:lnTo>
                    <a:pt x="903" y="1368"/>
                  </a:lnTo>
                  <a:lnTo>
                    <a:pt x="906" y="1368"/>
                  </a:lnTo>
                  <a:lnTo>
                    <a:pt x="910" y="1368"/>
                  </a:lnTo>
                  <a:lnTo>
                    <a:pt x="914" y="1368"/>
                  </a:lnTo>
                  <a:lnTo>
                    <a:pt x="918" y="1368"/>
                  </a:lnTo>
                  <a:lnTo>
                    <a:pt x="922" y="1368"/>
                  </a:lnTo>
                  <a:lnTo>
                    <a:pt x="926" y="1368"/>
                  </a:lnTo>
                  <a:lnTo>
                    <a:pt x="931" y="1368"/>
                  </a:lnTo>
                  <a:lnTo>
                    <a:pt x="935" y="1368"/>
                  </a:lnTo>
                  <a:lnTo>
                    <a:pt x="939" y="1368"/>
                  </a:lnTo>
                  <a:lnTo>
                    <a:pt x="943" y="1368"/>
                  </a:lnTo>
                  <a:lnTo>
                    <a:pt x="947" y="1368"/>
                  </a:lnTo>
                  <a:lnTo>
                    <a:pt x="951" y="1368"/>
                  </a:lnTo>
                  <a:lnTo>
                    <a:pt x="954" y="1368"/>
                  </a:lnTo>
                  <a:lnTo>
                    <a:pt x="958" y="1368"/>
                  </a:lnTo>
                  <a:lnTo>
                    <a:pt x="962" y="1368"/>
                  </a:lnTo>
                  <a:lnTo>
                    <a:pt x="966" y="1368"/>
                  </a:lnTo>
                  <a:lnTo>
                    <a:pt x="970" y="1368"/>
                  </a:lnTo>
                  <a:lnTo>
                    <a:pt x="974" y="1368"/>
                  </a:lnTo>
                  <a:lnTo>
                    <a:pt x="977" y="1368"/>
                  </a:lnTo>
                  <a:lnTo>
                    <a:pt x="981" y="1368"/>
                  </a:lnTo>
                  <a:lnTo>
                    <a:pt x="985" y="1368"/>
                  </a:lnTo>
                  <a:lnTo>
                    <a:pt x="989" y="1368"/>
                  </a:lnTo>
                  <a:lnTo>
                    <a:pt x="995" y="1368"/>
                  </a:lnTo>
                  <a:lnTo>
                    <a:pt x="999" y="1368"/>
                  </a:lnTo>
                  <a:lnTo>
                    <a:pt x="1002" y="1368"/>
                  </a:lnTo>
                  <a:lnTo>
                    <a:pt x="1006" y="1368"/>
                  </a:lnTo>
                  <a:lnTo>
                    <a:pt x="1010" y="1368"/>
                  </a:lnTo>
                  <a:lnTo>
                    <a:pt x="1014" y="1368"/>
                  </a:lnTo>
                  <a:lnTo>
                    <a:pt x="1018" y="1368"/>
                  </a:lnTo>
                  <a:lnTo>
                    <a:pt x="1022" y="1368"/>
                  </a:lnTo>
                  <a:lnTo>
                    <a:pt x="1025" y="1368"/>
                  </a:lnTo>
                  <a:lnTo>
                    <a:pt x="1029" y="1368"/>
                  </a:lnTo>
                  <a:lnTo>
                    <a:pt x="1033" y="1368"/>
                  </a:lnTo>
                  <a:lnTo>
                    <a:pt x="1037" y="1372"/>
                  </a:lnTo>
                  <a:lnTo>
                    <a:pt x="1041" y="1368"/>
                  </a:lnTo>
                  <a:lnTo>
                    <a:pt x="1045" y="1368"/>
                  </a:lnTo>
                  <a:lnTo>
                    <a:pt x="1049" y="1368"/>
                  </a:lnTo>
                  <a:lnTo>
                    <a:pt x="1052" y="1368"/>
                  </a:lnTo>
                  <a:lnTo>
                    <a:pt x="1058" y="1368"/>
                  </a:lnTo>
                  <a:lnTo>
                    <a:pt x="1062" y="1368"/>
                  </a:lnTo>
                  <a:lnTo>
                    <a:pt x="1066" y="1368"/>
                  </a:lnTo>
                  <a:lnTo>
                    <a:pt x="1070" y="1368"/>
                  </a:lnTo>
                  <a:lnTo>
                    <a:pt x="1073" y="1368"/>
                  </a:lnTo>
                  <a:lnTo>
                    <a:pt x="1077" y="1368"/>
                  </a:lnTo>
                  <a:lnTo>
                    <a:pt x="1081" y="1368"/>
                  </a:lnTo>
                  <a:lnTo>
                    <a:pt x="1085" y="1368"/>
                  </a:lnTo>
                  <a:lnTo>
                    <a:pt x="1089" y="1372"/>
                  </a:lnTo>
                  <a:lnTo>
                    <a:pt x="1093" y="1372"/>
                  </a:lnTo>
                  <a:lnTo>
                    <a:pt x="1097" y="1372"/>
                  </a:lnTo>
                  <a:lnTo>
                    <a:pt x="1100" y="1372"/>
                  </a:lnTo>
                  <a:lnTo>
                    <a:pt x="1104" y="1372"/>
                  </a:lnTo>
                  <a:lnTo>
                    <a:pt x="1108" y="1372"/>
                  </a:lnTo>
                  <a:lnTo>
                    <a:pt x="1112" y="1372"/>
                  </a:lnTo>
                  <a:lnTo>
                    <a:pt x="1116" y="1372"/>
                  </a:lnTo>
                  <a:lnTo>
                    <a:pt x="1121" y="1372"/>
                  </a:lnTo>
                  <a:lnTo>
                    <a:pt x="1125" y="1372"/>
                  </a:lnTo>
                  <a:lnTo>
                    <a:pt x="1129" y="1372"/>
                  </a:lnTo>
                  <a:lnTo>
                    <a:pt x="1133" y="1372"/>
                  </a:lnTo>
                  <a:lnTo>
                    <a:pt x="1137" y="1372"/>
                  </a:lnTo>
                  <a:lnTo>
                    <a:pt x="1141" y="1372"/>
                  </a:lnTo>
                  <a:lnTo>
                    <a:pt x="1145" y="1368"/>
                  </a:lnTo>
                  <a:lnTo>
                    <a:pt x="1148" y="1372"/>
                  </a:lnTo>
                  <a:lnTo>
                    <a:pt x="1152" y="1372"/>
                  </a:lnTo>
                  <a:lnTo>
                    <a:pt x="1156" y="1368"/>
                  </a:lnTo>
                  <a:lnTo>
                    <a:pt x="1160" y="1368"/>
                  </a:lnTo>
                  <a:lnTo>
                    <a:pt x="1164" y="1368"/>
                  </a:lnTo>
                  <a:lnTo>
                    <a:pt x="1168" y="1368"/>
                  </a:lnTo>
                  <a:lnTo>
                    <a:pt x="1171" y="1368"/>
                  </a:lnTo>
                  <a:lnTo>
                    <a:pt x="1175" y="1368"/>
                  </a:lnTo>
                  <a:lnTo>
                    <a:pt x="1181" y="1368"/>
                  </a:lnTo>
                  <a:lnTo>
                    <a:pt x="1185" y="1368"/>
                  </a:lnTo>
                  <a:lnTo>
                    <a:pt x="1189" y="1368"/>
                  </a:lnTo>
                  <a:lnTo>
                    <a:pt x="1193" y="1368"/>
                  </a:lnTo>
                  <a:lnTo>
                    <a:pt x="1196" y="1368"/>
                  </a:lnTo>
                  <a:lnTo>
                    <a:pt x="1200" y="1368"/>
                  </a:lnTo>
                  <a:lnTo>
                    <a:pt x="1204" y="1368"/>
                  </a:lnTo>
                  <a:lnTo>
                    <a:pt x="1208" y="1368"/>
                  </a:lnTo>
                  <a:lnTo>
                    <a:pt x="1212" y="1368"/>
                  </a:lnTo>
                  <a:lnTo>
                    <a:pt x="1216" y="1372"/>
                  </a:lnTo>
                  <a:lnTo>
                    <a:pt x="1219" y="1372"/>
                  </a:lnTo>
                  <a:lnTo>
                    <a:pt x="1223" y="1372"/>
                  </a:lnTo>
                  <a:lnTo>
                    <a:pt x="1227" y="1372"/>
                  </a:lnTo>
                  <a:lnTo>
                    <a:pt x="1231" y="1372"/>
                  </a:lnTo>
                  <a:lnTo>
                    <a:pt x="1235" y="1372"/>
                  </a:lnTo>
                  <a:lnTo>
                    <a:pt x="1239" y="1372"/>
                  </a:lnTo>
                  <a:lnTo>
                    <a:pt x="1244" y="1372"/>
                  </a:lnTo>
                  <a:lnTo>
                    <a:pt x="1248" y="1372"/>
                  </a:lnTo>
                  <a:lnTo>
                    <a:pt x="1252" y="1376"/>
                  </a:lnTo>
                  <a:lnTo>
                    <a:pt x="1256" y="1376"/>
                  </a:lnTo>
                  <a:lnTo>
                    <a:pt x="1260" y="1376"/>
                  </a:lnTo>
                  <a:lnTo>
                    <a:pt x="1264" y="1376"/>
                  </a:lnTo>
                  <a:lnTo>
                    <a:pt x="1267" y="1376"/>
                  </a:lnTo>
                  <a:lnTo>
                    <a:pt x="1271" y="1376"/>
                  </a:lnTo>
                  <a:lnTo>
                    <a:pt x="1275" y="1376"/>
                  </a:lnTo>
                  <a:lnTo>
                    <a:pt x="1279" y="1376"/>
                  </a:lnTo>
                  <a:lnTo>
                    <a:pt x="1283" y="1379"/>
                  </a:lnTo>
                  <a:lnTo>
                    <a:pt x="1287" y="1379"/>
                  </a:lnTo>
                  <a:lnTo>
                    <a:pt x="1290" y="1379"/>
                  </a:lnTo>
                  <a:lnTo>
                    <a:pt x="1294" y="1379"/>
                  </a:lnTo>
                  <a:lnTo>
                    <a:pt x="1298" y="1379"/>
                  </a:lnTo>
                  <a:lnTo>
                    <a:pt x="1302" y="1379"/>
                  </a:lnTo>
                  <a:lnTo>
                    <a:pt x="1308" y="1379"/>
                  </a:lnTo>
                  <a:lnTo>
                    <a:pt x="1312" y="1379"/>
                  </a:lnTo>
                  <a:lnTo>
                    <a:pt x="1315" y="1379"/>
                  </a:lnTo>
                  <a:lnTo>
                    <a:pt x="1319" y="1379"/>
                  </a:lnTo>
                  <a:lnTo>
                    <a:pt x="1323" y="1379"/>
                  </a:lnTo>
                  <a:lnTo>
                    <a:pt x="1327" y="1379"/>
                  </a:lnTo>
                  <a:lnTo>
                    <a:pt x="1331" y="1379"/>
                  </a:lnTo>
                  <a:lnTo>
                    <a:pt x="1335" y="1379"/>
                  </a:lnTo>
                  <a:lnTo>
                    <a:pt x="1338" y="1379"/>
                  </a:lnTo>
                  <a:lnTo>
                    <a:pt x="1342" y="1379"/>
                  </a:lnTo>
                  <a:lnTo>
                    <a:pt x="1346" y="1379"/>
                  </a:lnTo>
                  <a:lnTo>
                    <a:pt x="1350" y="1379"/>
                  </a:lnTo>
                  <a:lnTo>
                    <a:pt x="1354" y="1379"/>
                  </a:lnTo>
                  <a:lnTo>
                    <a:pt x="1358" y="1379"/>
                  </a:lnTo>
                  <a:lnTo>
                    <a:pt x="1361" y="1379"/>
                  </a:lnTo>
                  <a:lnTo>
                    <a:pt x="1367" y="1379"/>
                  </a:lnTo>
                  <a:lnTo>
                    <a:pt x="1371" y="1379"/>
                  </a:lnTo>
                  <a:lnTo>
                    <a:pt x="1375" y="1379"/>
                  </a:lnTo>
                  <a:lnTo>
                    <a:pt x="1379" y="1379"/>
                  </a:lnTo>
                  <a:lnTo>
                    <a:pt x="1383" y="1379"/>
                  </a:lnTo>
                  <a:lnTo>
                    <a:pt x="1386" y="1379"/>
                  </a:lnTo>
                  <a:lnTo>
                    <a:pt x="1390" y="1379"/>
                  </a:lnTo>
                  <a:lnTo>
                    <a:pt x="1394" y="1379"/>
                  </a:lnTo>
                  <a:lnTo>
                    <a:pt x="1398" y="1379"/>
                  </a:lnTo>
                  <a:lnTo>
                    <a:pt x="1402" y="1379"/>
                  </a:lnTo>
                  <a:lnTo>
                    <a:pt x="1406" y="1379"/>
                  </a:lnTo>
                  <a:lnTo>
                    <a:pt x="1409" y="1379"/>
                  </a:lnTo>
                  <a:lnTo>
                    <a:pt x="1413" y="1379"/>
                  </a:lnTo>
                  <a:lnTo>
                    <a:pt x="1417" y="1379"/>
                  </a:lnTo>
                  <a:lnTo>
                    <a:pt x="1421" y="1379"/>
                  </a:lnTo>
                  <a:lnTo>
                    <a:pt x="1425" y="1379"/>
                  </a:lnTo>
                  <a:lnTo>
                    <a:pt x="1431" y="1379"/>
                  </a:lnTo>
                  <a:lnTo>
                    <a:pt x="1434" y="1379"/>
                  </a:lnTo>
                  <a:lnTo>
                    <a:pt x="1438" y="1379"/>
                  </a:lnTo>
                  <a:lnTo>
                    <a:pt x="1442" y="1379"/>
                  </a:lnTo>
                  <a:lnTo>
                    <a:pt x="1446" y="1379"/>
                  </a:lnTo>
                  <a:lnTo>
                    <a:pt x="1450" y="1379"/>
                  </a:lnTo>
                  <a:lnTo>
                    <a:pt x="1454" y="1379"/>
                  </a:lnTo>
                  <a:lnTo>
                    <a:pt x="1457" y="1379"/>
                  </a:lnTo>
                  <a:lnTo>
                    <a:pt x="1461" y="1379"/>
                  </a:lnTo>
                  <a:lnTo>
                    <a:pt x="1465" y="1379"/>
                  </a:lnTo>
                  <a:lnTo>
                    <a:pt x="1469" y="1379"/>
                  </a:lnTo>
                  <a:lnTo>
                    <a:pt x="1473" y="1379"/>
                  </a:lnTo>
                  <a:lnTo>
                    <a:pt x="1477" y="1379"/>
                  </a:lnTo>
                  <a:lnTo>
                    <a:pt x="1481" y="1379"/>
                  </a:lnTo>
                  <a:lnTo>
                    <a:pt x="1484" y="1379"/>
                  </a:lnTo>
                  <a:lnTo>
                    <a:pt x="1488" y="1379"/>
                  </a:lnTo>
                  <a:lnTo>
                    <a:pt x="1494" y="1376"/>
                  </a:lnTo>
                  <a:lnTo>
                    <a:pt x="1498" y="1376"/>
                  </a:lnTo>
                  <a:lnTo>
                    <a:pt x="1502" y="1376"/>
                  </a:lnTo>
                  <a:lnTo>
                    <a:pt x="1505" y="1376"/>
                  </a:lnTo>
                  <a:lnTo>
                    <a:pt x="1509" y="1376"/>
                  </a:lnTo>
                  <a:lnTo>
                    <a:pt x="1513" y="1376"/>
                  </a:lnTo>
                  <a:lnTo>
                    <a:pt x="1517" y="1376"/>
                  </a:lnTo>
                  <a:lnTo>
                    <a:pt x="1521" y="1376"/>
                  </a:lnTo>
                  <a:lnTo>
                    <a:pt x="1525" y="1376"/>
                  </a:lnTo>
                  <a:lnTo>
                    <a:pt x="1529" y="1376"/>
                  </a:lnTo>
                  <a:lnTo>
                    <a:pt x="1532" y="1376"/>
                  </a:lnTo>
                  <a:lnTo>
                    <a:pt x="1536" y="1376"/>
                  </a:lnTo>
                  <a:lnTo>
                    <a:pt x="1540" y="1372"/>
                  </a:lnTo>
                  <a:lnTo>
                    <a:pt x="1544" y="1376"/>
                  </a:lnTo>
                  <a:lnTo>
                    <a:pt x="1548" y="1376"/>
                  </a:lnTo>
                  <a:lnTo>
                    <a:pt x="1553" y="1372"/>
                  </a:lnTo>
                  <a:lnTo>
                    <a:pt x="1557" y="1372"/>
                  </a:lnTo>
                  <a:lnTo>
                    <a:pt x="1561" y="1372"/>
                  </a:lnTo>
                  <a:lnTo>
                    <a:pt x="1565" y="1372"/>
                  </a:lnTo>
                  <a:lnTo>
                    <a:pt x="1569" y="1372"/>
                  </a:lnTo>
                  <a:lnTo>
                    <a:pt x="1573" y="1372"/>
                  </a:lnTo>
                  <a:lnTo>
                    <a:pt x="1577" y="1372"/>
                  </a:lnTo>
                  <a:lnTo>
                    <a:pt x="1580" y="1372"/>
                  </a:lnTo>
                  <a:lnTo>
                    <a:pt x="1584" y="1372"/>
                  </a:lnTo>
                  <a:lnTo>
                    <a:pt x="1588" y="1372"/>
                  </a:lnTo>
                  <a:lnTo>
                    <a:pt x="1592" y="1372"/>
                  </a:lnTo>
                  <a:lnTo>
                    <a:pt x="1596" y="1372"/>
                  </a:lnTo>
                  <a:lnTo>
                    <a:pt x="1600" y="1372"/>
                  </a:lnTo>
                  <a:lnTo>
                    <a:pt x="1603" y="1372"/>
                  </a:lnTo>
                  <a:lnTo>
                    <a:pt x="1607" y="1372"/>
                  </a:lnTo>
                  <a:lnTo>
                    <a:pt x="1611" y="1372"/>
                  </a:lnTo>
                  <a:lnTo>
                    <a:pt x="1617" y="1372"/>
                  </a:lnTo>
                  <a:lnTo>
                    <a:pt x="1621" y="1372"/>
                  </a:lnTo>
                  <a:lnTo>
                    <a:pt x="1625" y="1372"/>
                  </a:lnTo>
                  <a:lnTo>
                    <a:pt x="1628" y="1368"/>
                  </a:lnTo>
                  <a:lnTo>
                    <a:pt x="1632" y="1368"/>
                  </a:lnTo>
                  <a:lnTo>
                    <a:pt x="1636" y="1368"/>
                  </a:lnTo>
                  <a:lnTo>
                    <a:pt x="1640" y="1368"/>
                  </a:lnTo>
                  <a:lnTo>
                    <a:pt x="1644" y="1364"/>
                  </a:lnTo>
                  <a:lnTo>
                    <a:pt x="1648" y="1361"/>
                  </a:lnTo>
                  <a:lnTo>
                    <a:pt x="1651" y="1350"/>
                  </a:lnTo>
                  <a:lnTo>
                    <a:pt x="1655" y="1335"/>
                  </a:lnTo>
                  <a:lnTo>
                    <a:pt x="1659" y="1309"/>
                  </a:lnTo>
                  <a:lnTo>
                    <a:pt x="1663" y="1271"/>
                  </a:lnTo>
                  <a:lnTo>
                    <a:pt x="1667" y="1219"/>
                  </a:lnTo>
                  <a:lnTo>
                    <a:pt x="1671" y="1156"/>
                  </a:lnTo>
                  <a:lnTo>
                    <a:pt x="1674" y="1085"/>
                  </a:lnTo>
                  <a:lnTo>
                    <a:pt x="1680" y="1019"/>
                  </a:lnTo>
                  <a:lnTo>
                    <a:pt x="1684" y="963"/>
                  </a:lnTo>
                  <a:lnTo>
                    <a:pt x="1688" y="926"/>
                  </a:lnTo>
                  <a:lnTo>
                    <a:pt x="1692" y="911"/>
                  </a:lnTo>
                  <a:lnTo>
                    <a:pt x="1696" y="926"/>
                  </a:lnTo>
                  <a:lnTo>
                    <a:pt x="1699" y="959"/>
                  </a:lnTo>
                  <a:lnTo>
                    <a:pt x="1703" y="1007"/>
                  </a:lnTo>
                  <a:lnTo>
                    <a:pt x="1707" y="1067"/>
                  </a:lnTo>
                  <a:lnTo>
                    <a:pt x="1711" y="1123"/>
                  </a:lnTo>
                  <a:lnTo>
                    <a:pt x="1715" y="1175"/>
                  </a:lnTo>
                  <a:lnTo>
                    <a:pt x="1719" y="1223"/>
                  </a:lnTo>
                  <a:lnTo>
                    <a:pt x="1722" y="1260"/>
                  </a:lnTo>
                  <a:lnTo>
                    <a:pt x="1726" y="1290"/>
                  </a:lnTo>
                  <a:lnTo>
                    <a:pt x="1730" y="1312"/>
                  </a:lnTo>
                  <a:lnTo>
                    <a:pt x="1734" y="1327"/>
                  </a:lnTo>
                  <a:lnTo>
                    <a:pt x="1740" y="1338"/>
                  </a:lnTo>
                  <a:lnTo>
                    <a:pt x="1744" y="1346"/>
                  </a:lnTo>
                  <a:lnTo>
                    <a:pt x="1747" y="1353"/>
                  </a:lnTo>
                  <a:lnTo>
                    <a:pt x="1751" y="1357"/>
                  </a:lnTo>
                  <a:lnTo>
                    <a:pt x="1755" y="1361"/>
                  </a:lnTo>
                  <a:lnTo>
                    <a:pt x="1759" y="1361"/>
                  </a:lnTo>
                  <a:lnTo>
                    <a:pt x="1763" y="1364"/>
                  </a:lnTo>
                  <a:lnTo>
                    <a:pt x="1767" y="1364"/>
                  </a:lnTo>
                  <a:lnTo>
                    <a:pt x="1770" y="1364"/>
                  </a:lnTo>
                  <a:lnTo>
                    <a:pt x="1774" y="1368"/>
                  </a:lnTo>
                  <a:lnTo>
                    <a:pt x="1778" y="1368"/>
                  </a:lnTo>
                  <a:lnTo>
                    <a:pt x="1782" y="1368"/>
                  </a:lnTo>
                  <a:lnTo>
                    <a:pt x="1786" y="1368"/>
                  </a:lnTo>
                  <a:lnTo>
                    <a:pt x="1790" y="1372"/>
                  </a:lnTo>
                  <a:lnTo>
                    <a:pt x="1793" y="1372"/>
                  </a:lnTo>
                  <a:lnTo>
                    <a:pt x="1797" y="1372"/>
                  </a:lnTo>
                  <a:lnTo>
                    <a:pt x="1803" y="1372"/>
                  </a:lnTo>
                  <a:lnTo>
                    <a:pt x="1807" y="1372"/>
                  </a:lnTo>
                  <a:lnTo>
                    <a:pt x="1811" y="1372"/>
                  </a:lnTo>
                  <a:lnTo>
                    <a:pt x="1815" y="1372"/>
                  </a:lnTo>
                  <a:lnTo>
                    <a:pt x="1818" y="1372"/>
                  </a:lnTo>
                  <a:lnTo>
                    <a:pt x="1822" y="1372"/>
                  </a:lnTo>
                  <a:lnTo>
                    <a:pt x="1826" y="1372"/>
                  </a:lnTo>
                  <a:lnTo>
                    <a:pt x="1830" y="1372"/>
                  </a:lnTo>
                  <a:lnTo>
                    <a:pt x="1834" y="1372"/>
                  </a:lnTo>
                  <a:lnTo>
                    <a:pt x="1838" y="1372"/>
                  </a:lnTo>
                  <a:lnTo>
                    <a:pt x="1841" y="1372"/>
                  </a:lnTo>
                  <a:lnTo>
                    <a:pt x="1845" y="1372"/>
                  </a:lnTo>
                  <a:lnTo>
                    <a:pt x="1849" y="1372"/>
                  </a:lnTo>
                  <a:lnTo>
                    <a:pt x="1853" y="1372"/>
                  </a:lnTo>
                  <a:lnTo>
                    <a:pt x="1857" y="1372"/>
                  </a:lnTo>
                  <a:lnTo>
                    <a:pt x="1861" y="1372"/>
                  </a:lnTo>
                  <a:lnTo>
                    <a:pt x="1866" y="1372"/>
                  </a:lnTo>
                  <a:lnTo>
                    <a:pt x="1870" y="1372"/>
                  </a:lnTo>
                  <a:lnTo>
                    <a:pt x="1874" y="1372"/>
                  </a:lnTo>
                  <a:lnTo>
                    <a:pt x="1878" y="1372"/>
                  </a:lnTo>
                  <a:lnTo>
                    <a:pt x="1882" y="1372"/>
                  </a:lnTo>
                  <a:lnTo>
                    <a:pt x="1886" y="1372"/>
                  </a:lnTo>
                  <a:lnTo>
                    <a:pt x="1889" y="1372"/>
                  </a:lnTo>
                  <a:lnTo>
                    <a:pt x="1893" y="1372"/>
                  </a:lnTo>
                  <a:lnTo>
                    <a:pt x="1897" y="1372"/>
                  </a:lnTo>
                  <a:lnTo>
                    <a:pt x="1901" y="1372"/>
                  </a:lnTo>
                  <a:lnTo>
                    <a:pt x="1905" y="1368"/>
                  </a:lnTo>
                  <a:lnTo>
                    <a:pt x="1909" y="1368"/>
                  </a:lnTo>
                  <a:lnTo>
                    <a:pt x="1913" y="1368"/>
                  </a:lnTo>
                  <a:lnTo>
                    <a:pt x="1916" y="1364"/>
                  </a:lnTo>
                  <a:lnTo>
                    <a:pt x="1920" y="1364"/>
                  </a:lnTo>
                  <a:lnTo>
                    <a:pt x="1926" y="1364"/>
                  </a:lnTo>
                  <a:lnTo>
                    <a:pt x="1930" y="1361"/>
                  </a:lnTo>
                  <a:lnTo>
                    <a:pt x="1934" y="1361"/>
                  </a:lnTo>
                  <a:lnTo>
                    <a:pt x="1937" y="1357"/>
                  </a:lnTo>
                  <a:lnTo>
                    <a:pt x="1941" y="1357"/>
                  </a:lnTo>
                  <a:lnTo>
                    <a:pt x="1945" y="1357"/>
                  </a:lnTo>
                  <a:lnTo>
                    <a:pt x="1949" y="1357"/>
                  </a:lnTo>
                  <a:lnTo>
                    <a:pt x="1953" y="1357"/>
                  </a:lnTo>
                  <a:lnTo>
                    <a:pt x="1957" y="1353"/>
                  </a:lnTo>
                  <a:lnTo>
                    <a:pt x="1961" y="1357"/>
                  </a:lnTo>
                  <a:lnTo>
                    <a:pt x="1964" y="1357"/>
                  </a:lnTo>
                  <a:lnTo>
                    <a:pt x="1968" y="1357"/>
                  </a:lnTo>
                  <a:lnTo>
                    <a:pt x="1972" y="1361"/>
                  </a:lnTo>
                  <a:lnTo>
                    <a:pt x="1976" y="1361"/>
                  </a:lnTo>
                  <a:lnTo>
                    <a:pt x="1980" y="1364"/>
                  </a:lnTo>
                  <a:lnTo>
                    <a:pt x="1984" y="1364"/>
                  </a:lnTo>
                  <a:lnTo>
                    <a:pt x="1989" y="1364"/>
                  </a:lnTo>
                  <a:lnTo>
                    <a:pt x="1993" y="1368"/>
                  </a:lnTo>
                  <a:lnTo>
                    <a:pt x="1997" y="1368"/>
                  </a:lnTo>
                  <a:lnTo>
                    <a:pt x="2001" y="1368"/>
                  </a:lnTo>
                  <a:lnTo>
                    <a:pt x="2005" y="1372"/>
                  </a:lnTo>
                  <a:lnTo>
                    <a:pt x="2009" y="1372"/>
                  </a:lnTo>
                  <a:lnTo>
                    <a:pt x="2012" y="1372"/>
                  </a:lnTo>
                  <a:lnTo>
                    <a:pt x="2016" y="1372"/>
                  </a:lnTo>
                  <a:lnTo>
                    <a:pt x="2020" y="1372"/>
                  </a:lnTo>
                  <a:lnTo>
                    <a:pt x="2024" y="1372"/>
                  </a:lnTo>
                  <a:lnTo>
                    <a:pt x="2028" y="1372"/>
                  </a:lnTo>
                  <a:lnTo>
                    <a:pt x="2032" y="1372"/>
                  </a:lnTo>
                  <a:lnTo>
                    <a:pt x="2035" y="1372"/>
                  </a:lnTo>
                  <a:lnTo>
                    <a:pt x="2039" y="1372"/>
                  </a:lnTo>
                  <a:lnTo>
                    <a:pt x="2043" y="1372"/>
                  </a:lnTo>
                  <a:lnTo>
                    <a:pt x="2047" y="1372"/>
                  </a:lnTo>
                  <a:lnTo>
                    <a:pt x="2053" y="1372"/>
                  </a:lnTo>
                  <a:lnTo>
                    <a:pt x="2057" y="1372"/>
                  </a:lnTo>
                  <a:lnTo>
                    <a:pt x="2060" y="1372"/>
                  </a:lnTo>
                  <a:lnTo>
                    <a:pt x="2064" y="1372"/>
                  </a:lnTo>
                  <a:lnTo>
                    <a:pt x="2068" y="1376"/>
                  </a:lnTo>
                  <a:lnTo>
                    <a:pt x="2072" y="1376"/>
                  </a:lnTo>
                  <a:lnTo>
                    <a:pt x="2076" y="1376"/>
                  </a:lnTo>
                  <a:lnTo>
                    <a:pt x="2080" y="1372"/>
                  </a:lnTo>
                  <a:lnTo>
                    <a:pt x="2083" y="1372"/>
                  </a:lnTo>
                  <a:lnTo>
                    <a:pt x="2087" y="1372"/>
                  </a:lnTo>
                  <a:lnTo>
                    <a:pt x="2091" y="1372"/>
                  </a:lnTo>
                  <a:lnTo>
                    <a:pt x="2095" y="1372"/>
                  </a:lnTo>
                  <a:lnTo>
                    <a:pt x="2099" y="1372"/>
                  </a:lnTo>
                  <a:lnTo>
                    <a:pt x="2103" y="1372"/>
                  </a:lnTo>
                  <a:lnTo>
                    <a:pt x="2106" y="1372"/>
                  </a:lnTo>
                  <a:lnTo>
                    <a:pt x="2112" y="1372"/>
                  </a:lnTo>
                  <a:lnTo>
                    <a:pt x="2116" y="1372"/>
                  </a:lnTo>
                  <a:lnTo>
                    <a:pt x="2120" y="1372"/>
                  </a:lnTo>
                  <a:lnTo>
                    <a:pt x="2124" y="1372"/>
                  </a:lnTo>
                  <a:lnTo>
                    <a:pt x="2128" y="1372"/>
                  </a:lnTo>
                  <a:lnTo>
                    <a:pt x="2131" y="1372"/>
                  </a:lnTo>
                  <a:lnTo>
                    <a:pt x="2135" y="1372"/>
                  </a:lnTo>
                  <a:lnTo>
                    <a:pt x="2139" y="1372"/>
                  </a:lnTo>
                  <a:lnTo>
                    <a:pt x="2143" y="1372"/>
                  </a:lnTo>
                  <a:lnTo>
                    <a:pt x="2147" y="1372"/>
                  </a:lnTo>
                  <a:lnTo>
                    <a:pt x="2151" y="1372"/>
                  </a:lnTo>
                  <a:lnTo>
                    <a:pt x="2154" y="1372"/>
                  </a:lnTo>
                  <a:lnTo>
                    <a:pt x="2158" y="1372"/>
                  </a:lnTo>
                  <a:lnTo>
                    <a:pt x="2162" y="1372"/>
                  </a:lnTo>
                  <a:lnTo>
                    <a:pt x="2166" y="1372"/>
                  </a:lnTo>
                  <a:lnTo>
                    <a:pt x="2170" y="1372"/>
                  </a:lnTo>
                  <a:lnTo>
                    <a:pt x="2176" y="1372"/>
                  </a:lnTo>
                  <a:lnTo>
                    <a:pt x="2179" y="1372"/>
                  </a:lnTo>
                  <a:lnTo>
                    <a:pt x="2183" y="1372"/>
                  </a:lnTo>
                  <a:lnTo>
                    <a:pt x="2187" y="1372"/>
                  </a:lnTo>
                  <a:lnTo>
                    <a:pt x="2191" y="1372"/>
                  </a:lnTo>
                  <a:lnTo>
                    <a:pt x="2195" y="1372"/>
                  </a:lnTo>
                  <a:lnTo>
                    <a:pt x="2199" y="1372"/>
                  </a:lnTo>
                  <a:lnTo>
                    <a:pt x="2202" y="1372"/>
                  </a:lnTo>
                  <a:lnTo>
                    <a:pt x="2206" y="1372"/>
                  </a:lnTo>
                  <a:lnTo>
                    <a:pt x="2210" y="1372"/>
                  </a:lnTo>
                  <a:lnTo>
                    <a:pt x="2214" y="1372"/>
                  </a:lnTo>
                  <a:lnTo>
                    <a:pt x="2218" y="1372"/>
                  </a:lnTo>
                  <a:lnTo>
                    <a:pt x="2222" y="1372"/>
                  </a:lnTo>
                  <a:lnTo>
                    <a:pt x="2225" y="1372"/>
                  </a:lnTo>
                  <a:lnTo>
                    <a:pt x="2229" y="1372"/>
                  </a:lnTo>
                  <a:lnTo>
                    <a:pt x="2233" y="1372"/>
                  </a:lnTo>
                  <a:lnTo>
                    <a:pt x="2239" y="1372"/>
                  </a:lnTo>
                  <a:lnTo>
                    <a:pt x="2243" y="1372"/>
                  </a:lnTo>
                  <a:lnTo>
                    <a:pt x="2247" y="1372"/>
                  </a:lnTo>
                  <a:lnTo>
                    <a:pt x="2250" y="1372"/>
                  </a:lnTo>
                  <a:lnTo>
                    <a:pt x="2254" y="1372"/>
                  </a:lnTo>
                  <a:lnTo>
                    <a:pt x="2258" y="1372"/>
                  </a:lnTo>
                  <a:lnTo>
                    <a:pt x="2262" y="1376"/>
                  </a:lnTo>
                  <a:lnTo>
                    <a:pt x="2266" y="1376"/>
                  </a:lnTo>
                  <a:lnTo>
                    <a:pt x="2270" y="1376"/>
                  </a:lnTo>
                  <a:lnTo>
                    <a:pt x="2273" y="1376"/>
                  </a:lnTo>
                  <a:lnTo>
                    <a:pt x="2277" y="1376"/>
                  </a:lnTo>
                  <a:lnTo>
                    <a:pt x="2281" y="1376"/>
                  </a:lnTo>
                  <a:lnTo>
                    <a:pt x="2285" y="1376"/>
                  </a:lnTo>
                  <a:lnTo>
                    <a:pt x="2289" y="1376"/>
                  </a:lnTo>
                  <a:lnTo>
                    <a:pt x="2293" y="1376"/>
                  </a:lnTo>
                  <a:lnTo>
                    <a:pt x="2298" y="1376"/>
                  </a:lnTo>
                  <a:lnTo>
                    <a:pt x="2302" y="1376"/>
                  </a:lnTo>
                  <a:lnTo>
                    <a:pt x="2306" y="1376"/>
                  </a:lnTo>
                  <a:lnTo>
                    <a:pt x="2310" y="1376"/>
                  </a:lnTo>
                  <a:lnTo>
                    <a:pt x="2314" y="1376"/>
                  </a:lnTo>
                  <a:lnTo>
                    <a:pt x="2318" y="1376"/>
                  </a:lnTo>
                  <a:lnTo>
                    <a:pt x="2321" y="1376"/>
                  </a:lnTo>
                  <a:lnTo>
                    <a:pt x="2325" y="1376"/>
                  </a:lnTo>
                  <a:lnTo>
                    <a:pt x="2329" y="1376"/>
                  </a:lnTo>
                  <a:lnTo>
                    <a:pt x="2333" y="1376"/>
                  </a:lnTo>
                  <a:lnTo>
                    <a:pt x="2337" y="1376"/>
                  </a:lnTo>
                  <a:lnTo>
                    <a:pt x="2341" y="1376"/>
                  </a:lnTo>
                  <a:lnTo>
                    <a:pt x="2345" y="1376"/>
                  </a:lnTo>
                  <a:lnTo>
                    <a:pt x="2348" y="1376"/>
                  </a:lnTo>
                  <a:lnTo>
                    <a:pt x="2352" y="1376"/>
                  </a:lnTo>
                  <a:lnTo>
                    <a:pt x="2356" y="1376"/>
                  </a:lnTo>
                  <a:lnTo>
                    <a:pt x="2362" y="1376"/>
                  </a:lnTo>
                  <a:lnTo>
                    <a:pt x="2366" y="1376"/>
                  </a:lnTo>
                  <a:lnTo>
                    <a:pt x="2369" y="1376"/>
                  </a:lnTo>
                  <a:lnTo>
                    <a:pt x="2373" y="1376"/>
                  </a:lnTo>
                  <a:lnTo>
                    <a:pt x="2377" y="1379"/>
                  </a:lnTo>
                  <a:lnTo>
                    <a:pt x="2381" y="1379"/>
                  </a:lnTo>
                  <a:lnTo>
                    <a:pt x="2385" y="1379"/>
                  </a:lnTo>
                  <a:lnTo>
                    <a:pt x="2389" y="1379"/>
                  </a:lnTo>
                  <a:lnTo>
                    <a:pt x="2393" y="1379"/>
                  </a:lnTo>
                  <a:lnTo>
                    <a:pt x="2396" y="1379"/>
                  </a:lnTo>
                  <a:lnTo>
                    <a:pt x="2400" y="1379"/>
                  </a:lnTo>
                  <a:lnTo>
                    <a:pt x="2404" y="1379"/>
                  </a:lnTo>
                  <a:lnTo>
                    <a:pt x="2408" y="1376"/>
                  </a:lnTo>
                  <a:lnTo>
                    <a:pt x="2412" y="1376"/>
                  </a:lnTo>
                  <a:lnTo>
                    <a:pt x="2416" y="1376"/>
                  </a:lnTo>
                  <a:lnTo>
                    <a:pt x="2419" y="1376"/>
                  </a:lnTo>
                  <a:lnTo>
                    <a:pt x="2425" y="1376"/>
                  </a:lnTo>
                  <a:lnTo>
                    <a:pt x="2429" y="1376"/>
                  </a:lnTo>
                  <a:lnTo>
                    <a:pt x="2433" y="1376"/>
                  </a:lnTo>
                  <a:lnTo>
                    <a:pt x="2437" y="1372"/>
                  </a:lnTo>
                  <a:lnTo>
                    <a:pt x="2441" y="1372"/>
                  </a:lnTo>
                  <a:lnTo>
                    <a:pt x="2444" y="1368"/>
                  </a:lnTo>
                  <a:lnTo>
                    <a:pt x="2448" y="1364"/>
                  </a:lnTo>
                  <a:lnTo>
                    <a:pt x="2452" y="1361"/>
                  </a:lnTo>
                  <a:lnTo>
                    <a:pt x="2456" y="1350"/>
                  </a:lnTo>
                  <a:lnTo>
                    <a:pt x="2460" y="1335"/>
                  </a:lnTo>
                  <a:lnTo>
                    <a:pt x="2464" y="1312"/>
                  </a:lnTo>
                  <a:lnTo>
                    <a:pt x="2467" y="1283"/>
                  </a:lnTo>
                  <a:lnTo>
                    <a:pt x="2471" y="1231"/>
                  </a:lnTo>
                  <a:lnTo>
                    <a:pt x="2475" y="1164"/>
                  </a:lnTo>
                  <a:lnTo>
                    <a:pt x="2479" y="1071"/>
                  </a:lnTo>
                  <a:lnTo>
                    <a:pt x="2485" y="952"/>
                  </a:lnTo>
                  <a:lnTo>
                    <a:pt x="2489" y="810"/>
                  </a:lnTo>
                  <a:lnTo>
                    <a:pt x="2492" y="647"/>
                  </a:lnTo>
                  <a:lnTo>
                    <a:pt x="2496" y="472"/>
                  </a:lnTo>
                  <a:lnTo>
                    <a:pt x="2500" y="305"/>
                  </a:lnTo>
                  <a:lnTo>
                    <a:pt x="2504" y="159"/>
                  </a:lnTo>
                  <a:lnTo>
                    <a:pt x="2508" y="52"/>
                  </a:lnTo>
                  <a:lnTo>
                    <a:pt x="2512" y="0"/>
                  </a:lnTo>
                  <a:lnTo>
                    <a:pt x="2515" y="7"/>
                  </a:lnTo>
                  <a:lnTo>
                    <a:pt x="2519" y="70"/>
                  </a:lnTo>
                  <a:lnTo>
                    <a:pt x="2523" y="182"/>
                  </a:lnTo>
                  <a:lnTo>
                    <a:pt x="2527" y="323"/>
                  </a:lnTo>
                  <a:lnTo>
                    <a:pt x="2531" y="483"/>
                  </a:lnTo>
                  <a:lnTo>
                    <a:pt x="2535" y="643"/>
                  </a:lnTo>
                  <a:lnTo>
                    <a:pt x="2538" y="788"/>
                  </a:lnTo>
                  <a:lnTo>
                    <a:pt x="2542" y="922"/>
                  </a:lnTo>
                  <a:lnTo>
                    <a:pt x="2548" y="1030"/>
                  </a:lnTo>
                  <a:lnTo>
                    <a:pt x="2552" y="1115"/>
                  </a:lnTo>
                  <a:lnTo>
                    <a:pt x="2556" y="1182"/>
                  </a:lnTo>
                  <a:lnTo>
                    <a:pt x="2560" y="1234"/>
                  </a:lnTo>
                  <a:lnTo>
                    <a:pt x="2563" y="1271"/>
                  </a:lnTo>
                  <a:lnTo>
                    <a:pt x="2567" y="1297"/>
                  </a:lnTo>
                  <a:lnTo>
                    <a:pt x="2571" y="1320"/>
                  </a:lnTo>
                  <a:lnTo>
                    <a:pt x="2575" y="1331"/>
                  </a:lnTo>
                  <a:lnTo>
                    <a:pt x="2579" y="1342"/>
                  </a:lnTo>
                  <a:lnTo>
                    <a:pt x="2583" y="1346"/>
                  </a:lnTo>
                  <a:lnTo>
                    <a:pt x="2586" y="1353"/>
                  </a:lnTo>
                  <a:lnTo>
                    <a:pt x="2590" y="1357"/>
                  </a:lnTo>
                  <a:lnTo>
                    <a:pt x="2594" y="1357"/>
                  </a:lnTo>
                  <a:lnTo>
                    <a:pt x="2598" y="1357"/>
                  </a:lnTo>
                  <a:lnTo>
                    <a:pt x="2602" y="1357"/>
                  </a:lnTo>
                  <a:lnTo>
                    <a:pt x="2606" y="1357"/>
                  </a:lnTo>
                  <a:lnTo>
                    <a:pt x="2611" y="1353"/>
                  </a:lnTo>
                  <a:lnTo>
                    <a:pt x="2615" y="1346"/>
                  </a:lnTo>
                  <a:lnTo>
                    <a:pt x="2619" y="1335"/>
                  </a:lnTo>
                  <a:lnTo>
                    <a:pt x="2623" y="1316"/>
                  </a:lnTo>
                  <a:lnTo>
                    <a:pt x="2627" y="1290"/>
                  </a:lnTo>
                  <a:lnTo>
                    <a:pt x="2631" y="1253"/>
                  </a:lnTo>
                  <a:lnTo>
                    <a:pt x="2634" y="1201"/>
                  </a:lnTo>
                  <a:lnTo>
                    <a:pt x="2638" y="1130"/>
                  </a:lnTo>
                  <a:lnTo>
                    <a:pt x="2642" y="1041"/>
                  </a:lnTo>
                  <a:lnTo>
                    <a:pt x="2646" y="940"/>
                  </a:lnTo>
                  <a:lnTo>
                    <a:pt x="2650" y="829"/>
                  </a:lnTo>
                  <a:lnTo>
                    <a:pt x="2654" y="717"/>
                  </a:lnTo>
                  <a:lnTo>
                    <a:pt x="2657" y="617"/>
                  </a:lnTo>
                  <a:lnTo>
                    <a:pt x="2661" y="546"/>
                  </a:lnTo>
                  <a:lnTo>
                    <a:pt x="2665" y="509"/>
                  </a:lnTo>
                  <a:lnTo>
                    <a:pt x="2671" y="516"/>
                  </a:lnTo>
                  <a:lnTo>
                    <a:pt x="2675" y="565"/>
                  </a:lnTo>
                  <a:lnTo>
                    <a:pt x="2679" y="647"/>
                  </a:lnTo>
                  <a:lnTo>
                    <a:pt x="2682" y="747"/>
                  </a:lnTo>
                  <a:lnTo>
                    <a:pt x="2686" y="855"/>
                  </a:lnTo>
                  <a:lnTo>
                    <a:pt x="2690" y="963"/>
                  </a:lnTo>
                  <a:lnTo>
                    <a:pt x="2694" y="1056"/>
                  </a:lnTo>
                  <a:lnTo>
                    <a:pt x="2698" y="1138"/>
                  </a:lnTo>
                  <a:lnTo>
                    <a:pt x="2702" y="1201"/>
                  </a:lnTo>
                  <a:lnTo>
                    <a:pt x="2705" y="1245"/>
                  </a:lnTo>
                  <a:lnTo>
                    <a:pt x="2709" y="1283"/>
                  </a:lnTo>
                  <a:lnTo>
                    <a:pt x="2713" y="1309"/>
                  </a:lnTo>
                  <a:lnTo>
                    <a:pt x="2717" y="1324"/>
                  </a:lnTo>
                  <a:lnTo>
                    <a:pt x="2721" y="1338"/>
                  </a:lnTo>
                  <a:lnTo>
                    <a:pt x="2725" y="1346"/>
                  </a:lnTo>
                  <a:lnTo>
                    <a:pt x="2729" y="1350"/>
                  </a:lnTo>
                  <a:lnTo>
                    <a:pt x="2734" y="1357"/>
                  </a:lnTo>
                  <a:lnTo>
                    <a:pt x="2738" y="1357"/>
                  </a:lnTo>
                  <a:lnTo>
                    <a:pt x="2742" y="1361"/>
                  </a:lnTo>
                  <a:lnTo>
                    <a:pt x="2746" y="1364"/>
                  </a:lnTo>
                  <a:lnTo>
                    <a:pt x="2750" y="1364"/>
                  </a:lnTo>
                  <a:lnTo>
                    <a:pt x="2753" y="1364"/>
                  </a:lnTo>
                  <a:lnTo>
                    <a:pt x="2757" y="1364"/>
                  </a:lnTo>
                  <a:lnTo>
                    <a:pt x="2761" y="1368"/>
                  </a:lnTo>
                  <a:lnTo>
                    <a:pt x="2765" y="1368"/>
                  </a:lnTo>
                  <a:lnTo>
                    <a:pt x="2769" y="1368"/>
                  </a:lnTo>
                  <a:lnTo>
                    <a:pt x="2773" y="1368"/>
                  </a:lnTo>
                  <a:lnTo>
                    <a:pt x="2777" y="1372"/>
                  </a:lnTo>
                  <a:lnTo>
                    <a:pt x="2780" y="1372"/>
                  </a:lnTo>
                  <a:lnTo>
                    <a:pt x="2784" y="1372"/>
                  </a:lnTo>
                  <a:lnTo>
                    <a:pt x="2788" y="1372"/>
                  </a:lnTo>
                  <a:lnTo>
                    <a:pt x="2792" y="1372"/>
                  </a:lnTo>
                  <a:lnTo>
                    <a:pt x="2798" y="1372"/>
                  </a:lnTo>
                  <a:lnTo>
                    <a:pt x="2801" y="1372"/>
                  </a:lnTo>
                  <a:lnTo>
                    <a:pt x="2805" y="1372"/>
                  </a:lnTo>
                  <a:lnTo>
                    <a:pt x="2809" y="1376"/>
                  </a:lnTo>
                  <a:lnTo>
                    <a:pt x="2813" y="1376"/>
                  </a:lnTo>
                  <a:lnTo>
                    <a:pt x="2817" y="1376"/>
                  </a:lnTo>
                  <a:lnTo>
                    <a:pt x="2821" y="1376"/>
                  </a:lnTo>
                  <a:lnTo>
                    <a:pt x="2825" y="1376"/>
                  </a:lnTo>
                  <a:lnTo>
                    <a:pt x="2828" y="1376"/>
                  </a:lnTo>
                  <a:lnTo>
                    <a:pt x="2832" y="1376"/>
                  </a:lnTo>
                  <a:lnTo>
                    <a:pt x="2836" y="1376"/>
                  </a:lnTo>
                  <a:lnTo>
                    <a:pt x="2840" y="1376"/>
                  </a:lnTo>
                  <a:lnTo>
                    <a:pt x="2844" y="1372"/>
                  </a:lnTo>
                  <a:lnTo>
                    <a:pt x="2848" y="1372"/>
                  </a:lnTo>
                  <a:lnTo>
                    <a:pt x="2851" y="1372"/>
                  </a:lnTo>
                  <a:lnTo>
                    <a:pt x="2857" y="1372"/>
                  </a:lnTo>
                  <a:lnTo>
                    <a:pt x="2861" y="1372"/>
                  </a:lnTo>
                  <a:lnTo>
                    <a:pt x="2865" y="1368"/>
                  </a:lnTo>
                  <a:lnTo>
                    <a:pt x="2869" y="1368"/>
                  </a:lnTo>
                  <a:lnTo>
                    <a:pt x="2873" y="1364"/>
                  </a:lnTo>
                  <a:lnTo>
                    <a:pt x="2876" y="1364"/>
                  </a:lnTo>
                  <a:lnTo>
                    <a:pt x="2880" y="1364"/>
                  </a:lnTo>
                  <a:lnTo>
                    <a:pt x="2884" y="1364"/>
                  </a:lnTo>
                  <a:lnTo>
                    <a:pt x="2888" y="1368"/>
                  </a:lnTo>
                  <a:lnTo>
                    <a:pt x="2892" y="1368"/>
                  </a:lnTo>
                  <a:lnTo>
                    <a:pt x="2896" y="1368"/>
                  </a:lnTo>
                  <a:lnTo>
                    <a:pt x="2899" y="1372"/>
                  </a:lnTo>
                  <a:lnTo>
                    <a:pt x="2903" y="1372"/>
                  </a:lnTo>
                  <a:lnTo>
                    <a:pt x="2907" y="1372"/>
                  </a:lnTo>
                  <a:lnTo>
                    <a:pt x="2911" y="1376"/>
                  </a:lnTo>
                  <a:lnTo>
                    <a:pt x="2915" y="1376"/>
                  </a:lnTo>
                  <a:lnTo>
                    <a:pt x="2921" y="1376"/>
                  </a:lnTo>
                  <a:lnTo>
                    <a:pt x="2924" y="1376"/>
                  </a:lnTo>
                  <a:lnTo>
                    <a:pt x="2928" y="1376"/>
                  </a:lnTo>
                  <a:lnTo>
                    <a:pt x="2932" y="1376"/>
                  </a:lnTo>
                  <a:lnTo>
                    <a:pt x="2936" y="1376"/>
                  </a:lnTo>
                  <a:lnTo>
                    <a:pt x="2940" y="1376"/>
                  </a:lnTo>
                  <a:lnTo>
                    <a:pt x="2944" y="1376"/>
                  </a:lnTo>
                  <a:lnTo>
                    <a:pt x="2947" y="1372"/>
                  </a:lnTo>
                  <a:lnTo>
                    <a:pt x="2951" y="1372"/>
                  </a:lnTo>
                  <a:lnTo>
                    <a:pt x="2955" y="1372"/>
                  </a:lnTo>
                  <a:lnTo>
                    <a:pt x="2959" y="1368"/>
                  </a:lnTo>
                  <a:lnTo>
                    <a:pt x="2963" y="1368"/>
                  </a:lnTo>
                  <a:lnTo>
                    <a:pt x="2967" y="1368"/>
                  </a:lnTo>
                  <a:lnTo>
                    <a:pt x="2970" y="1368"/>
                  </a:lnTo>
                  <a:lnTo>
                    <a:pt x="2974" y="1368"/>
                  </a:lnTo>
                  <a:lnTo>
                    <a:pt x="2978" y="1368"/>
                  </a:lnTo>
                  <a:lnTo>
                    <a:pt x="2984" y="1368"/>
                  </a:lnTo>
                  <a:lnTo>
                    <a:pt x="2988" y="1372"/>
                  </a:lnTo>
                  <a:lnTo>
                    <a:pt x="2992" y="1372"/>
                  </a:lnTo>
                  <a:lnTo>
                    <a:pt x="2995" y="1372"/>
                  </a:lnTo>
                  <a:lnTo>
                    <a:pt x="2999" y="1372"/>
                  </a:lnTo>
                  <a:lnTo>
                    <a:pt x="3003" y="1372"/>
                  </a:lnTo>
                  <a:lnTo>
                    <a:pt x="3007" y="1372"/>
                  </a:lnTo>
                  <a:lnTo>
                    <a:pt x="3011" y="1372"/>
                  </a:lnTo>
                  <a:lnTo>
                    <a:pt x="3015" y="1372"/>
                  </a:lnTo>
                  <a:lnTo>
                    <a:pt x="3018" y="1376"/>
                  </a:lnTo>
                  <a:lnTo>
                    <a:pt x="3022" y="1376"/>
                  </a:lnTo>
                  <a:lnTo>
                    <a:pt x="3026" y="1376"/>
                  </a:lnTo>
                  <a:lnTo>
                    <a:pt x="3030" y="1376"/>
                  </a:lnTo>
                  <a:lnTo>
                    <a:pt x="3034" y="1376"/>
                  </a:lnTo>
                  <a:lnTo>
                    <a:pt x="3038" y="1376"/>
                  </a:lnTo>
                  <a:lnTo>
                    <a:pt x="3043" y="1376"/>
                  </a:lnTo>
                  <a:lnTo>
                    <a:pt x="3047" y="1376"/>
                  </a:lnTo>
                  <a:lnTo>
                    <a:pt x="3051" y="1379"/>
                  </a:lnTo>
                  <a:lnTo>
                    <a:pt x="3055" y="1376"/>
                  </a:lnTo>
                  <a:lnTo>
                    <a:pt x="3059" y="1379"/>
                  </a:lnTo>
                  <a:lnTo>
                    <a:pt x="3063" y="1379"/>
                  </a:lnTo>
                  <a:lnTo>
                    <a:pt x="3066" y="1379"/>
                  </a:lnTo>
                  <a:lnTo>
                    <a:pt x="3070" y="1376"/>
                  </a:lnTo>
                  <a:lnTo>
                    <a:pt x="3074" y="1379"/>
                  </a:lnTo>
                  <a:lnTo>
                    <a:pt x="3078" y="1379"/>
                  </a:lnTo>
                  <a:lnTo>
                    <a:pt x="3082" y="1379"/>
                  </a:lnTo>
                  <a:lnTo>
                    <a:pt x="3086" y="1379"/>
                  </a:lnTo>
                  <a:lnTo>
                    <a:pt x="3089" y="1379"/>
                  </a:lnTo>
                  <a:lnTo>
                    <a:pt x="3093" y="1379"/>
                  </a:lnTo>
                  <a:lnTo>
                    <a:pt x="3097" y="1376"/>
                  </a:lnTo>
                  <a:lnTo>
                    <a:pt x="3101" y="1376"/>
                  </a:lnTo>
                  <a:lnTo>
                    <a:pt x="3107" y="1376"/>
                  </a:lnTo>
                  <a:lnTo>
                    <a:pt x="3111" y="1376"/>
                  </a:lnTo>
                  <a:lnTo>
                    <a:pt x="3114" y="1376"/>
                  </a:lnTo>
                  <a:lnTo>
                    <a:pt x="3118" y="1376"/>
                  </a:lnTo>
                  <a:lnTo>
                    <a:pt x="3122" y="1376"/>
                  </a:lnTo>
                  <a:lnTo>
                    <a:pt x="3126" y="1376"/>
                  </a:lnTo>
                  <a:lnTo>
                    <a:pt x="3130" y="1376"/>
                  </a:lnTo>
                  <a:lnTo>
                    <a:pt x="3134" y="1376"/>
                  </a:lnTo>
                  <a:lnTo>
                    <a:pt x="3137" y="1376"/>
                  </a:lnTo>
                  <a:lnTo>
                    <a:pt x="3141" y="1379"/>
                  </a:lnTo>
                  <a:lnTo>
                    <a:pt x="3145" y="1379"/>
                  </a:lnTo>
                  <a:lnTo>
                    <a:pt x="3149" y="1379"/>
                  </a:lnTo>
                  <a:lnTo>
                    <a:pt x="3153" y="1379"/>
                  </a:lnTo>
                  <a:lnTo>
                    <a:pt x="3157" y="1379"/>
                  </a:lnTo>
                  <a:lnTo>
                    <a:pt x="3161" y="1379"/>
                  </a:lnTo>
                  <a:lnTo>
                    <a:pt x="3164" y="1379"/>
                  </a:lnTo>
                  <a:lnTo>
                    <a:pt x="3170" y="1379"/>
                  </a:lnTo>
                  <a:lnTo>
                    <a:pt x="3174" y="1379"/>
                  </a:lnTo>
                  <a:lnTo>
                    <a:pt x="3178" y="1379"/>
                  </a:lnTo>
                  <a:lnTo>
                    <a:pt x="3182" y="1379"/>
                  </a:lnTo>
                  <a:lnTo>
                    <a:pt x="3185" y="1379"/>
                  </a:lnTo>
                  <a:lnTo>
                    <a:pt x="3189" y="1379"/>
                  </a:lnTo>
                  <a:lnTo>
                    <a:pt x="3193" y="1379"/>
                  </a:lnTo>
                  <a:lnTo>
                    <a:pt x="3197" y="1376"/>
                  </a:lnTo>
                  <a:lnTo>
                    <a:pt x="3201" y="1376"/>
                  </a:lnTo>
                  <a:lnTo>
                    <a:pt x="3205" y="1376"/>
                  </a:lnTo>
                  <a:lnTo>
                    <a:pt x="3209" y="1376"/>
                  </a:lnTo>
                  <a:lnTo>
                    <a:pt x="3212" y="1376"/>
                  </a:lnTo>
                  <a:lnTo>
                    <a:pt x="3216" y="1376"/>
                  </a:lnTo>
                  <a:lnTo>
                    <a:pt x="3220" y="1376"/>
                  </a:lnTo>
                  <a:lnTo>
                    <a:pt x="3224" y="1376"/>
                  </a:lnTo>
                  <a:lnTo>
                    <a:pt x="3230" y="1376"/>
                  </a:lnTo>
                  <a:lnTo>
                    <a:pt x="3233" y="1376"/>
                  </a:lnTo>
                  <a:lnTo>
                    <a:pt x="3237" y="1376"/>
                  </a:lnTo>
                  <a:lnTo>
                    <a:pt x="3241" y="1376"/>
                  </a:lnTo>
                  <a:lnTo>
                    <a:pt x="3245" y="1376"/>
                  </a:lnTo>
                  <a:lnTo>
                    <a:pt x="3249" y="1376"/>
                  </a:lnTo>
                  <a:lnTo>
                    <a:pt x="3253" y="1376"/>
                  </a:lnTo>
                  <a:lnTo>
                    <a:pt x="3257" y="1372"/>
                  </a:lnTo>
                  <a:lnTo>
                    <a:pt x="3260" y="1372"/>
                  </a:lnTo>
                  <a:lnTo>
                    <a:pt x="3264" y="1372"/>
                  </a:lnTo>
                  <a:lnTo>
                    <a:pt x="3268" y="1372"/>
                  </a:lnTo>
                  <a:lnTo>
                    <a:pt x="3272" y="1372"/>
                  </a:lnTo>
                  <a:lnTo>
                    <a:pt x="3276" y="1372"/>
                  </a:lnTo>
                  <a:lnTo>
                    <a:pt x="3280" y="1372"/>
                  </a:lnTo>
                  <a:lnTo>
                    <a:pt x="3283" y="1372"/>
                  </a:lnTo>
                  <a:lnTo>
                    <a:pt x="3287" y="1372"/>
                  </a:lnTo>
                  <a:lnTo>
                    <a:pt x="3293" y="1372"/>
                  </a:lnTo>
                  <a:lnTo>
                    <a:pt x="3297" y="1376"/>
                  </a:lnTo>
                  <a:lnTo>
                    <a:pt x="3301" y="1376"/>
                  </a:lnTo>
                  <a:lnTo>
                    <a:pt x="3305" y="1376"/>
                  </a:lnTo>
                  <a:lnTo>
                    <a:pt x="3308" y="1379"/>
                  </a:lnTo>
                  <a:lnTo>
                    <a:pt x="3312" y="1379"/>
                  </a:lnTo>
                  <a:lnTo>
                    <a:pt x="3316" y="1379"/>
                  </a:lnTo>
                  <a:lnTo>
                    <a:pt x="3320" y="1379"/>
                  </a:lnTo>
                  <a:lnTo>
                    <a:pt x="3324" y="1379"/>
                  </a:lnTo>
                  <a:lnTo>
                    <a:pt x="3328" y="1379"/>
                  </a:lnTo>
                  <a:lnTo>
                    <a:pt x="3331" y="1379"/>
                  </a:lnTo>
                  <a:lnTo>
                    <a:pt x="3335" y="1379"/>
                  </a:lnTo>
                  <a:lnTo>
                    <a:pt x="3339" y="1379"/>
                  </a:lnTo>
                  <a:lnTo>
                    <a:pt x="3343" y="1379"/>
                  </a:lnTo>
                  <a:lnTo>
                    <a:pt x="3347" y="1379"/>
                  </a:lnTo>
                  <a:lnTo>
                    <a:pt x="3351" y="1379"/>
                  </a:lnTo>
                  <a:lnTo>
                    <a:pt x="3356" y="1379"/>
                  </a:lnTo>
                  <a:lnTo>
                    <a:pt x="3360" y="1379"/>
                  </a:lnTo>
                  <a:lnTo>
                    <a:pt x="3364" y="1379"/>
                  </a:lnTo>
                  <a:lnTo>
                    <a:pt x="3368" y="1383"/>
                  </a:lnTo>
                  <a:lnTo>
                    <a:pt x="3372" y="1383"/>
                  </a:lnTo>
                  <a:lnTo>
                    <a:pt x="3376" y="1383"/>
                  </a:lnTo>
                  <a:lnTo>
                    <a:pt x="3379" y="1383"/>
                  </a:lnTo>
                  <a:lnTo>
                    <a:pt x="3383" y="1383"/>
                  </a:lnTo>
                  <a:lnTo>
                    <a:pt x="3387" y="1383"/>
                  </a:lnTo>
                  <a:lnTo>
                    <a:pt x="3391" y="1383"/>
                  </a:lnTo>
                  <a:lnTo>
                    <a:pt x="3395" y="1383"/>
                  </a:lnTo>
                  <a:lnTo>
                    <a:pt x="3399" y="1379"/>
                  </a:lnTo>
                  <a:lnTo>
                    <a:pt x="3402" y="1379"/>
                  </a:lnTo>
                  <a:lnTo>
                    <a:pt x="3406" y="1379"/>
                  </a:lnTo>
                  <a:lnTo>
                    <a:pt x="3410" y="1379"/>
                  </a:lnTo>
                  <a:lnTo>
                    <a:pt x="3416" y="1376"/>
                  </a:lnTo>
                  <a:lnTo>
                    <a:pt x="3420" y="1376"/>
                  </a:lnTo>
                  <a:lnTo>
                    <a:pt x="3424" y="1376"/>
                  </a:lnTo>
                  <a:lnTo>
                    <a:pt x="3427" y="1376"/>
                  </a:lnTo>
                  <a:lnTo>
                    <a:pt x="3431" y="1376"/>
                  </a:lnTo>
                  <a:lnTo>
                    <a:pt x="3435" y="1379"/>
                  </a:lnTo>
                  <a:lnTo>
                    <a:pt x="3439" y="1376"/>
                  </a:lnTo>
                  <a:lnTo>
                    <a:pt x="3443" y="1376"/>
                  </a:lnTo>
                  <a:lnTo>
                    <a:pt x="3447" y="1376"/>
                  </a:lnTo>
                  <a:lnTo>
                    <a:pt x="3450" y="1376"/>
                  </a:lnTo>
                  <a:lnTo>
                    <a:pt x="3454" y="1372"/>
                  </a:lnTo>
                  <a:lnTo>
                    <a:pt x="3458" y="1372"/>
                  </a:lnTo>
                  <a:lnTo>
                    <a:pt x="3462" y="1372"/>
                  </a:lnTo>
                  <a:lnTo>
                    <a:pt x="3466" y="1372"/>
                  </a:lnTo>
                  <a:lnTo>
                    <a:pt x="3470" y="1372"/>
                  </a:lnTo>
                  <a:lnTo>
                    <a:pt x="3473" y="1376"/>
                  </a:lnTo>
                  <a:lnTo>
                    <a:pt x="3479" y="1376"/>
                  </a:lnTo>
                  <a:lnTo>
                    <a:pt x="3483" y="1379"/>
                  </a:lnTo>
                  <a:lnTo>
                    <a:pt x="3487" y="1379"/>
                  </a:lnTo>
                  <a:lnTo>
                    <a:pt x="3491" y="1379"/>
                  </a:lnTo>
                  <a:lnTo>
                    <a:pt x="3495" y="1383"/>
                  </a:lnTo>
                  <a:lnTo>
                    <a:pt x="3498" y="1383"/>
                  </a:lnTo>
                  <a:lnTo>
                    <a:pt x="3502" y="1383"/>
                  </a:lnTo>
                  <a:lnTo>
                    <a:pt x="3506" y="1383"/>
                  </a:lnTo>
                  <a:lnTo>
                    <a:pt x="3510" y="1383"/>
                  </a:lnTo>
                  <a:lnTo>
                    <a:pt x="3514" y="1383"/>
                  </a:lnTo>
                  <a:lnTo>
                    <a:pt x="3518" y="1383"/>
                  </a:lnTo>
                  <a:lnTo>
                    <a:pt x="3521" y="1379"/>
                  </a:lnTo>
                  <a:lnTo>
                    <a:pt x="3525" y="1376"/>
                  </a:lnTo>
                  <a:lnTo>
                    <a:pt x="3529" y="1376"/>
                  </a:lnTo>
                  <a:lnTo>
                    <a:pt x="3533" y="1372"/>
                  </a:lnTo>
                  <a:lnTo>
                    <a:pt x="3537" y="1372"/>
                  </a:lnTo>
                  <a:lnTo>
                    <a:pt x="3543" y="1372"/>
                  </a:lnTo>
                  <a:lnTo>
                    <a:pt x="3546" y="1372"/>
                  </a:lnTo>
                  <a:lnTo>
                    <a:pt x="3550" y="1376"/>
                  </a:lnTo>
                  <a:lnTo>
                    <a:pt x="3554" y="1379"/>
                  </a:lnTo>
                  <a:lnTo>
                    <a:pt x="3558" y="1379"/>
                  </a:lnTo>
                  <a:lnTo>
                    <a:pt x="3562" y="1383"/>
                  </a:lnTo>
                  <a:lnTo>
                    <a:pt x="3566" y="1383"/>
                  </a:lnTo>
                  <a:lnTo>
                    <a:pt x="3569" y="1387"/>
                  </a:lnTo>
                  <a:lnTo>
                    <a:pt x="3573" y="1387"/>
                  </a:lnTo>
                  <a:lnTo>
                    <a:pt x="3577" y="1387"/>
                  </a:lnTo>
                  <a:lnTo>
                    <a:pt x="3581" y="1387"/>
                  </a:lnTo>
                  <a:lnTo>
                    <a:pt x="3585" y="1390"/>
                  </a:lnTo>
                  <a:lnTo>
                    <a:pt x="3589" y="1390"/>
                  </a:lnTo>
                  <a:lnTo>
                    <a:pt x="3593" y="1390"/>
                  </a:lnTo>
                  <a:lnTo>
                    <a:pt x="3596" y="1390"/>
                  </a:lnTo>
                  <a:lnTo>
                    <a:pt x="3602" y="1390"/>
                  </a:lnTo>
                  <a:lnTo>
                    <a:pt x="3606" y="1390"/>
                  </a:lnTo>
                  <a:lnTo>
                    <a:pt x="3610" y="1390"/>
                  </a:lnTo>
                  <a:lnTo>
                    <a:pt x="3614" y="1390"/>
                  </a:lnTo>
                  <a:lnTo>
                    <a:pt x="3617" y="1390"/>
                  </a:lnTo>
                  <a:lnTo>
                    <a:pt x="3621" y="1390"/>
                  </a:lnTo>
                  <a:lnTo>
                    <a:pt x="3625" y="1390"/>
                  </a:lnTo>
                  <a:lnTo>
                    <a:pt x="3629" y="1390"/>
                  </a:lnTo>
                  <a:lnTo>
                    <a:pt x="3633" y="1390"/>
                  </a:lnTo>
                  <a:lnTo>
                    <a:pt x="3637" y="1387"/>
                  </a:lnTo>
                  <a:lnTo>
                    <a:pt x="3641" y="1387"/>
                  </a:lnTo>
                  <a:lnTo>
                    <a:pt x="3644" y="1387"/>
                  </a:lnTo>
                  <a:lnTo>
                    <a:pt x="3648" y="1383"/>
                  </a:lnTo>
                  <a:lnTo>
                    <a:pt x="3652" y="1387"/>
                  </a:lnTo>
                  <a:lnTo>
                    <a:pt x="3656" y="1387"/>
                  </a:lnTo>
                  <a:lnTo>
                    <a:pt x="3660" y="1387"/>
                  </a:lnTo>
                  <a:lnTo>
                    <a:pt x="3665" y="1387"/>
                  </a:lnTo>
                  <a:lnTo>
                    <a:pt x="3669" y="1387"/>
                  </a:lnTo>
                  <a:lnTo>
                    <a:pt x="3673" y="1387"/>
                  </a:lnTo>
                  <a:lnTo>
                    <a:pt x="3677" y="1390"/>
                  </a:lnTo>
                  <a:lnTo>
                    <a:pt x="3681" y="1390"/>
                  </a:lnTo>
                  <a:lnTo>
                    <a:pt x="3685" y="1390"/>
                  </a:lnTo>
                  <a:lnTo>
                    <a:pt x="3689" y="1390"/>
                  </a:lnTo>
                  <a:lnTo>
                    <a:pt x="3692" y="1390"/>
                  </a:lnTo>
                  <a:lnTo>
                    <a:pt x="3696" y="1390"/>
                  </a:lnTo>
                  <a:lnTo>
                    <a:pt x="3700" y="1390"/>
                  </a:lnTo>
                  <a:lnTo>
                    <a:pt x="3704" y="1390"/>
                  </a:lnTo>
                  <a:lnTo>
                    <a:pt x="3708" y="1390"/>
                  </a:lnTo>
                  <a:lnTo>
                    <a:pt x="3712" y="1390"/>
                  </a:lnTo>
                  <a:lnTo>
                    <a:pt x="3715" y="1390"/>
                  </a:lnTo>
                  <a:lnTo>
                    <a:pt x="3719" y="1390"/>
                  </a:lnTo>
                  <a:lnTo>
                    <a:pt x="3723" y="1390"/>
                  </a:lnTo>
                  <a:lnTo>
                    <a:pt x="3729" y="1394"/>
                  </a:lnTo>
                  <a:lnTo>
                    <a:pt x="3733" y="1394"/>
                  </a:lnTo>
                  <a:lnTo>
                    <a:pt x="3737" y="1394"/>
                  </a:lnTo>
                  <a:lnTo>
                    <a:pt x="3740" y="1394"/>
                  </a:lnTo>
                  <a:lnTo>
                    <a:pt x="3744" y="1394"/>
                  </a:lnTo>
                  <a:lnTo>
                    <a:pt x="3748" y="1394"/>
                  </a:lnTo>
                  <a:lnTo>
                    <a:pt x="3752" y="1394"/>
                  </a:lnTo>
                  <a:lnTo>
                    <a:pt x="3756" y="1394"/>
                  </a:lnTo>
                  <a:lnTo>
                    <a:pt x="3760" y="1394"/>
                  </a:lnTo>
                  <a:lnTo>
                    <a:pt x="3763" y="1394"/>
                  </a:lnTo>
                  <a:lnTo>
                    <a:pt x="3767" y="1390"/>
                  </a:lnTo>
                  <a:lnTo>
                    <a:pt x="3771" y="1387"/>
                  </a:lnTo>
                  <a:lnTo>
                    <a:pt x="3775" y="1383"/>
                  </a:lnTo>
                  <a:lnTo>
                    <a:pt x="3779" y="1376"/>
                  </a:lnTo>
                  <a:lnTo>
                    <a:pt x="3783" y="1368"/>
                  </a:lnTo>
                  <a:lnTo>
                    <a:pt x="3788" y="1361"/>
                  </a:lnTo>
                  <a:lnTo>
                    <a:pt x="3792" y="1353"/>
                  </a:lnTo>
                  <a:lnTo>
                    <a:pt x="3796" y="1350"/>
                  </a:lnTo>
                  <a:lnTo>
                    <a:pt x="3800" y="1350"/>
                  </a:lnTo>
                  <a:lnTo>
                    <a:pt x="3804" y="1353"/>
                  </a:lnTo>
                  <a:lnTo>
                    <a:pt x="3808" y="1357"/>
                  </a:lnTo>
                  <a:lnTo>
                    <a:pt x="3811" y="1361"/>
                  </a:lnTo>
                  <a:lnTo>
                    <a:pt x="3815" y="1364"/>
                  </a:lnTo>
                  <a:lnTo>
                    <a:pt x="3819" y="1364"/>
                  </a:lnTo>
                  <a:lnTo>
                    <a:pt x="3823" y="1368"/>
                  </a:lnTo>
                  <a:lnTo>
                    <a:pt x="3827" y="1372"/>
                  </a:lnTo>
                  <a:lnTo>
                    <a:pt x="3831" y="1372"/>
                  </a:lnTo>
                  <a:lnTo>
                    <a:pt x="3834" y="1376"/>
                  </a:lnTo>
                  <a:lnTo>
                    <a:pt x="3838" y="1379"/>
                  </a:lnTo>
                  <a:lnTo>
                    <a:pt x="3842" y="1383"/>
                  </a:lnTo>
                  <a:lnTo>
                    <a:pt x="3846" y="1387"/>
                  </a:lnTo>
                  <a:lnTo>
                    <a:pt x="3852" y="1387"/>
                  </a:lnTo>
                  <a:lnTo>
                    <a:pt x="3856" y="1390"/>
                  </a:lnTo>
                  <a:lnTo>
                    <a:pt x="3859" y="1394"/>
                  </a:lnTo>
                  <a:lnTo>
                    <a:pt x="3863" y="1394"/>
                  </a:lnTo>
                  <a:lnTo>
                    <a:pt x="3867" y="1394"/>
                  </a:lnTo>
                  <a:lnTo>
                    <a:pt x="3871" y="1394"/>
                  </a:lnTo>
                  <a:lnTo>
                    <a:pt x="3875" y="1398"/>
                  </a:lnTo>
                  <a:lnTo>
                    <a:pt x="3879" y="1394"/>
                  </a:lnTo>
                  <a:lnTo>
                    <a:pt x="3882" y="1398"/>
                  </a:lnTo>
                  <a:lnTo>
                    <a:pt x="3886" y="1398"/>
                  </a:lnTo>
                  <a:lnTo>
                    <a:pt x="3890" y="1398"/>
                  </a:lnTo>
                  <a:lnTo>
                    <a:pt x="3894" y="1398"/>
                  </a:lnTo>
                  <a:lnTo>
                    <a:pt x="3898" y="1398"/>
                  </a:lnTo>
                  <a:lnTo>
                    <a:pt x="3902" y="1398"/>
                  </a:lnTo>
                  <a:lnTo>
                    <a:pt x="3905" y="1398"/>
                  </a:lnTo>
                  <a:lnTo>
                    <a:pt x="3909" y="1398"/>
                  </a:lnTo>
                  <a:lnTo>
                    <a:pt x="3915" y="1398"/>
                  </a:lnTo>
                  <a:lnTo>
                    <a:pt x="3919" y="1398"/>
                  </a:lnTo>
                  <a:lnTo>
                    <a:pt x="3923" y="1398"/>
                  </a:lnTo>
                  <a:lnTo>
                    <a:pt x="3927" y="1398"/>
                  </a:lnTo>
                  <a:lnTo>
                    <a:pt x="3930" y="1398"/>
                  </a:lnTo>
                  <a:lnTo>
                    <a:pt x="3934" y="1398"/>
                  </a:lnTo>
                  <a:lnTo>
                    <a:pt x="3938" y="1398"/>
                  </a:lnTo>
                  <a:lnTo>
                    <a:pt x="3942" y="1398"/>
                  </a:lnTo>
                  <a:lnTo>
                    <a:pt x="3946" y="1398"/>
                  </a:lnTo>
                  <a:lnTo>
                    <a:pt x="3950" y="1398"/>
                  </a:lnTo>
                  <a:lnTo>
                    <a:pt x="3953" y="1398"/>
                  </a:lnTo>
                  <a:lnTo>
                    <a:pt x="3957" y="1398"/>
                  </a:lnTo>
                  <a:lnTo>
                    <a:pt x="3961" y="1398"/>
                  </a:lnTo>
                  <a:lnTo>
                    <a:pt x="3965" y="1398"/>
                  </a:lnTo>
                  <a:lnTo>
                    <a:pt x="3969" y="1398"/>
                  </a:lnTo>
                  <a:lnTo>
                    <a:pt x="3975" y="1398"/>
                  </a:lnTo>
                  <a:lnTo>
                    <a:pt x="3978" y="1398"/>
                  </a:lnTo>
                  <a:lnTo>
                    <a:pt x="3982" y="1398"/>
                  </a:lnTo>
                  <a:lnTo>
                    <a:pt x="3986" y="1398"/>
                  </a:lnTo>
                  <a:lnTo>
                    <a:pt x="3990" y="1398"/>
                  </a:lnTo>
                  <a:lnTo>
                    <a:pt x="3994" y="1398"/>
                  </a:lnTo>
                  <a:lnTo>
                    <a:pt x="3998" y="1398"/>
                  </a:lnTo>
                  <a:lnTo>
                    <a:pt x="4001" y="1398"/>
                  </a:lnTo>
                  <a:lnTo>
                    <a:pt x="4005" y="1398"/>
                  </a:lnTo>
                  <a:lnTo>
                    <a:pt x="4009" y="1398"/>
                  </a:lnTo>
                  <a:lnTo>
                    <a:pt x="4013" y="1398"/>
                  </a:lnTo>
                  <a:lnTo>
                    <a:pt x="4017" y="1398"/>
                  </a:lnTo>
                  <a:lnTo>
                    <a:pt x="4021" y="1398"/>
                  </a:lnTo>
                  <a:lnTo>
                    <a:pt x="4025" y="1398"/>
                  </a:lnTo>
                  <a:lnTo>
                    <a:pt x="4028" y="1398"/>
                  </a:lnTo>
                  <a:lnTo>
                    <a:pt x="4032" y="1398"/>
                  </a:lnTo>
                  <a:lnTo>
                    <a:pt x="4038" y="1398"/>
                  </a:lnTo>
                  <a:lnTo>
                    <a:pt x="4042" y="1398"/>
                  </a:lnTo>
                  <a:lnTo>
                    <a:pt x="4046" y="1398"/>
                  </a:lnTo>
                  <a:lnTo>
                    <a:pt x="4049" y="1398"/>
                  </a:lnTo>
                  <a:lnTo>
                    <a:pt x="4053" y="1398"/>
                  </a:lnTo>
                  <a:lnTo>
                    <a:pt x="4057" y="1398"/>
                  </a:lnTo>
                  <a:lnTo>
                    <a:pt x="4061" y="1398"/>
                  </a:lnTo>
                  <a:lnTo>
                    <a:pt x="4065" y="1398"/>
                  </a:lnTo>
                  <a:lnTo>
                    <a:pt x="4069" y="1398"/>
                  </a:lnTo>
                  <a:lnTo>
                    <a:pt x="4073" y="1398"/>
                  </a:lnTo>
                  <a:lnTo>
                    <a:pt x="4076" y="1398"/>
                  </a:lnTo>
                  <a:lnTo>
                    <a:pt x="4080" y="1398"/>
                  </a:lnTo>
                  <a:lnTo>
                    <a:pt x="4084" y="1398"/>
                  </a:lnTo>
                  <a:lnTo>
                    <a:pt x="4088" y="1398"/>
                  </a:lnTo>
                  <a:lnTo>
                    <a:pt x="4092" y="1398"/>
                  </a:lnTo>
                  <a:lnTo>
                    <a:pt x="4096" y="1398"/>
                  </a:lnTo>
                  <a:lnTo>
                    <a:pt x="4101" y="1398"/>
                  </a:lnTo>
                  <a:lnTo>
                    <a:pt x="4105" y="1398"/>
                  </a:lnTo>
                  <a:lnTo>
                    <a:pt x="4109" y="1398"/>
                  </a:lnTo>
                  <a:lnTo>
                    <a:pt x="4113" y="1398"/>
                  </a:lnTo>
                  <a:lnTo>
                    <a:pt x="4117" y="1398"/>
                  </a:lnTo>
                  <a:lnTo>
                    <a:pt x="4121" y="1398"/>
                  </a:lnTo>
                  <a:lnTo>
                    <a:pt x="4124" y="1398"/>
                  </a:lnTo>
                  <a:lnTo>
                    <a:pt x="4128" y="1394"/>
                  </a:lnTo>
                  <a:lnTo>
                    <a:pt x="4132" y="1390"/>
                  </a:lnTo>
                  <a:lnTo>
                    <a:pt x="4136" y="1387"/>
                  </a:lnTo>
                  <a:lnTo>
                    <a:pt x="4140" y="1379"/>
                  </a:lnTo>
                  <a:lnTo>
                    <a:pt x="4144" y="1372"/>
                  </a:lnTo>
                  <a:lnTo>
                    <a:pt x="4147" y="1364"/>
                  </a:lnTo>
                  <a:lnTo>
                    <a:pt x="4151" y="1361"/>
                  </a:lnTo>
                  <a:lnTo>
                    <a:pt x="4155" y="1361"/>
                  </a:lnTo>
                  <a:lnTo>
                    <a:pt x="4159" y="1361"/>
                  </a:lnTo>
                  <a:lnTo>
                    <a:pt x="4165" y="1361"/>
                  </a:lnTo>
                  <a:lnTo>
                    <a:pt x="4169" y="1368"/>
                  </a:lnTo>
                  <a:lnTo>
                    <a:pt x="4172" y="1372"/>
                  </a:lnTo>
                  <a:lnTo>
                    <a:pt x="4176" y="1379"/>
                  </a:lnTo>
                  <a:lnTo>
                    <a:pt x="4180" y="1383"/>
                  </a:lnTo>
                  <a:lnTo>
                    <a:pt x="4184" y="1387"/>
                  </a:lnTo>
                  <a:lnTo>
                    <a:pt x="4188" y="1390"/>
                  </a:lnTo>
                  <a:lnTo>
                    <a:pt x="4192" y="1390"/>
                  </a:lnTo>
                  <a:lnTo>
                    <a:pt x="4195" y="1394"/>
                  </a:lnTo>
                  <a:lnTo>
                    <a:pt x="4199" y="1394"/>
                  </a:lnTo>
                  <a:lnTo>
                    <a:pt x="4203" y="1398"/>
                  </a:lnTo>
                  <a:lnTo>
                    <a:pt x="4207" y="1398"/>
                  </a:lnTo>
                  <a:lnTo>
                    <a:pt x="4211" y="1398"/>
                  </a:lnTo>
                  <a:lnTo>
                    <a:pt x="4215" y="1398"/>
                  </a:lnTo>
                  <a:lnTo>
                    <a:pt x="4218" y="1398"/>
                  </a:lnTo>
                  <a:lnTo>
                    <a:pt x="4224" y="1398"/>
                  </a:lnTo>
                  <a:lnTo>
                    <a:pt x="4228" y="1398"/>
                  </a:lnTo>
                  <a:lnTo>
                    <a:pt x="4232" y="1398"/>
                  </a:lnTo>
                  <a:lnTo>
                    <a:pt x="4236" y="1398"/>
                  </a:lnTo>
                  <a:lnTo>
                    <a:pt x="4240" y="1398"/>
                  </a:lnTo>
                  <a:lnTo>
                    <a:pt x="4243" y="1398"/>
                  </a:lnTo>
                  <a:lnTo>
                    <a:pt x="4247" y="1398"/>
                  </a:lnTo>
                  <a:lnTo>
                    <a:pt x="4251" y="1398"/>
                  </a:lnTo>
                  <a:lnTo>
                    <a:pt x="4255" y="1398"/>
                  </a:lnTo>
                  <a:lnTo>
                    <a:pt x="4259" y="1398"/>
                  </a:lnTo>
                  <a:lnTo>
                    <a:pt x="4263" y="1398"/>
                  </a:lnTo>
                  <a:lnTo>
                    <a:pt x="4266" y="1398"/>
                  </a:lnTo>
                  <a:lnTo>
                    <a:pt x="4270" y="1398"/>
                  </a:lnTo>
                  <a:lnTo>
                    <a:pt x="4274" y="1398"/>
                  </a:lnTo>
                  <a:lnTo>
                    <a:pt x="4278" y="1398"/>
                  </a:lnTo>
                  <a:lnTo>
                    <a:pt x="4282" y="1398"/>
                  </a:lnTo>
                  <a:lnTo>
                    <a:pt x="4288" y="1402"/>
                  </a:lnTo>
                  <a:lnTo>
                    <a:pt x="4291" y="1402"/>
                  </a:lnTo>
                  <a:lnTo>
                    <a:pt x="4295" y="1402"/>
                  </a:lnTo>
                  <a:lnTo>
                    <a:pt x="4299" y="1402"/>
                  </a:lnTo>
                  <a:lnTo>
                    <a:pt x="4303" y="1402"/>
                  </a:lnTo>
                  <a:lnTo>
                    <a:pt x="4307" y="1402"/>
                  </a:lnTo>
                  <a:lnTo>
                    <a:pt x="4311" y="1402"/>
                  </a:lnTo>
                  <a:lnTo>
                    <a:pt x="4314" y="1402"/>
                  </a:lnTo>
                  <a:lnTo>
                    <a:pt x="4318" y="1402"/>
                  </a:lnTo>
                  <a:lnTo>
                    <a:pt x="4322" y="1402"/>
                  </a:lnTo>
                  <a:lnTo>
                    <a:pt x="4326" y="1402"/>
                  </a:lnTo>
                  <a:lnTo>
                    <a:pt x="4330" y="1402"/>
                  </a:lnTo>
                  <a:lnTo>
                    <a:pt x="4334" y="1402"/>
                  </a:lnTo>
                  <a:lnTo>
                    <a:pt x="4337" y="1402"/>
                  </a:lnTo>
                  <a:lnTo>
                    <a:pt x="4341" y="1402"/>
                  </a:lnTo>
                  <a:lnTo>
                    <a:pt x="4345" y="1402"/>
                  </a:lnTo>
                  <a:lnTo>
                    <a:pt x="4351" y="1402"/>
                  </a:lnTo>
                  <a:lnTo>
                    <a:pt x="4355" y="1402"/>
                  </a:lnTo>
                  <a:lnTo>
                    <a:pt x="4359" y="1402"/>
                  </a:lnTo>
                  <a:lnTo>
                    <a:pt x="4362" y="1402"/>
                  </a:lnTo>
                  <a:lnTo>
                    <a:pt x="4366" y="1402"/>
                  </a:lnTo>
                  <a:lnTo>
                    <a:pt x="4370" y="1402"/>
                  </a:lnTo>
                  <a:lnTo>
                    <a:pt x="4374" y="1402"/>
                  </a:lnTo>
                  <a:lnTo>
                    <a:pt x="4378" y="1402"/>
                  </a:lnTo>
                  <a:lnTo>
                    <a:pt x="4382" y="1402"/>
                  </a:lnTo>
                  <a:lnTo>
                    <a:pt x="4385" y="1402"/>
                  </a:lnTo>
                  <a:lnTo>
                    <a:pt x="4389" y="1402"/>
                  </a:lnTo>
                  <a:lnTo>
                    <a:pt x="4393" y="1402"/>
                  </a:lnTo>
                  <a:lnTo>
                    <a:pt x="4397" y="1402"/>
                  </a:lnTo>
                  <a:lnTo>
                    <a:pt x="4401" y="1402"/>
                  </a:lnTo>
                  <a:lnTo>
                    <a:pt x="4405" y="1402"/>
                  </a:lnTo>
                  <a:lnTo>
                    <a:pt x="4410" y="1402"/>
                  </a:lnTo>
                  <a:lnTo>
                    <a:pt x="4414" y="1402"/>
                  </a:lnTo>
                  <a:lnTo>
                    <a:pt x="4418" y="1402"/>
                  </a:lnTo>
                  <a:lnTo>
                    <a:pt x="4422" y="1402"/>
                  </a:lnTo>
                  <a:lnTo>
                    <a:pt x="4426" y="1402"/>
                  </a:lnTo>
                  <a:lnTo>
                    <a:pt x="4430" y="1402"/>
                  </a:lnTo>
                  <a:lnTo>
                    <a:pt x="4433" y="1402"/>
                  </a:lnTo>
                  <a:lnTo>
                    <a:pt x="4437" y="1402"/>
                  </a:lnTo>
                  <a:lnTo>
                    <a:pt x="4441" y="1402"/>
                  </a:lnTo>
                  <a:lnTo>
                    <a:pt x="4445" y="1402"/>
                  </a:lnTo>
                  <a:lnTo>
                    <a:pt x="4449" y="1402"/>
                  </a:lnTo>
                  <a:lnTo>
                    <a:pt x="4453" y="1402"/>
                  </a:lnTo>
                  <a:lnTo>
                    <a:pt x="4457" y="1402"/>
                  </a:lnTo>
                  <a:lnTo>
                    <a:pt x="4460" y="1402"/>
                  </a:lnTo>
                  <a:lnTo>
                    <a:pt x="4464" y="1402"/>
                  </a:lnTo>
                  <a:lnTo>
                    <a:pt x="4468" y="1402"/>
                  </a:lnTo>
                  <a:lnTo>
                    <a:pt x="4474" y="1402"/>
                  </a:lnTo>
                  <a:lnTo>
                    <a:pt x="4478" y="1402"/>
                  </a:lnTo>
                  <a:lnTo>
                    <a:pt x="4481" y="1402"/>
                  </a:lnTo>
                  <a:lnTo>
                    <a:pt x="4485" y="1402"/>
                  </a:lnTo>
                  <a:lnTo>
                    <a:pt x="4489" y="1402"/>
                  </a:lnTo>
                  <a:lnTo>
                    <a:pt x="4493" y="1398"/>
                  </a:lnTo>
                  <a:lnTo>
                    <a:pt x="4497" y="1398"/>
                  </a:lnTo>
                  <a:lnTo>
                    <a:pt x="4501" y="1398"/>
                  </a:lnTo>
                  <a:lnTo>
                    <a:pt x="4505" y="1398"/>
                  </a:lnTo>
                  <a:lnTo>
                    <a:pt x="4508" y="1398"/>
                  </a:lnTo>
                  <a:lnTo>
                    <a:pt x="4512" y="1398"/>
                  </a:lnTo>
                  <a:lnTo>
                    <a:pt x="4516" y="1398"/>
                  </a:lnTo>
                  <a:lnTo>
                    <a:pt x="4520" y="1398"/>
                  </a:lnTo>
                  <a:lnTo>
                    <a:pt x="4524" y="1394"/>
                  </a:lnTo>
                  <a:lnTo>
                    <a:pt x="4528" y="1394"/>
                  </a:lnTo>
                  <a:lnTo>
                    <a:pt x="4531" y="1394"/>
                  </a:lnTo>
                  <a:lnTo>
                    <a:pt x="4537" y="1394"/>
                  </a:lnTo>
                  <a:lnTo>
                    <a:pt x="4541" y="1390"/>
                  </a:lnTo>
                  <a:lnTo>
                    <a:pt x="4545" y="1390"/>
                  </a:lnTo>
                  <a:lnTo>
                    <a:pt x="4549" y="1390"/>
                  </a:lnTo>
                  <a:lnTo>
                    <a:pt x="4553" y="1390"/>
                  </a:lnTo>
                  <a:lnTo>
                    <a:pt x="4556" y="1390"/>
                  </a:lnTo>
                  <a:lnTo>
                    <a:pt x="4560" y="1390"/>
                  </a:lnTo>
                  <a:lnTo>
                    <a:pt x="4564" y="1390"/>
                  </a:lnTo>
                  <a:lnTo>
                    <a:pt x="4568" y="1387"/>
                  </a:lnTo>
                  <a:lnTo>
                    <a:pt x="4572" y="1387"/>
                  </a:lnTo>
                  <a:lnTo>
                    <a:pt x="4576" y="1387"/>
                  </a:lnTo>
                  <a:lnTo>
                    <a:pt x="4579" y="1387"/>
                  </a:lnTo>
                  <a:lnTo>
                    <a:pt x="4583" y="1390"/>
                  </a:lnTo>
                  <a:lnTo>
                    <a:pt x="4587" y="1390"/>
                  </a:lnTo>
                  <a:lnTo>
                    <a:pt x="4591" y="1390"/>
                  </a:lnTo>
                  <a:lnTo>
                    <a:pt x="4597" y="1390"/>
                  </a:lnTo>
                  <a:lnTo>
                    <a:pt x="4601" y="1390"/>
                  </a:lnTo>
                  <a:lnTo>
                    <a:pt x="4604" y="1390"/>
                  </a:lnTo>
                  <a:lnTo>
                    <a:pt x="4608" y="1390"/>
                  </a:lnTo>
                  <a:lnTo>
                    <a:pt x="4612" y="1390"/>
                  </a:lnTo>
                  <a:lnTo>
                    <a:pt x="4616" y="1394"/>
                  </a:lnTo>
                  <a:lnTo>
                    <a:pt x="4620" y="1394"/>
                  </a:lnTo>
                  <a:lnTo>
                    <a:pt x="4624" y="1394"/>
                  </a:lnTo>
                  <a:lnTo>
                    <a:pt x="4627" y="1394"/>
                  </a:lnTo>
                  <a:lnTo>
                    <a:pt x="4631" y="1394"/>
                  </a:lnTo>
                  <a:lnTo>
                    <a:pt x="4635" y="1394"/>
                  </a:lnTo>
                  <a:lnTo>
                    <a:pt x="4639" y="1394"/>
                  </a:lnTo>
                  <a:lnTo>
                    <a:pt x="4643" y="1394"/>
                  </a:lnTo>
                  <a:lnTo>
                    <a:pt x="4647" y="1398"/>
                  </a:lnTo>
                  <a:lnTo>
                    <a:pt x="4650" y="1398"/>
                  </a:lnTo>
                  <a:lnTo>
                    <a:pt x="4654" y="1398"/>
                  </a:lnTo>
                  <a:lnTo>
                    <a:pt x="4660" y="1398"/>
                  </a:lnTo>
                  <a:lnTo>
                    <a:pt x="4664" y="1394"/>
                  </a:lnTo>
                  <a:lnTo>
                    <a:pt x="4668" y="1394"/>
                  </a:lnTo>
                  <a:lnTo>
                    <a:pt x="4672" y="1390"/>
                  </a:lnTo>
                  <a:lnTo>
                    <a:pt x="4675" y="1390"/>
                  </a:lnTo>
                  <a:lnTo>
                    <a:pt x="4679" y="1387"/>
                  </a:lnTo>
                  <a:lnTo>
                    <a:pt x="4683" y="1379"/>
                  </a:lnTo>
                  <a:lnTo>
                    <a:pt x="4687" y="1376"/>
                  </a:lnTo>
                  <a:lnTo>
                    <a:pt x="4691" y="1372"/>
                  </a:lnTo>
                  <a:lnTo>
                    <a:pt x="4695" y="1372"/>
                  </a:lnTo>
                  <a:lnTo>
                    <a:pt x="4698" y="1376"/>
                  </a:lnTo>
                  <a:lnTo>
                    <a:pt x="4702" y="1387"/>
                  </a:lnTo>
                  <a:lnTo>
                    <a:pt x="4706" y="1405"/>
                  </a:lnTo>
                  <a:lnTo>
                    <a:pt x="4710" y="1435"/>
                  </a:lnTo>
                  <a:lnTo>
                    <a:pt x="4714" y="1465"/>
                  </a:lnTo>
                  <a:lnTo>
                    <a:pt x="4718" y="1495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Freeform 183"/>
            <p:cNvSpPr>
              <a:spLocks/>
            </p:cNvSpPr>
            <p:nvPr/>
          </p:nvSpPr>
          <p:spPr bwMode="auto">
            <a:xfrm>
              <a:off x="1058863" y="6873875"/>
              <a:ext cx="7493000" cy="3589337"/>
            </a:xfrm>
            <a:custGeom>
              <a:avLst/>
              <a:gdLst>
                <a:gd name="T0" fmla="*/ 71 w 4720"/>
                <a:gd name="T1" fmla="*/ 2228 h 2261"/>
                <a:gd name="T2" fmla="*/ 146 w 4720"/>
                <a:gd name="T3" fmla="*/ 2224 h 2261"/>
                <a:gd name="T4" fmla="*/ 221 w 4720"/>
                <a:gd name="T5" fmla="*/ 2224 h 2261"/>
                <a:gd name="T6" fmla="*/ 296 w 4720"/>
                <a:gd name="T7" fmla="*/ 2228 h 2261"/>
                <a:gd name="T8" fmla="*/ 373 w 4720"/>
                <a:gd name="T9" fmla="*/ 2228 h 2261"/>
                <a:gd name="T10" fmla="*/ 448 w 4720"/>
                <a:gd name="T11" fmla="*/ 2228 h 2261"/>
                <a:gd name="T12" fmla="*/ 522 w 4720"/>
                <a:gd name="T13" fmla="*/ 2228 h 2261"/>
                <a:gd name="T14" fmla="*/ 597 w 4720"/>
                <a:gd name="T15" fmla="*/ 2228 h 2261"/>
                <a:gd name="T16" fmla="*/ 672 w 4720"/>
                <a:gd name="T17" fmla="*/ 2228 h 2261"/>
                <a:gd name="T18" fmla="*/ 749 w 4720"/>
                <a:gd name="T19" fmla="*/ 2224 h 2261"/>
                <a:gd name="T20" fmla="*/ 824 w 4720"/>
                <a:gd name="T21" fmla="*/ 2228 h 2261"/>
                <a:gd name="T22" fmla="*/ 899 w 4720"/>
                <a:gd name="T23" fmla="*/ 2224 h 2261"/>
                <a:gd name="T24" fmla="*/ 974 w 4720"/>
                <a:gd name="T25" fmla="*/ 2224 h 2261"/>
                <a:gd name="T26" fmla="*/ 1050 w 4720"/>
                <a:gd name="T27" fmla="*/ 2228 h 2261"/>
                <a:gd name="T28" fmla="*/ 1125 w 4720"/>
                <a:gd name="T29" fmla="*/ 2228 h 2261"/>
                <a:gd name="T30" fmla="*/ 1200 w 4720"/>
                <a:gd name="T31" fmla="*/ 2228 h 2261"/>
                <a:gd name="T32" fmla="*/ 1275 w 4720"/>
                <a:gd name="T33" fmla="*/ 2232 h 2261"/>
                <a:gd name="T34" fmla="*/ 1350 w 4720"/>
                <a:gd name="T35" fmla="*/ 2235 h 2261"/>
                <a:gd name="T36" fmla="*/ 1427 w 4720"/>
                <a:gd name="T37" fmla="*/ 2209 h 2261"/>
                <a:gd name="T38" fmla="*/ 1502 w 4720"/>
                <a:gd name="T39" fmla="*/ 2202 h 2261"/>
                <a:gd name="T40" fmla="*/ 1577 w 4720"/>
                <a:gd name="T41" fmla="*/ 2228 h 2261"/>
                <a:gd name="T42" fmla="*/ 1651 w 4720"/>
                <a:gd name="T43" fmla="*/ 2157 h 2261"/>
                <a:gd name="T44" fmla="*/ 1726 w 4720"/>
                <a:gd name="T45" fmla="*/ 2120 h 2261"/>
                <a:gd name="T46" fmla="*/ 1803 w 4720"/>
                <a:gd name="T47" fmla="*/ 2224 h 2261"/>
                <a:gd name="T48" fmla="*/ 1878 w 4720"/>
                <a:gd name="T49" fmla="*/ 2195 h 2261"/>
                <a:gd name="T50" fmla="*/ 1953 w 4720"/>
                <a:gd name="T51" fmla="*/ 2076 h 2261"/>
                <a:gd name="T52" fmla="*/ 2028 w 4720"/>
                <a:gd name="T53" fmla="*/ 2224 h 2261"/>
                <a:gd name="T54" fmla="*/ 2105 w 4720"/>
                <a:gd name="T55" fmla="*/ 2228 h 2261"/>
                <a:gd name="T56" fmla="*/ 2179 w 4720"/>
                <a:gd name="T57" fmla="*/ 2228 h 2261"/>
                <a:gd name="T58" fmla="*/ 2254 w 4720"/>
                <a:gd name="T59" fmla="*/ 2228 h 2261"/>
                <a:gd name="T60" fmla="*/ 2329 w 4720"/>
                <a:gd name="T61" fmla="*/ 2232 h 2261"/>
                <a:gd name="T62" fmla="*/ 2404 w 4720"/>
                <a:gd name="T63" fmla="*/ 2232 h 2261"/>
                <a:gd name="T64" fmla="*/ 2481 w 4720"/>
                <a:gd name="T65" fmla="*/ 1752 h 2261"/>
                <a:gd name="T66" fmla="*/ 2556 w 4720"/>
                <a:gd name="T67" fmla="*/ 1852 h 2261"/>
                <a:gd name="T68" fmla="*/ 2631 w 4720"/>
                <a:gd name="T69" fmla="*/ 2154 h 2261"/>
                <a:gd name="T70" fmla="*/ 2705 w 4720"/>
                <a:gd name="T71" fmla="*/ 1719 h 2261"/>
                <a:gd name="T72" fmla="*/ 2780 w 4720"/>
                <a:gd name="T73" fmla="*/ 2217 h 2261"/>
                <a:gd name="T74" fmla="*/ 2857 w 4720"/>
                <a:gd name="T75" fmla="*/ 2228 h 2261"/>
                <a:gd name="T76" fmla="*/ 2932 w 4720"/>
                <a:gd name="T77" fmla="*/ 2228 h 2261"/>
                <a:gd name="T78" fmla="*/ 3007 w 4720"/>
                <a:gd name="T79" fmla="*/ 2224 h 2261"/>
                <a:gd name="T80" fmla="*/ 3082 w 4720"/>
                <a:gd name="T81" fmla="*/ 2232 h 2261"/>
                <a:gd name="T82" fmla="*/ 3157 w 4720"/>
                <a:gd name="T83" fmla="*/ 2232 h 2261"/>
                <a:gd name="T84" fmla="*/ 3233 w 4720"/>
                <a:gd name="T85" fmla="*/ 2228 h 2261"/>
                <a:gd name="T86" fmla="*/ 3308 w 4720"/>
                <a:gd name="T87" fmla="*/ 2235 h 2261"/>
                <a:gd name="T88" fmla="*/ 3383 w 4720"/>
                <a:gd name="T89" fmla="*/ 2235 h 2261"/>
                <a:gd name="T90" fmla="*/ 3458 w 4720"/>
                <a:gd name="T91" fmla="*/ 2235 h 2261"/>
                <a:gd name="T92" fmla="*/ 3535 w 4720"/>
                <a:gd name="T93" fmla="*/ 2221 h 2261"/>
                <a:gd name="T94" fmla="*/ 3610 w 4720"/>
                <a:gd name="T95" fmla="*/ 2243 h 2261"/>
                <a:gd name="T96" fmla="*/ 3685 w 4720"/>
                <a:gd name="T97" fmla="*/ 2243 h 2261"/>
                <a:gd name="T98" fmla="*/ 3760 w 4720"/>
                <a:gd name="T99" fmla="*/ 2254 h 2261"/>
                <a:gd name="T100" fmla="*/ 3834 w 4720"/>
                <a:gd name="T101" fmla="*/ 2202 h 2261"/>
                <a:gd name="T102" fmla="*/ 3911 w 4720"/>
                <a:gd name="T103" fmla="*/ 2254 h 2261"/>
                <a:gd name="T104" fmla="*/ 3986 w 4720"/>
                <a:gd name="T105" fmla="*/ 2258 h 2261"/>
                <a:gd name="T106" fmla="*/ 4061 w 4720"/>
                <a:gd name="T107" fmla="*/ 2258 h 2261"/>
                <a:gd name="T108" fmla="*/ 4136 w 4720"/>
                <a:gd name="T109" fmla="*/ 2258 h 2261"/>
                <a:gd name="T110" fmla="*/ 4211 w 4720"/>
                <a:gd name="T111" fmla="*/ 2258 h 2261"/>
                <a:gd name="T112" fmla="*/ 4288 w 4720"/>
                <a:gd name="T113" fmla="*/ 2258 h 2261"/>
                <a:gd name="T114" fmla="*/ 4362 w 4720"/>
                <a:gd name="T115" fmla="*/ 2258 h 2261"/>
                <a:gd name="T116" fmla="*/ 4437 w 4720"/>
                <a:gd name="T117" fmla="*/ 2258 h 2261"/>
                <a:gd name="T118" fmla="*/ 4512 w 4720"/>
                <a:gd name="T119" fmla="*/ 2258 h 2261"/>
                <a:gd name="T120" fmla="*/ 4589 w 4720"/>
                <a:gd name="T121" fmla="*/ 2261 h 2261"/>
                <a:gd name="T122" fmla="*/ 4664 w 4720"/>
                <a:gd name="T123" fmla="*/ 2261 h 226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20"/>
                <a:gd name="T187" fmla="*/ 0 h 2261"/>
                <a:gd name="T188" fmla="*/ 4720 w 4720"/>
                <a:gd name="T189" fmla="*/ 2261 h 226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20" h="2261">
                  <a:moveTo>
                    <a:pt x="0" y="2239"/>
                  </a:moveTo>
                  <a:lnTo>
                    <a:pt x="4" y="2239"/>
                  </a:lnTo>
                  <a:lnTo>
                    <a:pt x="8" y="2235"/>
                  </a:lnTo>
                  <a:lnTo>
                    <a:pt x="12" y="2235"/>
                  </a:lnTo>
                  <a:lnTo>
                    <a:pt x="16" y="2232"/>
                  </a:lnTo>
                  <a:lnTo>
                    <a:pt x="19" y="2232"/>
                  </a:lnTo>
                  <a:lnTo>
                    <a:pt x="23" y="2232"/>
                  </a:lnTo>
                  <a:lnTo>
                    <a:pt x="27" y="2232"/>
                  </a:lnTo>
                  <a:lnTo>
                    <a:pt x="31" y="2232"/>
                  </a:lnTo>
                  <a:lnTo>
                    <a:pt x="35" y="2232"/>
                  </a:lnTo>
                  <a:lnTo>
                    <a:pt x="39" y="2232"/>
                  </a:lnTo>
                  <a:lnTo>
                    <a:pt x="42" y="2228"/>
                  </a:lnTo>
                  <a:lnTo>
                    <a:pt x="46" y="2228"/>
                  </a:lnTo>
                  <a:lnTo>
                    <a:pt x="50" y="2228"/>
                  </a:lnTo>
                  <a:lnTo>
                    <a:pt x="56" y="2228"/>
                  </a:lnTo>
                  <a:lnTo>
                    <a:pt x="60" y="2228"/>
                  </a:lnTo>
                  <a:lnTo>
                    <a:pt x="64" y="2228"/>
                  </a:lnTo>
                  <a:lnTo>
                    <a:pt x="67" y="2232"/>
                  </a:lnTo>
                  <a:lnTo>
                    <a:pt x="71" y="2228"/>
                  </a:lnTo>
                  <a:lnTo>
                    <a:pt x="75" y="2228"/>
                  </a:lnTo>
                  <a:lnTo>
                    <a:pt x="79" y="2228"/>
                  </a:lnTo>
                  <a:lnTo>
                    <a:pt x="83" y="2228"/>
                  </a:lnTo>
                  <a:lnTo>
                    <a:pt x="87" y="2228"/>
                  </a:lnTo>
                  <a:lnTo>
                    <a:pt x="90" y="2228"/>
                  </a:lnTo>
                  <a:lnTo>
                    <a:pt x="94" y="2228"/>
                  </a:lnTo>
                  <a:lnTo>
                    <a:pt x="98" y="2228"/>
                  </a:lnTo>
                  <a:lnTo>
                    <a:pt x="102" y="2228"/>
                  </a:lnTo>
                  <a:lnTo>
                    <a:pt x="106" y="2228"/>
                  </a:lnTo>
                  <a:lnTo>
                    <a:pt x="110" y="2228"/>
                  </a:lnTo>
                  <a:lnTo>
                    <a:pt x="113" y="2228"/>
                  </a:lnTo>
                  <a:lnTo>
                    <a:pt x="119" y="2228"/>
                  </a:lnTo>
                  <a:lnTo>
                    <a:pt x="123" y="2224"/>
                  </a:lnTo>
                  <a:lnTo>
                    <a:pt x="127" y="2224"/>
                  </a:lnTo>
                  <a:lnTo>
                    <a:pt x="131" y="2224"/>
                  </a:lnTo>
                  <a:lnTo>
                    <a:pt x="135" y="2224"/>
                  </a:lnTo>
                  <a:lnTo>
                    <a:pt x="138" y="2224"/>
                  </a:lnTo>
                  <a:lnTo>
                    <a:pt x="142" y="2224"/>
                  </a:lnTo>
                  <a:lnTo>
                    <a:pt x="146" y="2224"/>
                  </a:lnTo>
                  <a:lnTo>
                    <a:pt x="150" y="2224"/>
                  </a:lnTo>
                  <a:lnTo>
                    <a:pt x="154" y="2224"/>
                  </a:lnTo>
                  <a:lnTo>
                    <a:pt x="158" y="2224"/>
                  </a:lnTo>
                  <a:lnTo>
                    <a:pt x="161" y="2224"/>
                  </a:lnTo>
                  <a:lnTo>
                    <a:pt x="165" y="2224"/>
                  </a:lnTo>
                  <a:lnTo>
                    <a:pt x="169" y="2224"/>
                  </a:lnTo>
                  <a:lnTo>
                    <a:pt x="173" y="2224"/>
                  </a:lnTo>
                  <a:lnTo>
                    <a:pt x="177" y="2224"/>
                  </a:lnTo>
                  <a:lnTo>
                    <a:pt x="183" y="2224"/>
                  </a:lnTo>
                  <a:lnTo>
                    <a:pt x="186" y="2224"/>
                  </a:lnTo>
                  <a:lnTo>
                    <a:pt x="190" y="2224"/>
                  </a:lnTo>
                  <a:lnTo>
                    <a:pt x="194" y="2224"/>
                  </a:lnTo>
                  <a:lnTo>
                    <a:pt x="198" y="2224"/>
                  </a:lnTo>
                  <a:lnTo>
                    <a:pt x="202" y="2224"/>
                  </a:lnTo>
                  <a:lnTo>
                    <a:pt x="206" y="2224"/>
                  </a:lnTo>
                  <a:lnTo>
                    <a:pt x="209" y="2224"/>
                  </a:lnTo>
                  <a:lnTo>
                    <a:pt x="213" y="2224"/>
                  </a:lnTo>
                  <a:lnTo>
                    <a:pt x="217" y="2224"/>
                  </a:lnTo>
                  <a:lnTo>
                    <a:pt x="221" y="2224"/>
                  </a:lnTo>
                  <a:lnTo>
                    <a:pt x="225" y="2224"/>
                  </a:lnTo>
                  <a:lnTo>
                    <a:pt x="229" y="2228"/>
                  </a:lnTo>
                  <a:lnTo>
                    <a:pt x="233" y="2228"/>
                  </a:lnTo>
                  <a:lnTo>
                    <a:pt x="236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28"/>
                  </a:lnTo>
                  <a:lnTo>
                    <a:pt x="254" y="2228"/>
                  </a:lnTo>
                  <a:lnTo>
                    <a:pt x="257" y="2228"/>
                  </a:lnTo>
                  <a:lnTo>
                    <a:pt x="261" y="2228"/>
                  </a:lnTo>
                  <a:lnTo>
                    <a:pt x="265" y="2228"/>
                  </a:lnTo>
                  <a:lnTo>
                    <a:pt x="269" y="2228"/>
                  </a:lnTo>
                  <a:lnTo>
                    <a:pt x="273" y="2228"/>
                  </a:lnTo>
                  <a:lnTo>
                    <a:pt x="277" y="2228"/>
                  </a:lnTo>
                  <a:lnTo>
                    <a:pt x="281" y="2228"/>
                  </a:lnTo>
                  <a:lnTo>
                    <a:pt x="284" y="2228"/>
                  </a:lnTo>
                  <a:lnTo>
                    <a:pt x="288" y="2228"/>
                  </a:lnTo>
                  <a:lnTo>
                    <a:pt x="292" y="2228"/>
                  </a:lnTo>
                  <a:lnTo>
                    <a:pt x="296" y="2228"/>
                  </a:lnTo>
                  <a:lnTo>
                    <a:pt x="300" y="2228"/>
                  </a:lnTo>
                  <a:lnTo>
                    <a:pt x="305" y="2228"/>
                  </a:lnTo>
                  <a:lnTo>
                    <a:pt x="309" y="2228"/>
                  </a:lnTo>
                  <a:lnTo>
                    <a:pt x="313" y="2228"/>
                  </a:lnTo>
                  <a:lnTo>
                    <a:pt x="317" y="2228"/>
                  </a:lnTo>
                  <a:lnTo>
                    <a:pt x="321" y="2228"/>
                  </a:lnTo>
                  <a:lnTo>
                    <a:pt x="325" y="2228"/>
                  </a:lnTo>
                  <a:lnTo>
                    <a:pt x="329" y="2228"/>
                  </a:lnTo>
                  <a:lnTo>
                    <a:pt x="332" y="2228"/>
                  </a:lnTo>
                  <a:lnTo>
                    <a:pt x="336" y="2228"/>
                  </a:lnTo>
                  <a:lnTo>
                    <a:pt x="340" y="2228"/>
                  </a:lnTo>
                  <a:lnTo>
                    <a:pt x="344" y="2228"/>
                  </a:lnTo>
                  <a:lnTo>
                    <a:pt x="348" y="2228"/>
                  </a:lnTo>
                  <a:lnTo>
                    <a:pt x="352" y="2228"/>
                  </a:lnTo>
                  <a:lnTo>
                    <a:pt x="355" y="2228"/>
                  </a:lnTo>
                  <a:lnTo>
                    <a:pt x="359" y="2228"/>
                  </a:lnTo>
                  <a:lnTo>
                    <a:pt x="363" y="2224"/>
                  </a:lnTo>
                  <a:lnTo>
                    <a:pt x="369" y="2224"/>
                  </a:lnTo>
                  <a:lnTo>
                    <a:pt x="373" y="2228"/>
                  </a:lnTo>
                  <a:lnTo>
                    <a:pt x="377" y="2228"/>
                  </a:lnTo>
                  <a:lnTo>
                    <a:pt x="380" y="2228"/>
                  </a:lnTo>
                  <a:lnTo>
                    <a:pt x="384" y="2228"/>
                  </a:lnTo>
                  <a:lnTo>
                    <a:pt x="388" y="2228"/>
                  </a:lnTo>
                  <a:lnTo>
                    <a:pt x="392" y="2228"/>
                  </a:lnTo>
                  <a:lnTo>
                    <a:pt x="396" y="2228"/>
                  </a:lnTo>
                  <a:lnTo>
                    <a:pt x="400" y="2228"/>
                  </a:lnTo>
                  <a:lnTo>
                    <a:pt x="403" y="2228"/>
                  </a:lnTo>
                  <a:lnTo>
                    <a:pt x="407" y="2224"/>
                  </a:lnTo>
                  <a:lnTo>
                    <a:pt x="411" y="2228"/>
                  </a:lnTo>
                  <a:lnTo>
                    <a:pt x="415" y="2228"/>
                  </a:lnTo>
                  <a:lnTo>
                    <a:pt x="419" y="2228"/>
                  </a:lnTo>
                  <a:lnTo>
                    <a:pt x="423" y="2228"/>
                  </a:lnTo>
                  <a:lnTo>
                    <a:pt x="428" y="2228"/>
                  </a:lnTo>
                  <a:lnTo>
                    <a:pt x="432" y="2228"/>
                  </a:lnTo>
                  <a:lnTo>
                    <a:pt x="436" y="2228"/>
                  </a:lnTo>
                  <a:lnTo>
                    <a:pt x="440" y="2228"/>
                  </a:lnTo>
                  <a:lnTo>
                    <a:pt x="444" y="2228"/>
                  </a:lnTo>
                  <a:lnTo>
                    <a:pt x="448" y="2228"/>
                  </a:lnTo>
                  <a:lnTo>
                    <a:pt x="451" y="2228"/>
                  </a:lnTo>
                  <a:lnTo>
                    <a:pt x="455" y="2228"/>
                  </a:lnTo>
                  <a:lnTo>
                    <a:pt x="459" y="2228"/>
                  </a:lnTo>
                  <a:lnTo>
                    <a:pt x="463" y="2228"/>
                  </a:lnTo>
                  <a:lnTo>
                    <a:pt x="467" y="2228"/>
                  </a:lnTo>
                  <a:lnTo>
                    <a:pt x="471" y="2228"/>
                  </a:lnTo>
                  <a:lnTo>
                    <a:pt x="474" y="2228"/>
                  </a:lnTo>
                  <a:lnTo>
                    <a:pt x="478" y="2228"/>
                  </a:lnTo>
                  <a:lnTo>
                    <a:pt x="482" y="2228"/>
                  </a:lnTo>
                  <a:lnTo>
                    <a:pt x="486" y="2228"/>
                  </a:lnTo>
                  <a:lnTo>
                    <a:pt x="492" y="2228"/>
                  </a:lnTo>
                  <a:lnTo>
                    <a:pt x="496" y="2228"/>
                  </a:lnTo>
                  <a:lnTo>
                    <a:pt x="499" y="2228"/>
                  </a:lnTo>
                  <a:lnTo>
                    <a:pt x="503" y="2228"/>
                  </a:lnTo>
                  <a:lnTo>
                    <a:pt x="507" y="2228"/>
                  </a:lnTo>
                  <a:lnTo>
                    <a:pt x="511" y="2228"/>
                  </a:lnTo>
                  <a:lnTo>
                    <a:pt x="515" y="2228"/>
                  </a:lnTo>
                  <a:lnTo>
                    <a:pt x="519" y="2228"/>
                  </a:lnTo>
                  <a:lnTo>
                    <a:pt x="522" y="2228"/>
                  </a:lnTo>
                  <a:lnTo>
                    <a:pt x="526" y="2228"/>
                  </a:lnTo>
                  <a:lnTo>
                    <a:pt x="530" y="2224"/>
                  </a:lnTo>
                  <a:lnTo>
                    <a:pt x="534" y="2228"/>
                  </a:lnTo>
                  <a:lnTo>
                    <a:pt x="538" y="2228"/>
                  </a:lnTo>
                  <a:lnTo>
                    <a:pt x="542" y="2228"/>
                  </a:lnTo>
                  <a:lnTo>
                    <a:pt x="545" y="2224"/>
                  </a:lnTo>
                  <a:lnTo>
                    <a:pt x="549" y="2224"/>
                  </a:lnTo>
                  <a:lnTo>
                    <a:pt x="555" y="2224"/>
                  </a:lnTo>
                  <a:lnTo>
                    <a:pt x="559" y="2224"/>
                  </a:lnTo>
                  <a:lnTo>
                    <a:pt x="563" y="2228"/>
                  </a:lnTo>
                  <a:lnTo>
                    <a:pt x="567" y="2228"/>
                  </a:lnTo>
                  <a:lnTo>
                    <a:pt x="570" y="2224"/>
                  </a:lnTo>
                  <a:lnTo>
                    <a:pt x="574" y="2224"/>
                  </a:lnTo>
                  <a:lnTo>
                    <a:pt x="578" y="2224"/>
                  </a:lnTo>
                  <a:lnTo>
                    <a:pt x="582" y="2228"/>
                  </a:lnTo>
                  <a:lnTo>
                    <a:pt x="586" y="2224"/>
                  </a:lnTo>
                  <a:lnTo>
                    <a:pt x="590" y="2228"/>
                  </a:lnTo>
                  <a:lnTo>
                    <a:pt x="593" y="2228"/>
                  </a:lnTo>
                  <a:lnTo>
                    <a:pt x="597" y="2228"/>
                  </a:lnTo>
                  <a:lnTo>
                    <a:pt x="601" y="2228"/>
                  </a:lnTo>
                  <a:lnTo>
                    <a:pt x="605" y="2228"/>
                  </a:lnTo>
                  <a:lnTo>
                    <a:pt x="609" y="2228"/>
                  </a:lnTo>
                  <a:lnTo>
                    <a:pt x="615" y="2228"/>
                  </a:lnTo>
                  <a:lnTo>
                    <a:pt x="618" y="2228"/>
                  </a:lnTo>
                  <a:lnTo>
                    <a:pt x="622" y="2228"/>
                  </a:lnTo>
                  <a:lnTo>
                    <a:pt x="626" y="2228"/>
                  </a:lnTo>
                  <a:lnTo>
                    <a:pt x="630" y="2228"/>
                  </a:lnTo>
                  <a:lnTo>
                    <a:pt x="634" y="2228"/>
                  </a:lnTo>
                  <a:lnTo>
                    <a:pt x="638" y="2228"/>
                  </a:lnTo>
                  <a:lnTo>
                    <a:pt x="641" y="2228"/>
                  </a:lnTo>
                  <a:lnTo>
                    <a:pt x="645" y="2228"/>
                  </a:lnTo>
                  <a:lnTo>
                    <a:pt x="649" y="2228"/>
                  </a:lnTo>
                  <a:lnTo>
                    <a:pt x="653" y="2228"/>
                  </a:lnTo>
                  <a:lnTo>
                    <a:pt x="657" y="2228"/>
                  </a:lnTo>
                  <a:lnTo>
                    <a:pt x="661" y="2228"/>
                  </a:lnTo>
                  <a:lnTo>
                    <a:pt x="665" y="2228"/>
                  </a:lnTo>
                  <a:lnTo>
                    <a:pt x="668" y="2224"/>
                  </a:lnTo>
                  <a:lnTo>
                    <a:pt x="672" y="2228"/>
                  </a:lnTo>
                  <a:lnTo>
                    <a:pt x="678" y="2228"/>
                  </a:lnTo>
                  <a:lnTo>
                    <a:pt x="682" y="2224"/>
                  </a:lnTo>
                  <a:lnTo>
                    <a:pt x="686" y="2228"/>
                  </a:lnTo>
                  <a:lnTo>
                    <a:pt x="689" y="2228"/>
                  </a:lnTo>
                  <a:lnTo>
                    <a:pt x="693" y="2228"/>
                  </a:lnTo>
                  <a:lnTo>
                    <a:pt x="697" y="2224"/>
                  </a:lnTo>
                  <a:lnTo>
                    <a:pt x="701" y="2228"/>
                  </a:lnTo>
                  <a:lnTo>
                    <a:pt x="705" y="2228"/>
                  </a:lnTo>
                  <a:lnTo>
                    <a:pt x="709" y="2228"/>
                  </a:lnTo>
                  <a:lnTo>
                    <a:pt x="713" y="2228"/>
                  </a:lnTo>
                  <a:lnTo>
                    <a:pt x="716" y="2228"/>
                  </a:lnTo>
                  <a:lnTo>
                    <a:pt x="720" y="2224"/>
                  </a:lnTo>
                  <a:lnTo>
                    <a:pt x="724" y="2224"/>
                  </a:lnTo>
                  <a:lnTo>
                    <a:pt x="728" y="2224"/>
                  </a:lnTo>
                  <a:lnTo>
                    <a:pt x="732" y="2224"/>
                  </a:lnTo>
                  <a:lnTo>
                    <a:pt x="736" y="2228"/>
                  </a:lnTo>
                  <a:lnTo>
                    <a:pt x="741" y="2228"/>
                  </a:lnTo>
                  <a:lnTo>
                    <a:pt x="745" y="2224"/>
                  </a:lnTo>
                  <a:lnTo>
                    <a:pt x="749" y="2224"/>
                  </a:lnTo>
                  <a:lnTo>
                    <a:pt x="753" y="2224"/>
                  </a:lnTo>
                  <a:lnTo>
                    <a:pt x="757" y="2224"/>
                  </a:lnTo>
                  <a:lnTo>
                    <a:pt x="761" y="2224"/>
                  </a:lnTo>
                  <a:lnTo>
                    <a:pt x="764" y="2224"/>
                  </a:lnTo>
                  <a:lnTo>
                    <a:pt x="768" y="2224"/>
                  </a:lnTo>
                  <a:lnTo>
                    <a:pt x="772" y="2224"/>
                  </a:lnTo>
                  <a:lnTo>
                    <a:pt x="776" y="2224"/>
                  </a:lnTo>
                  <a:lnTo>
                    <a:pt x="780" y="2228"/>
                  </a:lnTo>
                  <a:lnTo>
                    <a:pt x="784" y="2224"/>
                  </a:lnTo>
                  <a:lnTo>
                    <a:pt x="787" y="2224"/>
                  </a:lnTo>
                  <a:lnTo>
                    <a:pt x="791" y="2224"/>
                  </a:lnTo>
                  <a:lnTo>
                    <a:pt x="795" y="2224"/>
                  </a:lnTo>
                  <a:lnTo>
                    <a:pt x="801" y="2224"/>
                  </a:lnTo>
                  <a:lnTo>
                    <a:pt x="805" y="2224"/>
                  </a:lnTo>
                  <a:lnTo>
                    <a:pt x="809" y="2228"/>
                  </a:lnTo>
                  <a:lnTo>
                    <a:pt x="812" y="2228"/>
                  </a:lnTo>
                  <a:lnTo>
                    <a:pt x="816" y="2228"/>
                  </a:lnTo>
                  <a:lnTo>
                    <a:pt x="820" y="2228"/>
                  </a:lnTo>
                  <a:lnTo>
                    <a:pt x="824" y="2228"/>
                  </a:lnTo>
                  <a:lnTo>
                    <a:pt x="828" y="2228"/>
                  </a:lnTo>
                  <a:lnTo>
                    <a:pt x="832" y="2228"/>
                  </a:lnTo>
                  <a:lnTo>
                    <a:pt x="835" y="2228"/>
                  </a:lnTo>
                  <a:lnTo>
                    <a:pt x="839" y="2228"/>
                  </a:lnTo>
                  <a:lnTo>
                    <a:pt x="843" y="2228"/>
                  </a:lnTo>
                  <a:lnTo>
                    <a:pt x="847" y="2228"/>
                  </a:lnTo>
                  <a:lnTo>
                    <a:pt x="851" y="2228"/>
                  </a:lnTo>
                  <a:lnTo>
                    <a:pt x="855" y="2228"/>
                  </a:lnTo>
                  <a:lnTo>
                    <a:pt x="858" y="2228"/>
                  </a:lnTo>
                  <a:lnTo>
                    <a:pt x="864" y="2228"/>
                  </a:lnTo>
                  <a:lnTo>
                    <a:pt x="868" y="2228"/>
                  </a:lnTo>
                  <a:lnTo>
                    <a:pt x="872" y="2228"/>
                  </a:lnTo>
                  <a:lnTo>
                    <a:pt x="876" y="2228"/>
                  </a:lnTo>
                  <a:lnTo>
                    <a:pt x="880" y="2228"/>
                  </a:lnTo>
                  <a:lnTo>
                    <a:pt x="883" y="2228"/>
                  </a:lnTo>
                  <a:lnTo>
                    <a:pt x="887" y="2228"/>
                  </a:lnTo>
                  <a:lnTo>
                    <a:pt x="891" y="2228"/>
                  </a:lnTo>
                  <a:lnTo>
                    <a:pt x="895" y="2228"/>
                  </a:lnTo>
                  <a:lnTo>
                    <a:pt x="899" y="2224"/>
                  </a:lnTo>
                  <a:lnTo>
                    <a:pt x="903" y="2228"/>
                  </a:lnTo>
                  <a:lnTo>
                    <a:pt x="906" y="2228"/>
                  </a:lnTo>
                  <a:lnTo>
                    <a:pt x="910" y="2228"/>
                  </a:lnTo>
                  <a:lnTo>
                    <a:pt x="914" y="2228"/>
                  </a:lnTo>
                  <a:lnTo>
                    <a:pt x="918" y="2228"/>
                  </a:lnTo>
                  <a:lnTo>
                    <a:pt x="922" y="2224"/>
                  </a:lnTo>
                  <a:lnTo>
                    <a:pt x="928" y="2224"/>
                  </a:lnTo>
                  <a:lnTo>
                    <a:pt x="931" y="2224"/>
                  </a:lnTo>
                  <a:lnTo>
                    <a:pt x="935" y="2224"/>
                  </a:lnTo>
                  <a:lnTo>
                    <a:pt x="939" y="2224"/>
                  </a:lnTo>
                  <a:lnTo>
                    <a:pt x="943" y="2224"/>
                  </a:lnTo>
                  <a:lnTo>
                    <a:pt x="947" y="2224"/>
                  </a:lnTo>
                  <a:lnTo>
                    <a:pt x="951" y="2224"/>
                  </a:lnTo>
                  <a:lnTo>
                    <a:pt x="954" y="2224"/>
                  </a:lnTo>
                  <a:lnTo>
                    <a:pt x="958" y="2224"/>
                  </a:lnTo>
                  <a:lnTo>
                    <a:pt x="962" y="2224"/>
                  </a:lnTo>
                  <a:lnTo>
                    <a:pt x="966" y="2224"/>
                  </a:lnTo>
                  <a:lnTo>
                    <a:pt x="970" y="2224"/>
                  </a:lnTo>
                  <a:lnTo>
                    <a:pt x="974" y="2224"/>
                  </a:lnTo>
                  <a:lnTo>
                    <a:pt x="977" y="2224"/>
                  </a:lnTo>
                  <a:lnTo>
                    <a:pt x="981" y="2224"/>
                  </a:lnTo>
                  <a:lnTo>
                    <a:pt x="987" y="2224"/>
                  </a:lnTo>
                  <a:lnTo>
                    <a:pt x="991" y="2224"/>
                  </a:lnTo>
                  <a:lnTo>
                    <a:pt x="995" y="2224"/>
                  </a:lnTo>
                  <a:lnTo>
                    <a:pt x="999" y="2224"/>
                  </a:lnTo>
                  <a:lnTo>
                    <a:pt x="1002" y="2224"/>
                  </a:lnTo>
                  <a:lnTo>
                    <a:pt x="1006" y="2224"/>
                  </a:lnTo>
                  <a:lnTo>
                    <a:pt x="1010" y="2224"/>
                  </a:lnTo>
                  <a:lnTo>
                    <a:pt x="1014" y="2224"/>
                  </a:lnTo>
                  <a:lnTo>
                    <a:pt x="1018" y="2224"/>
                  </a:lnTo>
                  <a:lnTo>
                    <a:pt x="1022" y="2224"/>
                  </a:lnTo>
                  <a:lnTo>
                    <a:pt x="1025" y="2224"/>
                  </a:lnTo>
                  <a:lnTo>
                    <a:pt x="1029" y="2224"/>
                  </a:lnTo>
                  <a:lnTo>
                    <a:pt x="1033" y="2224"/>
                  </a:lnTo>
                  <a:lnTo>
                    <a:pt x="1037" y="2224"/>
                  </a:lnTo>
                  <a:lnTo>
                    <a:pt x="1041" y="2224"/>
                  </a:lnTo>
                  <a:lnTo>
                    <a:pt x="1045" y="2224"/>
                  </a:lnTo>
                  <a:lnTo>
                    <a:pt x="1050" y="2228"/>
                  </a:lnTo>
                  <a:lnTo>
                    <a:pt x="1054" y="2228"/>
                  </a:lnTo>
                  <a:lnTo>
                    <a:pt x="1058" y="2228"/>
                  </a:lnTo>
                  <a:lnTo>
                    <a:pt x="1062" y="2228"/>
                  </a:lnTo>
                  <a:lnTo>
                    <a:pt x="1066" y="2228"/>
                  </a:lnTo>
                  <a:lnTo>
                    <a:pt x="1070" y="2228"/>
                  </a:lnTo>
                  <a:lnTo>
                    <a:pt x="1073" y="2228"/>
                  </a:lnTo>
                  <a:lnTo>
                    <a:pt x="1077" y="2228"/>
                  </a:lnTo>
                  <a:lnTo>
                    <a:pt x="1081" y="2228"/>
                  </a:lnTo>
                  <a:lnTo>
                    <a:pt x="1085" y="2228"/>
                  </a:lnTo>
                  <a:lnTo>
                    <a:pt x="1089" y="2228"/>
                  </a:lnTo>
                  <a:lnTo>
                    <a:pt x="1093" y="2228"/>
                  </a:lnTo>
                  <a:lnTo>
                    <a:pt x="1097" y="2228"/>
                  </a:lnTo>
                  <a:lnTo>
                    <a:pt x="1100" y="2228"/>
                  </a:lnTo>
                  <a:lnTo>
                    <a:pt x="1104" y="2228"/>
                  </a:lnTo>
                  <a:lnTo>
                    <a:pt x="1108" y="2228"/>
                  </a:lnTo>
                  <a:lnTo>
                    <a:pt x="1114" y="2228"/>
                  </a:lnTo>
                  <a:lnTo>
                    <a:pt x="1118" y="2228"/>
                  </a:lnTo>
                  <a:lnTo>
                    <a:pt x="1121" y="2228"/>
                  </a:lnTo>
                  <a:lnTo>
                    <a:pt x="1125" y="2228"/>
                  </a:lnTo>
                  <a:lnTo>
                    <a:pt x="1129" y="2228"/>
                  </a:lnTo>
                  <a:lnTo>
                    <a:pt x="1133" y="2228"/>
                  </a:lnTo>
                  <a:lnTo>
                    <a:pt x="1137" y="2228"/>
                  </a:lnTo>
                  <a:lnTo>
                    <a:pt x="1141" y="2228"/>
                  </a:lnTo>
                  <a:lnTo>
                    <a:pt x="1145" y="2228"/>
                  </a:lnTo>
                  <a:lnTo>
                    <a:pt x="1148" y="2228"/>
                  </a:lnTo>
                  <a:lnTo>
                    <a:pt x="1152" y="2228"/>
                  </a:lnTo>
                  <a:lnTo>
                    <a:pt x="1156" y="2228"/>
                  </a:lnTo>
                  <a:lnTo>
                    <a:pt x="1160" y="2228"/>
                  </a:lnTo>
                  <a:lnTo>
                    <a:pt x="1164" y="2228"/>
                  </a:lnTo>
                  <a:lnTo>
                    <a:pt x="1168" y="2228"/>
                  </a:lnTo>
                  <a:lnTo>
                    <a:pt x="1173" y="2228"/>
                  </a:lnTo>
                  <a:lnTo>
                    <a:pt x="1177" y="2228"/>
                  </a:lnTo>
                  <a:lnTo>
                    <a:pt x="1181" y="2228"/>
                  </a:lnTo>
                  <a:lnTo>
                    <a:pt x="1185" y="2228"/>
                  </a:lnTo>
                  <a:lnTo>
                    <a:pt x="1189" y="2224"/>
                  </a:lnTo>
                  <a:lnTo>
                    <a:pt x="1193" y="2228"/>
                  </a:lnTo>
                  <a:lnTo>
                    <a:pt x="1196" y="2228"/>
                  </a:lnTo>
                  <a:lnTo>
                    <a:pt x="1200" y="2228"/>
                  </a:lnTo>
                  <a:lnTo>
                    <a:pt x="1204" y="2228"/>
                  </a:lnTo>
                  <a:lnTo>
                    <a:pt x="1208" y="2228"/>
                  </a:lnTo>
                  <a:lnTo>
                    <a:pt x="1212" y="2228"/>
                  </a:lnTo>
                  <a:lnTo>
                    <a:pt x="1216" y="2228"/>
                  </a:lnTo>
                  <a:lnTo>
                    <a:pt x="1219" y="2228"/>
                  </a:lnTo>
                  <a:lnTo>
                    <a:pt x="1223" y="2228"/>
                  </a:lnTo>
                  <a:lnTo>
                    <a:pt x="1227" y="2228"/>
                  </a:lnTo>
                  <a:lnTo>
                    <a:pt x="1231" y="2228"/>
                  </a:lnTo>
                  <a:lnTo>
                    <a:pt x="1237" y="2228"/>
                  </a:lnTo>
                  <a:lnTo>
                    <a:pt x="1241" y="2228"/>
                  </a:lnTo>
                  <a:lnTo>
                    <a:pt x="1244" y="2228"/>
                  </a:lnTo>
                  <a:lnTo>
                    <a:pt x="1248" y="2228"/>
                  </a:lnTo>
                  <a:lnTo>
                    <a:pt x="1252" y="2228"/>
                  </a:lnTo>
                  <a:lnTo>
                    <a:pt x="1256" y="2232"/>
                  </a:lnTo>
                  <a:lnTo>
                    <a:pt x="1260" y="2232"/>
                  </a:lnTo>
                  <a:lnTo>
                    <a:pt x="1264" y="2232"/>
                  </a:lnTo>
                  <a:lnTo>
                    <a:pt x="1267" y="2232"/>
                  </a:lnTo>
                  <a:lnTo>
                    <a:pt x="1271" y="2232"/>
                  </a:lnTo>
                  <a:lnTo>
                    <a:pt x="1275" y="2232"/>
                  </a:lnTo>
                  <a:lnTo>
                    <a:pt x="1279" y="2232"/>
                  </a:lnTo>
                  <a:lnTo>
                    <a:pt x="1283" y="2232"/>
                  </a:lnTo>
                  <a:lnTo>
                    <a:pt x="1287" y="2232"/>
                  </a:lnTo>
                  <a:lnTo>
                    <a:pt x="1290" y="2235"/>
                  </a:lnTo>
                  <a:lnTo>
                    <a:pt x="1294" y="2235"/>
                  </a:lnTo>
                  <a:lnTo>
                    <a:pt x="1300" y="2235"/>
                  </a:lnTo>
                  <a:lnTo>
                    <a:pt x="1304" y="2235"/>
                  </a:lnTo>
                  <a:lnTo>
                    <a:pt x="1308" y="2235"/>
                  </a:lnTo>
                  <a:lnTo>
                    <a:pt x="1312" y="2235"/>
                  </a:lnTo>
                  <a:lnTo>
                    <a:pt x="1315" y="2235"/>
                  </a:lnTo>
                  <a:lnTo>
                    <a:pt x="1319" y="2235"/>
                  </a:lnTo>
                  <a:lnTo>
                    <a:pt x="1323" y="2235"/>
                  </a:lnTo>
                  <a:lnTo>
                    <a:pt x="1327" y="2235"/>
                  </a:lnTo>
                  <a:lnTo>
                    <a:pt x="1331" y="2235"/>
                  </a:lnTo>
                  <a:lnTo>
                    <a:pt x="1335" y="2235"/>
                  </a:lnTo>
                  <a:lnTo>
                    <a:pt x="1338" y="2235"/>
                  </a:lnTo>
                  <a:lnTo>
                    <a:pt x="1342" y="2235"/>
                  </a:lnTo>
                  <a:lnTo>
                    <a:pt x="1346" y="2235"/>
                  </a:lnTo>
                  <a:lnTo>
                    <a:pt x="1350" y="2235"/>
                  </a:lnTo>
                  <a:lnTo>
                    <a:pt x="1354" y="2235"/>
                  </a:lnTo>
                  <a:lnTo>
                    <a:pt x="1360" y="2235"/>
                  </a:lnTo>
                  <a:lnTo>
                    <a:pt x="1363" y="2235"/>
                  </a:lnTo>
                  <a:lnTo>
                    <a:pt x="1367" y="2235"/>
                  </a:lnTo>
                  <a:lnTo>
                    <a:pt x="1371" y="2235"/>
                  </a:lnTo>
                  <a:lnTo>
                    <a:pt x="1375" y="2235"/>
                  </a:lnTo>
                  <a:lnTo>
                    <a:pt x="1379" y="2235"/>
                  </a:lnTo>
                  <a:lnTo>
                    <a:pt x="1383" y="2235"/>
                  </a:lnTo>
                  <a:lnTo>
                    <a:pt x="1386" y="2235"/>
                  </a:lnTo>
                  <a:lnTo>
                    <a:pt x="1390" y="2235"/>
                  </a:lnTo>
                  <a:lnTo>
                    <a:pt x="1394" y="2235"/>
                  </a:lnTo>
                  <a:lnTo>
                    <a:pt x="1398" y="2235"/>
                  </a:lnTo>
                  <a:lnTo>
                    <a:pt x="1402" y="2235"/>
                  </a:lnTo>
                  <a:lnTo>
                    <a:pt x="1406" y="2235"/>
                  </a:lnTo>
                  <a:lnTo>
                    <a:pt x="1409" y="2232"/>
                  </a:lnTo>
                  <a:lnTo>
                    <a:pt x="1413" y="2232"/>
                  </a:lnTo>
                  <a:lnTo>
                    <a:pt x="1417" y="2228"/>
                  </a:lnTo>
                  <a:lnTo>
                    <a:pt x="1423" y="2221"/>
                  </a:lnTo>
                  <a:lnTo>
                    <a:pt x="1427" y="2209"/>
                  </a:lnTo>
                  <a:lnTo>
                    <a:pt x="1431" y="2191"/>
                  </a:lnTo>
                  <a:lnTo>
                    <a:pt x="1434" y="2165"/>
                  </a:lnTo>
                  <a:lnTo>
                    <a:pt x="1438" y="2128"/>
                  </a:lnTo>
                  <a:lnTo>
                    <a:pt x="1442" y="2083"/>
                  </a:lnTo>
                  <a:lnTo>
                    <a:pt x="1446" y="2031"/>
                  </a:lnTo>
                  <a:lnTo>
                    <a:pt x="1450" y="1983"/>
                  </a:lnTo>
                  <a:lnTo>
                    <a:pt x="1454" y="1942"/>
                  </a:lnTo>
                  <a:lnTo>
                    <a:pt x="1457" y="1916"/>
                  </a:lnTo>
                  <a:lnTo>
                    <a:pt x="1461" y="1916"/>
                  </a:lnTo>
                  <a:lnTo>
                    <a:pt x="1465" y="1931"/>
                  </a:lnTo>
                  <a:lnTo>
                    <a:pt x="1469" y="1964"/>
                  </a:lnTo>
                  <a:lnTo>
                    <a:pt x="1473" y="2005"/>
                  </a:lnTo>
                  <a:lnTo>
                    <a:pt x="1477" y="2050"/>
                  </a:lnTo>
                  <a:lnTo>
                    <a:pt x="1481" y="2090"/>
                  </a:lnTo>
                  <a:lnTo>
                    <a:pt x="1486" y="2124"/>
                  </a:lnTo>
                  <a:lnTo>
                    <a:pt x="1490" y="2154"/>
                  </a:lnTo>
                  <a:lnTo>
                    <a:pt x="1494" y="2176"/>
                  </a:lnTo>
                  <a:lnTo>
                    <a:pt x="1498" y="2191"/>
                  </a:lnTo>
                  <a:lnTo>
                    <a:pt x="1502" y="2202"/>
                  </a:lnTo>
                  <a:lnTo>
                    <a:pt x="1505" y="2209"/>
                  </a:lnTo>
                  <a:lnTo>
                    <a:pt x="1509" y="2213"/>
                  </a:lnTo>
                  <a:lnTo>
                    <a:pt x="1513" y="2217"/>
                  </a:lnTo>
                  <a:lnTo>
                    <a:pt x="1517" y="2221"/>
                  </a:lnTo>
                  <a:lnTo>
                    <a:pt x="1521" y="2221"/>
                  </a:lnTo>
                  <a:lnTo>
                    <a:pt x="1525" y="2224"/>
                  </a:lnTo>
                  <a:lnTo>
                    <a:pt x="1529" y="2224"/>
                  </a:lnTo>
                  <a:lnTo>
                    <a:pt x="1532" y="2228"/>
                  </a:lnTo>
                  <a:lnTo>
                    <a:pt x="1536" y="2228"/>
                  </a:lnTo>
                  <a:lnTo>
                    <a:pt x="1540" y="2228"/>
                  </a:lnTo>
                  <a:lnTo>
                    <a:pt x="1546" y="2228"/>
                  </a:lnTo>
                  <a:lnTo>
                    <a:pt x="1550" y="2228"/>
                  </a:lnTo>
                  <a:lnTo>
                    <a:pt x="1553" y="2228"/>
                  </a:lnTo>
                  <a:lnTo>
                    <a:pt x="1557" y="2228"/>
                  </a:lnTo>
                  <a:lnTo>
                    <a:pt x="1561" y="2228"/>
                  </a:lnTo>
                  <a:lnTo>
                    <a:pt x="1565" y="2228"/>
                  </a:lnTo>
                  <a:lnTo>
                    <a:pt x="1569" y="2228"/>
                  </a:lnTo>
                  <a:lnTo>
                    <a:pt x="1573" y="2228"/>
                  </a:lnTo>
                  <a:lnTo>
                    <a:pt x="1577" y="2228"/>
                  </a:lnTo>
                  <a:lnTo>
                    <a:pt x="1580" y="2228"/>
                  </a:lnTo>
                  <a:lnTo>
                    <a:pt x="1584" y="2228"/>
                  </a:lnTo>
                  <a:lnTo>
                    <a:pt x="1588" y="2228"/>
                  </a:lnTo>
                  <a:lnTo>
                    <a:pt x="1592" y="2228"/>
                  </a:lnTo>
                  <a:lnTo>
                    <a:pt x="1596" y="2228"/>
                  </a:lnTo>
                  <a:lnTo>
                    <a:pt x="1600" y="2228"/>
                  </a:lnTo>
                  <a:lnTo>
                    <a:pt x="1603" y="2228"/>
                  </a:lnTo>
                  <a:lnTo>
                    <a:pt x="1609" y="2224"/>
                  </a:lnTo>
                  <a:lnTo>
                    <a:pt x="1613" y="2224"/>
                  </a:lnTo>
                  <a:lnTo>
                    <a:pt x="1617" y="2224"/>
                  </a:lnTo>
                  <a:lnTo>
                    <a:pt x="1621" y="2224"/>
                  </a:lnTo>
                  <a:lnTo>
                    <a:pt x="1625" y="2224"/>
                  </a:lnTo>
                  <a:lnTo>
                    <a:pt x="1628" y="2221"/>
                  </a:lnTo>
                  <a:lnTo>
                    <a:pt x="1632" y="2221"/>
                  </a:lnTo>
                  <a:lnTo>
                    <a:pt x="1636" y="2217"/>
                  </a:lnTo>
                  <a:lnTo>
                    <a:pt x="1640" y="2213"/>
                  </a:lnTo>
                  <a:lnTo>
                    <a:pt x="1644" y="2206"/>
                  </a:lnTo>
                  <a:lnTo>
                    <a:pt x="1648" y="2187"/>
                  </a:lnTo>
                  <a:lnTo>
                    <a:pt x="1651" y="2157"/>
                  </a:lnTo>
                  <a:lnTo>
                    <a:pt x="1655" y="2109"/>
                  </a:lnTo>
                  <a:lnTo>
                    <a:pt x="1659" y="2035"/>
                  </a:lnTo>
                  <a:lnTo>
                    <a:pt x="1663" y="1931"/>
                  </a:lnTo>
                  <a:lnTo>
                    <a:pt x="1667" y="1804"/>
                  </a:lnTo>
                  <a:lnTo>
                    <a:pt x="1673" y="1663"/>
                  </a:lnTo>
                  <a:lnTo>
                    <a:pt x="1676" y="1521"/>
                  </a:lnTo>
                  <a:lnTo>
                    <a:pt x="1680" y="1402"/>
                  </a:lnTo>
                  <a:lnTo>
                    <a:pt x="1684" y="1324"/>
                  </a:lnTo>
                  <a:lnTo>
                    <a:pt x="1688" y="1295"/>
                  </a:lnTo>
                  <a:lnTo>
                    <a:pt x="1692" y="1321"/>
                  </a:lnTo>
                  <a:lnTo>
                    <a:pt x="1696" y="1395"/>
                  </a:lnTo>
                  <a:lnTo>
                    <a:pt x="1699" y="1499"/>
                  </a:lnTo>
                  <a:lnTo>
                    <a:pt x="1703" y="1618"/>
                  </a:lnTo>
                  <a:lnTo>
                    <a:pt x="1707" y="1741"/>
                  </a:lnTo>
                  <a:lnTo>
                    <a:pt x="1711" y="1849"/>
                  </a:lnTo>
                  <a:lnTo>
                    <a:pt x="1715" y="1945"/>
                  </a:lnTo>
                  <a:lnTo>
                    <a:pt x="1719" y="2020"/>
                  </a:lnTo>
                  <a:lnTo>
                    <a:pt x="1722" y="2076"/>
                  </a:lnTo>
                  <a:lnTo>
                    <a:pt x="1726" y="2120"/>
                  </a:lnTo>
                  <a:lnTo>
                    <a:pt x="1732" y="2150"/>
                  </a:lnTo>
                  <a:lnTo>
                    <a:pt x="1736" y="2172"/>
                  </a:lnTo>
                  <a:lnTo>
                    <a:pt x="1740" y="2183"/>
                  </a:lnTo>
                  <a:lnTo>
                    <a:pt x="1744" y="2195"/>
                  </a:lnTo>
                  <a:lnTo>
                    <a:pt x="1747" y="2202"/>
                  </a:lnTo>
                  <a:lnTo>
                    <a:pt x="1751" y="2209"/>
                  </a:lnTo>
                  <a:lnTo>
                    <a:pt x="1755" y="2213"/>
                  </a:lnTo>
                  <a:lnTo>
                    <a:pt x="1759" y="2213"/>
                  </a:lnTo>
                  <a:lnTo>
                    <a:pt x="1763" y="2217"/>
                  </a:lnTo>
                  <a:lnTo>
                    <a:pt x="1767" y="2221"/>
                  </a:lnTo>
                  <a:lnTo>
                    <a:pt x="1770" y="2221"/>
                  </a:lnTo>
                  <a:lnTo>
                    <a:pt x="1774" y="2221"/>
                  </a:lnTo>
                  <a:lnTo>
                    <a:pt x="1778" y="2224"/>
                  </a:lnTo>
                  <a:lnTo>
                    <a:pt x="1782" y="2224"/>
                  </a:lnTo>
                  <a:lnTo>
                    <a:pt x="1786" y="2224"/>
                  </a:lnTo>
                  <a:lnTo>
                    <a:pt x="1790" y="2224"/>
                  </a:lnTo>
                  <a:lnTo>
                    <a:pt x="1795" y="2224"/>
                  </a:lnTo>
                  <a:lnTo>
                    <a:pt x="1799" y="2224"/>
                  </a:lnTo>
                  <a:lnTo>
                    <a:pt x="1803" y="2224"/>
                  </a:lnTo>
                  <a:lnTo>
                    <a:pt x="1807" y="2228"/>
                  </a:lnTo>
                  <a:lnTo>
                    <a:pt x="1811" y="2224"/>
                  </a:lnTo>
                  <a:lnTo>
                    <a:pt x="1815" y="2224"/>
                  </a:lnTo>
                  <a:lnTo>
                    <a:pt x="1818" y="2228"/>
                  </a:lnTo>
                  <a:lnTo>
                    <a:pt x="1822" y="2228"/>
                  </a:lnTo>
                  <a:lnTo>
                    <a:pt x="1826" y="2228"/>
                  </a:lnTo>
                  <a:lnTo>
                    <a:pt x="1830" y="2228"/>
                  </a:lnTo>
                  <a:lnTo>
                    <a:pt x="1834" y="2228"/>
                  </a:lnTo>
                  <a:lnTo>
                    <a:pt x="1838" y="2228"/>
                  </a:lnTo>
                  <a:lnTo>
                    <a:pt x="1841" y="2228"/>
                  </a:lnTo>
                  <a:lnTo>
                    <a:pt x="1845" y="2224"/>
                  </a:lnTo>
                  <a:lnTo>
                    <a:pt x="1849" y="2224"/>
                  </a:lnTo>
                  <a:lnTo>
                    <a:pt x="1853" y="2224"/>
                  </a:lnTo>
                  <a:lnTo>
                    <a:pt x="1859" y="2221"/>
                  </a:lnTo>
                  <a:lnTo>
                    <a:pt x="1863" y="2221"/>
                  </a:lnTo>
                  <a:lnTo>
                    <a:pt x="1866" y="2217"/>
                  </a:lnTo>
                  <a:lnTo>
                    <a:pt x="1870" y="2213"/>
                  </a:lnTo>
                  <a:lnTo>
                    <a:pt x="1874" y="2206"/>
                  </a:lnTo>
                  <a:lnTo>
                    <a:pt x="1878" y="2195"/>
                  </a:lnTo>
                  <a:lnTo>
                    <a:pt x="1882" y="2187"/>
                  </a:lnTo>
                  <a:lnTo>
                    <a:pt x="1886" y="2172"/>
                  </a:lnTo>
                  <a:lnTo>
                    <a:pt x="1889" y="2154"/>
                  </a:lnTo>
                  <a:lnTo>
                    <a:pt x="1893" y="2139"/>
                  </a:lnTo>
                  <a:lnTo>
                    <a:pt x="1897" y="2116"/>
                  </a:lnTo>
                  <a:lnTo>
                    <a:pt x="1901" y="2094"/>
                  </a:lnTo>
                  <a:lnTo>
                    <a:pt x="1905" y="2068"/>
                  </a:lnTo>
                  <a:lnTo>
                    <a:pt x="1909" y="2046"/>
                  </a:lnTo>
                  <a:lnTo>
                    <a:pt x="1913" y="2023"/>
                  </a:lnTo>
                  <a:lnTo>
                    <a:pt x="1918" y="2005"/>
                  </a:lnTo>
                  <a:lnTo>
                    <a:pt x="1922" y="1994"/>
                  </a:lnTo>
                  <a:lnTo>
                    <a:pt x="1926" y="1986"/>
                  </a:lnTo>
                  <a:lnTo>
                    <a:pt x="1930" y="1983"/>
                  </a:lnTo>
                  <a:lnTo>
                    <a:pt x="1934" y="1986"/>
                  </a:lnTo>
                  <a:lnTo>
                    <a:pt x="1937" y="1997"/>
                  </a:lnTo>
                  <a:lnTo>
                    <a:pt x="1941" y="2012"/>
                  </a:lnTo>
                  <a:lnTo>
                    <a:pt x="1945" y="2031"/>
                  </a:lnTo>
                  <a:lnTo>
                    <a:pt x="1949" y="2053"/>
                  </a:lnTo>
                  <a:lnTo>
                    <a:pt x="1953" y="2076"/>
                  </a:lnTo>
                  <a:lnTo>
                    <a:pt x="1957" y="2098"/>
                  </a:lnTo>
                  <a:lnTo>
                    <a:pt x="1961" y="2120"/>
                  </a:lnTo>
                  <a:lnTo>
                    <a:pt x="1964" y="2142"/>
                  </a:lnTo>
                  <a:lnTo>
                    <a:pt x="1968" y="2157"/>
                  </a:lnTo>
                  <a:lnTo>
                    <a:pt x="1972" y="2172"/>
                  </a:lnTo>
                  <a:lnTo>
                    <a:pt x="1976" y="2183"/>
                  </a:lnTo>
                  <a:lnTo>
                    <a:pt x="1982" y="2195"/>
                  </a:lnTo>
                  <a:lnTo>
                    <a:pt x="1985" y="2202"/>
                  </a:lnTo>
                  <a:lnTo>
                    <a:pt x="1989" y="2209"/>
                  </a:lnTo>
                  <a:lnTo>
                    <a:pt x="1993" y="2213"/>
                  </a:lnTo>
                  <a:lnTo>
                    <a:pt x="1997" y="2217"/>
                  </a:lnTo>
                  <a:lnTo>
                    <a:pt x="2001" y="2217"/>
                  </a:lnTo>
                  <a:lnTo>
                    <a:pt x="2005" y="2221"/>
                  </a:lnTo>
                  <a:lnTo>
                    <a:pt x="2009" y="2221"/>
                  </a:lnTo>
                  <a:lnTo>
                    <a:pt x="2012" y="2224"/>
                  </a:lnTo>
                  <a:lnTo>
                    <a:pt x="2016" y="2224"/>
                  </a:lnTo>
                  <a:lnTo>
                    <a:pt x="2020" y="2224"/>
                  </a:lnTo>
                  <a:lnTo>
                    <a:pt x="2024" y="2224"/>
                  </a:lnTo>
                  <a:lnTo>
                    <a:pt x="2028" y="2224"/>
                  </a:lnTo>
                  <a:lnTo>
                    <a:pt x="2032" y="2228"/>
                  </a:lnTo>
                  <a:lnTo>
                    <a:pt x="2035" y="2228"/>
                  </a:lnTo>
                  <a:lnTo>
                    <a:pt x="2039" y="2228"/>
                  </a:lnTo>
                  <a:lnTo>
                    <a:pt x="2045" y="2228"/>
                  </a:lnTo>
                  <a:lnTo>
                    <a:pt x="2049" y="2228"/>
                  </a:lnTo>
                  <a:lnTo>
                    <a:pt x="2053" y="2228"/>
                  </a:lnTo>
                  <a:lnTo>
                    <a:pt x="2057" y="2228"/>
                  </a:lnTo>
                  <a:lnTo>
                    <a:pt x="2060" y="2228"/>
                  </a:lnTo>
                  <a:lnTo>
                    <a:pt x="2064" y="2228"/>
                  </a:lnTo>
                  <a:lnTo>
                    <a:pt x="2068" y="2228"/>
                  </a:lnTo>
                  <a:lnTo>
                    <a:pt x="2072" y="2228"/>
                  </a:lnTo>
                  <a:lnTo>
                    <a:pt x="2076" y="2228"/>
                  </a:lnTo>
                  <a:lnTo>
                    <a:pt x="2080" y="2228"/>
                  </a:lnTo>
                  <a:lnTo>
                    <a:pt x="2083" y="2228"/>
                  </a:lnTo>
                  <a:lnTo>
                    <a:pt x="2087" y="2228"/>
                  </a:lnTo>
                  <a:lnTo>
                    <a:pt x="2091" y="2228"/>
                  </a:lnTo>
                  <a:lnTo>
                    <a:pt x="2095" y="2228"/>
                  </a:lnTo>
                  <a:lnTo>
                    <a:pt x="2099" y="2228"/>
                  </a:lnTo>
                  <a:lnTo>
                    <a:pt x="2105" y="2228"/>
                  </a:lnTo>
                  <a:lnTo>
                    <a:pt x="2108" y="2228"/>
                  </a:lnTo>
                  <a:lnTo>
                    <a:pt x="2112" y="2228"/>
                  </a:lnTo>
                  <a:lnTo>
                    <a:pt x="2116" y="2228"/>
                  </a:lnTo>
                  <a:lnTo>
                    <a:pt x="2120" y="2224"/>
                  </a:lnTo>
                  <a:lnTo>
                    <a:pt x="2124" y="2224"/>
                  </a:lnTo>
                  <a:lnTo>
                    <a:pt x="2128" y="2224"/>
                  </a:lnTo>
                  <a:lnTo>
                    <a:pt x="2131" y="2228"/>
                  </a:lnTo>
                  <a:lnTo>
                    <a:pt x="2135" y="2228"/>
                  </a:lnTo>
                  <a:lnTo>
                    <a:pt x="2139" y="2228"/>
                  </a:lnTo>
                  <a:lnTo>
                    <a:pt x="2143" y="2228"/>
                  </a:lnTo>
                  <a:lnTo>
                    <a:pt x="2147" y="2228"/>
                  </a:lnTo>
                  <a:lnTo>
                    <a:pt x="2151" y="2228"/>
                  </a:lnTo>
                  <a:lnTo>
                    <a:pt x="2154" y="2228"/>
                  </a:lnTo>
                  <a:lnTo>
                    <a:pt x="2158" y="2228"/>
                  </a:lnTo>
                  <a:lnTo>
                    <a:pt x="2162" y="2228"/>
                  </a:lnTo>
                  <a:lnTo>
                    <a:pt x="2168" y="2228"/>
                  </a:lnTo>
                  <a:lnTo>
                    <a:pt x="2172" y="2228"/>
                  </a:lnTo>
                  <a:lnTo>
                    <a:pt x="2176" y="2228"/>
                  </a:lnTo>
                  <a:lnTo>
                    <a:pt x="2179" y="2228"/>
                  </a:lnTo>
                  <a:lnTo>
                    <a:pt x="2183" y="2228"/>
                  </a:lnTo>
                  <a:lnTo>
                    <a:pt x="2187" y="2228"/>
                  </a:lnTo>
                  <a:lnTo>
                    <a:pt x="2191" y="2228"/>
                  </a:lnTo>
                  <a:lnTo>
                    <a:pt x="2195" y="2228"/>
                  </a:lnTo>
                  <a:lnTo>
                    <a:pt x="2199" y="2228"/>
                  </a:lnTo>
                  <a:lnTo>
                    <a:pt x="2202" y="2224"/>
                  </a:lnTo>
                  <a:lnTo>
                    <a:pt x="2206" y="2228"/>
                  </a:lnTo>
                  <a:lnTo>
                    <a:pt x="2210" y="2224"/>
                  </a:lnTo>
                  <a:lnTo>
                    <a:pt x="2214" y="2224"/>
                  </a:lnTo>
                  <a:lnTo>
                    <a:pt x="2218" y="2224"/>
                  </a:lnTo>
                  <a:lnTo>
                    <a:pt x="2222" y="2224"/>
                  </a:lnTo>
                  <a:lnTo>
                    <a:pt x="2225" y="2224"/>
                  </a:lnTo>
                  <a:lnTo>
                    <a:pt x="2231" y="2228"/>
                  </a:lnTo>
                  <a:lnTo>
                    <a:pt x="2235" y="2228"/>
                  </a:lnTo>
                  <a:lnTo>
                    <a:pt x="2239" y="2228"/>
                  </a:lnTo>
                  <a:lnTo>
                    <a:pt x="2243" y="2228"/>
                  </a:lnTo>
                  <a:lnTo>
                    <a:pt x="2247" y="2228"/>
                  </a:lnTo>
                  <a:lnTo>
                    <a:pt x="2250" y="2228"/>
                  </a:lnTo>
                  <a:lnTo>
                    <a:pt x="2254" y="2228"/>
                  </a:lnTo>
                  <a:lnTo>
                    <a:pt x="2258" y="2228"/>
                  </a:lnTo>
                  <a:lnTo>
                    <a:pt x="2262" y="2228"/>
                  </a:lnTo>
                  <a:lnTo>
                    <a:pt x="2266" y="2228"/>
                  </a:lnTo>
                  <a:lnTo>
                    <a:pt x="2270" y="2228"/>
                  </a:lnTo>
                  <a:lnTo>
                    <a:pt x="2273" y="2228"/>
                  </a:lnTo>
                  <a:lnTo>
                    <a:pt x="2277" y="2232"/>
                  </a:lnTo>
                  <a:lnTo>
                    <a:pt x="2281" y="2232"/>
                  </a:lnTo>
                  <a:lnTo>
                    <a:pt x="2285" y="2232"/>
                  </a:lnTo>
                  <a:lnTo>
                    <a:pt x="2291" y="2232"/>
                  </a:lnTo>
                  <a:lnTo>
                    <a:pt x="2295" y="2232"/>
                  </a:lnTo>
                  <a:lnTo>
                    <a:pt x="2298" y="2232"/>
                  </a:lnTo>
                  <a:lnTo>
                    <a:pt x="2302" y="2232"/>
                  </a:lnTo>
                  <a:lnTo>
                    <a:pt x="2306" y="2232"/>
                  </a:lnTo>
                  <a:lnTo>
                    <a:pt x="2310" y="2232"/>
                  </a:lnTo>
                  <a:lnTo>
                    <a:pt x="2314" y="2232"/>
                  </a:lnTo>
                  <a:lnTo>
                    <a:pt x="2318" y="2232"/>
                  </a:lnTo>
                  <a:lnTo>
                    <a:pt x="2321" y="2232"/>
                  </a:lnTo>
                  <a:lnTo>
                    <a:pt x="2325" y="2232"/>
                  </a:lnTo>
                  <a:lnTo>
                    <a:pt x="2329" y="2232"/>
                  </a:lnTo>
                  <a:lnTo>
                    <a:pt x="2333" y="2232"/>
                  </a:lnTo>
                  <a:lnTo>
                    <a:pt x="2337" y="2232"/>
                  </a:lnTo>
                  <a:lnTo>
                    <a:pt x="2341" y="2232"/>
                  </a:lnTo>
                  <a:lnTo>
                    <a:pt x="2345" y="2232"/>
                  </a:lnTo>
                  <a:lnTo>
                    <a:pt x="2348" y="2232"/>
                  </a:lnTo>
                  <a:lnTo>
                    <a:pt x="2354" y="2232"/>
                  </a:lnTo>
                  <a:lnTo>
                    <a:pt x="2358" y="2232"/>
                  </a:lnTo>
                  <a:lnTo>
                    <a:pt x="2362" y="2232"/>
                  </a:lnTo>
                  <a:lnTo>
                    <a:pt x="2366" y="2232"/>
                  </a:lnTo>
                  <a:lnTo>
                    <a:pt x="2369" y="2232"/>
                  </a:lnTo>
                  <a:lnTo>
                    <a:pt x="2373" y="2232"/>
                  </a:lnTo>
                  <a:lnTo>
                    <a:pt x="2377" y="2232"/>
                  </a:lnTo>
                  <a:lnTo>
                    <a:pt x="2381" y="2232"/>
                  </a:lnTo>
                  <a:lnTo>
                    <a:pt x="2385" y="2232"/>
                  </a:lnTo>
                  <a:lnTo>
                    <a:pt x="2389" y="2232"/>
                  </a:lnTo>
                  <a:lnTo>
                    <a:pt x="2393" y="2232"/>
                  </a:lnTo>
                  <a:lnTo>
                    <a:pt x="2396" y="2232"/>
                  </a:lnTo>
                  <a:lnTo>
                    <a:pt x="2400" y="2232"/>
                  </a:lnTo>
                  <a:lnTo>
                    <a:pt x="2404" y="2232"/>
                  </a:lnTo>
                  <a:lnTo>
                    <a:pt x="2408" y="2232"/>
                  </a:lnTo>
                  <a:lnTo>
                    <a:pt x="2412" y="2232"/>
                  </a:lnTo>
                  <a:lnTo>
                    <a:pt x="2417" y="2232"/>
                  </a:lnTo>
                  <a:lnTo>
                    <a:pt x="2421" y="2232"/>
                  </a:lnTo>
                  <a:lnTo>
                    <a:pt x="2425" y="2228"/>
                  </a:lnTo>
                  <a:lnTo>
                    <a:pt x="2429" y="2228"/>
                  </a:lnTo>
                  <a:lnTo>
                    <a:pt x="2433" y="2228"/>
                  </a:lnTo>
                  <a:lnTo>
                    <a:pt x="2437" y="2224"/>
                  </a:lnTo>
                  <a:lnTo>
                    <a:pt x="2441" y="2224"/>
                  </a:lnTo>
                  <a:lnTo>
                    <a:pt x="2444" y="2221"/>
                  </a:lnTo>
                  <a:lnTo>
                    <a:pt x="2448" y="2213"/>
                  </a:lnTo>
                  <a:lnTo>
                    <a:pt x="2452" y="2202"/>
                  </a:lnTo>
                  <a:lnTo>
                    <a:pt x="2456" y="2187"/>
                  </a:lnTo>
                  <a:lnTo>
                    <a:pt x="2460" y="2165"/>
                  </a:lnTo>
                  <a:lnTo>
                    <a:pt x="2464" y="2128"/>
                  </a:lnTo>
                  <a:lnTo>
                    <a:pt x="2467" y="2076"/>
                  </a:lnTo>
                  <a:lnTo>
                    <a:pt x="2471" y="1997"/>
                  </a:lnTo>
                  <a:lnTo>
                    <a:pt x="2477" y="1893"/>
                  </a:lnTo>
                  <a:lnTo>
                    <a:pt x="2481" y="1752"/>
                  </a:lnTo>
                  <a:lnTo>
                    <a:pt x="2485" y="1573"/>
                  </a:lnTo>
                  <a:lnTo>
                    <a:pt x="2489" y="1354"/>
                  </a:lnTo>
                  <a:lnTo>
                    <a:pt x="2492" y="1105"/>
                  </a:lnTo>
                  <a:lnTo>
                    <a:pt x="2496" y="833"/>
                  </a:lnTo>
                  <a:lnTo>
                    <a:pt x="2500" y="566"/>
                  </a:lnTo>
                  <a:lnTo>
                    <a:pt x="2504" y="324"/>
                  </a:lnTo>
                  <a:lnTo>
                    <a:pt x="2508" y="138"/>
                  </a:lnTo>
                  <a:lnTo>
                    <a:pt x="2512" y="23"/>
                  </a:lnTo>
                  <a:lnTo>
                    <a:pt x="2515" y="0"/>
                  </a:lnTo>
                  <a:lnTo>
                    <a:pt x="2519" y="64"/>
                  </a:lnTo>
                  <a:lnTo>
                    <a:pt x="2523" y="209"/>
                  </a:lnTo>
                  <a:lnTo>
                    <a:pt x="2527" y="409"/>
                  </a:lnTo>
                  <a:lnTo>
                    <a:pt x="2531" y="651"/>
                  </a:lnTo>
                  <a:lnTo>
                    <a:pt x="2535" y="904"/>
                  </a:lnTo>
                  <a:lnTo>
                    <a:pt x="2540" y="1150"/>
                  </a:lnTo>
                  <a:lnTo>
                    <a:pt x="2544" y="1373"/>
                  </a:lnTo>
                  <a:lnTo>
                    <a:pt x="2548" y="1566"/>
                  </a:lnTo>
                  <a:lnTo>
                    <a:pt x="2552" y="1726"/>
                  </a:lnTo>
                  <a:lnTo>
                    <a:pt x="2556" y="1852"/>
                  </a:lnTo>
                  <a:lnTo>
                    <a:pt x="2560" y="1949"/>
                  </a:lnTo>
                  <a:lnTo>
                    <a:pt x="2563" y="2023"/>
                  </a:lnTo>
                  <a:lnTo>
                    <a:pt x="2567" y="2076"/>
                  </a:lnTo>
                  <a:lnTo>
                    <a:pt x="2571" y="2116"/>
                  </a:lnTo>
                  <a:lnTo>
                    <a:pt x="2575" y="2142"/>
                  </a:lnTo>
                  <a:lnTo>
                    <a:pt x="2579" y="2165"/>
                  </a:lnTo>
                  <a:lnTo>
                    <a:pt x="2583" y="2176"/>
                  </a:lnTo>
                  <a:lnTo>
                    <a:pt x="2586" y="2187"/>
                  </a:lnTo>
                  <a:lnTo>
                    <a:pt x="2590" y="2195"/>
                  </a:lnTo>
                  <a:lnTo>
                    <a:pt x="2594" y="2198"/>
                  </a:lnTo>
                  <a:lnTo>
                    <a:pt x="2598" y="2202"/>
                  </a:lnTo>
                  <a:lnTo>
                    <a:pt x="2604" y="2202"/>
                  </a:lnTo>
                  <a:lnTo>
                    <a:pt x="2608" y="2202"/>
                  </a:lnTo>
                  <a:lnTo>
                    <a:pt x="2611" y="2206"/>
                  </a:lnTo>
                  <a:lnTo>
                    <a:pt x="2615" y="2202"/>
                  </a:lnTo>
                  <a:lnTo>
                    <a:pt x="2619" y="2198"/>
                  </a:lnTo>
                  <a:lnTo>
                    <a:pt x="2623" y="2191"/>
                  </a:lnTo>
                  <a:lnTo>
                    <a:pt x="2627" y="2176"/>
                  </a:lnTo>
                  <a:lnTo>
                    <a:pt x="2631" y="2154"/>
                  </a:lnTo>
                  <a:lnTo>
                    <a:pt x="2634" y="2120"/>
                  </a:lnTo>
                  <a:lnTo>
                    <a:pt x="2638" y="2076"/>
                  </a:lnTo>
                  <a:lnTo>
                    <a:pt x="2642" y="2009"/>
                  </a:lnTo>
                  <a:lnTo>
                    <a:pt x="2646" y="1923"/>
                  </a:lnTo>
                  <a:lnTo>
                    <a:pt x="2650" y="1811"/>
                  </a:lnTo>
                  <a:lnTo>
                    <a:pt x="2654" y="1678"/>
                  </a:lnTo>
                  <a:lnTo>
                    <a:pt x="2657" y="1521"/>
                  </a:lnTo>
                  <a:lnTo>
                    <a:pt x="2663" y="1358"/>
                  </a:lnTo>
                  <a:lnTo>
                    <a:pt x="2667" y="1198"/>
                  </a:lnTo>
                  <a:lnTo>
                    <a:pt x="2671" y="1060"/>
                  </a:lnTo>
                  <a:lnTo>
                    <a:pt x="2675" y="960"/>
                  </a:lnTo>
                  <a:lnTo>
                    <a:pt x="2679" y="915"/>
                  </a:lnTo>
                  <a:lnTo>
                    <a:pt x="2682" y="926"/>
                  </a:lnTo>
                  <a:lnTo>
                    <a:pt x="2686" y="993"/>
                  </a:lnTo>
                  <a:lnTo>
                    <a:pt x="2690" y="1112"/>
                  </a:lnTo>
                  <a:lnTo>
                    <a:pt x="2694" y="1257"/>
                  </a:lnTo>
                  <a:lnTo>
                    <a:pt x="2698" y="1417"/>
                  </a:lnTo>
                  <a:lnTo>
                    <a:pt x="2702" y="1573"/>
                  </a:lnTo>
                  <a:lnTo>
                    <a:pt x="2705" y="1719"/>
                  </a:lnTo>
                  <a:lnTo>
                    <a:pt x="2709" y="1841"/>
                  </a:lnTo>
                  <a:lnTo>
                    <a:pt x="2713" y="1942"/>
                  </a:lnTo>
                  <a:lnTo>
                    <a:pt x="2717" y="2016"/>
                  </a:lnTo>
                  <a:lnTo>
                    <a:pt x="2721" y="2076"/>
                  </a:lnTo>
                  <a:lnTo>
                    <a:pt x="2727" y="2116"/>
                  </a:lnTo>
                  <a:lnTo>
                    <a:pt x="2730" y="2146"/>
                  </a:lnTo>
                  <a:lnTo>
                    <a:pt x="2734" y="2165"/>
                  </a:lnTo>
                  <a:lnTo>
                    <a:pt x="2738" y="2180"/>
                  </a:lnTo>
                  <a:lnTo>
                    <a:pt x="2742" y="2191"/>
                  </a:lnTo>
                  <a:lnTo>
                    <a:pt x="2746" y="2198"/>
                  </a:lnTo>
                  <a:lnTo>
                    <a:pt x="2750" y="2202"/>
                  </a:lnTo>
                  <a:lnTo>
                    <a:pt x="2753" y="2206"/>
                  </a:lnTo>
                  <a:lnTo>
                    <a:pt x="2757" y="2209"/>
                  </a:lnTo>
                  <a:lnTo>
                    <a:pt x="2761" y="2213"/>
                  </a:lnTo>
                  <a:lnTo>
                    <a:pt x="2765" y="2213"/>
                  </a:lnTo>
                  <a:lnTo>
                    <a:pt x="2769" y="2217"/>
                  </a:lnTo>
                  <a:lnTo>
                    <a:pt x="2773" y="2217"/>
                  </a:lnTo>
                  <a:lnTo>
                    <a:pt x="2777" y="2217"/>
                  </a:lnTo>
                  <a:lnTo>
                    <a:pt x="2780" y="2217"/>
                  </a:lnTo>
                  <a:lnTo>
                    <a:pt x="2784" y="2221"/>
                  </a:lnTo>
                  <a:lnTo>
                    <a:pt x="2790" y="2221"/>
                  </a:lnTo>
                  <a:lnTo>
                    <a:pt x="2794" y="2221"/>
                  </a:lnTo>
                  <a:lnTo>
                    <a:pt x="2798" y="2221"/>
                  </a:lnTo>
                  <a:lnTo>
                    <a:pt x="2801" y="2224"/>
                  </a:lnTo>
                  <a:lnTo>
                    <a:pt x="2805" y="2224"/>
                  </a:lnTo>
                  <a:lnTo>
                    <a:pt x="2809" y="2224"/>
                  </a:lnTo>
                  <a:lnTo>
                    <a:pt x="2813" y="2224"/>
                  </a:lnTo>
                  <a:lnTo>
                    <a:pt x="2817" y="2224"/>
                  </a:lnTo>
                  <a:lnTo>
                    <a:pt x="2821" y="2224"/>
                  </a:lnTo>
                  <a:lnTo>
                    <a:pt x="2825" y="2224"/>
                  </a:lnTo>
                  <a:lnTo>
                    <a:pt x="2828" y="2228"/>
                  </a:lnTo>
                  <a:lnTo>
                    <a:pt x="2832" y="2228"/>
                  </a:lnTo>
                  <a:lnTo>
                    <a:pt x="2836" y="2228"/>
                  </a:lnTo>
                  <a:lnTo>
                    <a:pt x="2840" y="2228"/>
                  </a:lnTo>
                  <a:lnTo>
                    <a:pt x="2844" y="2228"/>
                  </a:lnTo>
                  <a:lnTo>
                    <a:pt x="2849" y="2228"/>
                  </a:lnTo>
                  <a:lnTo>
                    <a:pt x="2853" y="2228"/>
                  </a:lnTo>
                  <a:lnTo>
                    <a:pt x="2857" y="2228"/>
                  </a:lnTo>
                  <a:lnTo>
                    <a:pt x="2861" y="2228"/>
                  </a:lnTo>
                  <a:lnTo>
                    <a:pt x="2865" y="2228"/>
                  </a:lnTo>
                  <a:lnTo>
                    <a:pt x="2869" y="2228"/>
                  </a:lnTo>
                  <a:lnTo>
                    <a:pt x="2873" y="2228"/>
                  </a:lnTo>
                  <a:lnTo>
                    <a:pt x="2876" y="2228"/>
                  </a:lnTo>
                  <a:lnTo>
                    <a:pt x="2880" y="2224"/>
                  </a:lnTo>
                  <a:lnTo>
                    <a:pt x="2884" y="2224"/>
                  </a:lnTo>
                  <a:lnTo>
                    <a:pt x="2888" y="2221"/>
                  </a:lnTo>
                  <a:lnTo>
                    <a:pt x="2892" y="2221"/>
                  </a:lnTo>
                  <a:lnTo>
                    <a:pt x="2896" y="2221"/>
                  </a:lnTo>
                  <a:lnTo>
                    <a:pt x="2899" y="2221"/>
                  </a:lnTo>
                  <a:lnTo>
                    <a:pt x="2903" y="2221"/>
                  </a:lnTo>
                  <a:lnTo>
                    <a:pt x="2907" y="2224"/>
                  </a:lnTo>
                  <a:lnTo>
                    <a:pt x="2913" y="2224"/>
                  </a:lnTo>
                  <a:lnTo>
                    <a:pt x="2917" y="2224"/>
                  </a:lnTo>
                  <a:lnTo>
                    <a:pt x="2921" y="2224"/>
                  </a:lnTo>
                  <a:lnTo>
                    <a:pt x="2924" y="2224"/>
                  </a:lnTo>
                  <a:lnTo>
                    <a:pt x="2928" y="2228"/>
                  </a:lnTo>
                  <a:lnTo>
                    <a:pt x="2932" y="2228"/>
                  </a:lnTo>
                  <a:lnTo>
                    <a:pt x="2936" y="2228"/>
                  </a:lnTo>
                  <a:lnTo>
                    <a:pt x="2940" y="2228"/>
                  </a:lnTo>
                  <a:lnTo>
                    <a:pt x="2944" y="2228"/>
                  </a:lnTo>
                  <a:lnTo>
                    <a:pt x="2947" y="2228"/>
                  </a:lnTo>
                  <a:lnTo>
                    <a:pt x="2951" y="2228"/>
                  </a:lnTo>
                  <a:lnTo>
                    <a:pt x="2955" y="2232"/>
                  </a:lnTo>
                  <a:lnTo>
                    <a:pt x="2959" y="2228"/>
                  </a:lnTo>
                  <a:lnTo>
                    <a:pt x="2963" y="2228"/>
                  </a:lnTo>
                  <a:lnTo>
                    <a:pt x="2967" y="2228"/>
                  </a:lnTo>
                  <a:lnTo>
                    <a:pt x="2970" y="2228"/>
                  </a:lnTo>
                  <a:lnTo>
                    <a:pt x="2976" y="2224"/>
                  </a:lnTo>
                  <a:lnTo>
                    <a:pt x="2980" y="2224"/>
                  </a:lnTo>
                  <a:lnTo>
                    <a:pt x="2984" y="2224"/>
                  </a:lnTo>
                  <a:lnTo>
                    <a:pt x="2988" y="2221"/>
                  </a:lnTo>
                  <a:lnTo>
                    <a:pt x="2992" y="2221"/>
                  </a:lnTo>
                  <a:lnTo>
                    <a:pt x="2995" y="2224"/>
                  </a:lnTo>
                  <a:lnTo>
                    <a:pt x="2999" y="2224"/>
                  </a:lnTo>
                  <a:lnTo>
                    <a:pt x="3003" y="2224"/>
                  </a:lnTo>
                  <a:lnTo>
                    <a:pt x="3007" y="2224"/>
                  </a:lnTo>
                  <a:lnTo>
                    <a:pt x="3011" y="2224"/>
                  </a:lnTo>
                  <a:lnTo>
                    <a:pt x="3015" y="2224"/>
                  </a:lnTo>
                  <a:lnTo>
                    <a:pt x="3018" y="2224"/>
                  </a:lnTo>
                  <a:lnTo>
                    <a:pt x="3022" y="2228"/>
                  </a:lnTo>
                  <a:lnTo>
                    <a:pt x="3026" y="2228"/>
                  </a:lnTo>
                  <a:lnTo>
                    <a:pt x="3030" y="2228"/>
                  </a:lnTo>
                  <a:lnTo>
                    <a:pt x="3034" y="2228"/>
                  </a:lnTo>
                  <a:lnTo>
                    <a:pt x="3040" y="2228"/>
                  </a:lnTo>
                  <a:lnTo>
                    <a:pt x="3043" y="2228"/>
                  </a:lnTo>
                  <a:lnTo>
                    <a:pt x="3047" y="2228"/>
                  </a:lnTo>
                  <a:lnTo>
                    <a:pt x="3051" y="2228"/>
                  </a:lnTo>
                  <a:lnTo>
                    <a:pt x="3055" y="2228"/>
                  </a:lnTo>
                  <a:lnTo>
                    <a:pt x="3059" y="2228"/>
                  </a:lnTo>
                  <a:lnTo>
                    <a:pt x="3063" y="2232"/>
                  </a:lnTo>
                  <a:lnTo>
                    <a:pt x="3066" y="2232"/>
                  </a:lnTo>
                  <a:lnTo>
                    <a:pt x="3070" y="2232"/>
                  </a:lnTo>
                  <a:lnTo>
                    <a:pt x="3074" y="2232"/>
                  </a:lnTo>
                  <a:lnTo>
                    <a:pt x="3078" y="2232"/>
                  </a:lnTo>
                  <a:lnTo>
                    <a:pt x="3082" y="2232"/>
                  </a:lnTo>
                  <a:lnTo>
                    <a:pt x="3086" y="2232"/>
                  </a:lnTo>
                  <a:lnTo>
                    <a:pt x="3089" y="2232"/>
                  </a:lnTo>
                  <a:lnTo>
                    <a:pt x="3093" y="2232"/>
                  </a:lnTo>
                  <a:lnTo>
                    <a:pt x="3099" y="2232"/>
                  </a:lnTo>
                  <a:lnTo>
                    <a:pt x="3103" y="2232"/>
                  </a:lnTo>
                  <a:lnTo>
                    <a:pt x="3107" y="2232"/>
                  </a:lnTo>
                  <a:lnTo>
                    <a:pt x="3111" y="2232"/>
                  </a:lnTo>
                  <a:lnTo>
                    <a:pt x="3114" y="2232"/>
                  </a:lnTo>
                  <a:lnTo>
                    <a:pt x="3118" y="2232"/>
                  </a:lnTo>
                  <a:lnTo>
                    <a:pt x="3122" y="2232"/>
                  </a:lnTo>
                  <a:lnTo>
                    <a:pt x="3126" y="2228"/>
                  </a:lnTo>
                  <a:lnTo>
                    <a:pt x="3130" y="2228"/>
                  </a:lnTo>
                  <a:lnTo>
                    <a:pt x="3134" y="2228"/>
                  </a:lnTo>
                  <a:lnTo>
                    <a:pt x="3137" y="2228"/>
                  </a:lnTo>
                  <a:lnTo>
                    <a:pt x="3141" y="2232"/>
                  </a:lnTo>
                  <a:lnTo>
                    <a:pt x="3145" y="2232"/>
                  </a:lnTo>
                  <a:lnTo>
                    <a:pt x="3149" y="2232"/>
                  </a:lnTo>
                  <a:lnTo>
                    <a:pt x="3153" y="2232"/>
                  </a:lnTo>
                  <a:lnTo>
                    <a:pt x="3157" y="2232"/>
                  </a:lnTo>
                  <a:lnTo>
                    <a:pt x="3162" y="2232"/>
                  </a:lnTo>
                  <a:lnTo>
                    <a:pt x="3166" y="2232"/>
                  </a:lnTo>
                  <a:lnTo>
                    <a:pt x="3170" y="2232"/>
                  </a:lnTo>
                  <a:lnTo>
                    <a:pt x="3174" y="2232"/>
                  </a:lnTo>
                  <a:lnTo>
                    <a:pt x="3178" y="2232"/>
                  </a:lnTo>
                  <a:lnTo>
                    <a:pt x="3182" y="2235"/>
                  </a:lnTo>
                  <a:lnTo>
                    <a:pt x="3185" y="2232"/>
                  </a:lnTo>
                  <a:lnTo>
                    <a:pt x="3189" y="2235"/>
                  </a:lnTo>
                  <a:lnTo>
                    <a:pt x="3193" y="2235"/>
                  </a:lnTo>
                  <a:lnTo>
                    <a:pt x="3197" y="2235"/>
                  </a:lnTo>
                  <a:lnTo>
                    <a:pt x="3201" y="2232"/>
                  </a:lnTo>
                  <a:lnTo>
                    <a:pt x="3205" y="2235"/>
                  </a:lnTo>
                  <a:lnTo>
                    <a:pt x="3209" y="2235"/>
                  </a:lnTo>
                  <a:lnTo>
                    <a:pt x="3212" y="2232"/>
                  </a:lnTo>
                  <a:lnTo>
                    <a:pt x="3216" y="2232"/>
                  </a:lnTo>
                  <a:lnTo>
                    <a:pt x="3220" y="2232"/>
                  </a:lnTo>
                  <a:lnTo>
                    <a:pt x="3226" y="2232"/>
                  </a:lnTo>
                  <a:lnTo>
                    <a:pt x="3230" y="2228"/>
                  </a:lnTo>
                  <a:lnTo>
                    <a:pt x="3233" y="2228"/>
                  </a:lnTo>
                  <a:lnTo>
                    <a:pt x="3237" y="2228"/>
                  </a:lnTo>
                  <a:lnTo>
                    <a:pt x="3241" y="2228"/>
                  </a:lnTo>
                  <a:lnTo>
                    <a:pt x="3245" y="2228"/>
                  </a:lnTo>
                  <a:lnTo>
                    <a:pt x="3249" y="2228"/>
                  </a:lnTo>
                  <a:lnTo>
                    <a:pt x="3253" y="2232"/>
                  </a:lnTo>
                  <a:lnTo>
                    <a:pt x="3257" y="2232"/>
                  </a:lnTo>
                  <a:lnTo>
                    <a:pt x="3260" y="2232"/>
                  </a:lnTo>
                  <a:lnTo>
                    <a:pt x="3264" y="2232"/>
                  </a:lnTo>
                  <a:lnTo>
                    <a:pt x="3268" y="2232"/>
                  </a:lnTo>
                  <a:lnTo>
                    <a:pt x="3272" y="2232"/>
                  </a:lnTo>
                  <a:lnTo>
                    <a:pt x="3276" y="2235"/>
                  </a:lnTo>
                  <a:lnTo>
                    <a:pt x="3280" y="2235"/>
                  </a:lnTo>
                  <a:lnTo>
                    <a:pt x="3285" y="2235"/>
                  </a:lnTo>
                  <a:lnTo>
                    <a:pt x="3289" y="2235"/>
                  </a:lnTo>
                  <a:lnTo>
                    <a:pt x="3293" y="2235"/>
                  </a:lnTo>
                  <a:lnTo>
                    <a:pt x="3297" y="2232"/>
                  </a:lnTo>
                  <a:lnTo>
                    <a:pt x="3301" y="2232"/>
                  </a:lnTo>
                  <a:lnTo>
                    <a:pt x="3305" y="2232"/>
                  </a:lnTo>
                  <a:lnTo>
                    <a:pt x="3308" y="2235"/>
                  </a:lnTo>
                  <a:lnTo>
                    <a:pt x="3312" y="2235"/>
                  </a:lnTo>
                  <a:lnTo>
                    <a:pt x="3316" y="2235"/>
                  </a:lnTo>
                  <a:lnTo>
                    <a:pt x="3320" y="2235"/>
                  </a:lnTo>
                  <a:lnTo>
                    <a:pt x="3324" y="2235"/>
                  </a:lnTo>
                  <a:lnTo>
                    <a:pt x="3328" y="2239"/>
                  </a:lnTo>
                  <a:lnTo>
                    <a:pt x="3331" y="2235"/>
                  </a:lnTo>
                  <a:lnTo>
                    <a:pt x="3335" y="2235"/>
                  </a:lnTo>
                  <a:lnTo>
                    <a:pt x="3339" y="2235"/>
                  </a:lnTo>
                  <a:lnTo>
                    <a:pt x="3343" y="2232"/>
                  </a:lnTo>
                  <a:lnTo>
                    <a:pt x="3349" y="2228"/>
                  </a:lnTo>
                  <a:lnTo>
                    <a:pt x="3353" y="2228"/>
                  </a:lnTo>
                  <a:lnTo>
                    <a:pt x="3356" y="2228"/>
                  </a:lnTo>
                  <a:lnTo>
                    <a:pt x="3360" y="2228"/>
                  </a:lnTo>
                  <a:lnTo>
                    <a:pt x="3364" y="2228"/>
                  </a:lnTo>
                  <a:lnTo>
                    <a:pt x="3368" y="2232"/>
                  </a:lnTo>
                  <a:lnTo>
                    <a:pt x="3372" y="2232"/>
                  </a:lnTo>
                  <a:lnTo>
                    <a:pt x="3376" y="2235"/>
                  </a:lnTo>
                  <a:lnTo>
                    <a:pt x="3379" y="2235"/>
                  </a:lnTo>
                  <a:lnTo>
                    <a:pt x="3383" y="2235"/>
                  </a:lnTo>
                  <a:lnTo>
                    <a:pt x="3387" y="2235"/>
                  </a:lnTo>
                  <a:lnTo>
                    <a:pt x="3391" y="2235"/>
                  </a:lnTo>
                  <a:lnTo>
                    <a:pt x="3395" y="2235"/>
                  </a:lnTo>
                  <a:lnTo>
                    <a:pt x="3399" y="2235"/>
                  </a:lnTo>
                  <a:lnTo>
                    <a:pt x="3402" y="2235"/>
                  </a:lnTo>
                  <a:lnTo>
                    <a:pt x="3406" y="2235"/>
                  </a:lnTo>
                  <a:lnTo>
                    <a:pt x="3412" y="2235"/>
                  </a:lnTo>
                  <a:lnTo>
                    <a:pt x="3416" y="2232"/>
                  </a:lnTo>
                  <a:lnTo>
                    <a:pt x="3420" y="2232"/>
                  </a:lnTo>
                  <a:lnTo>
                    <a:pt x="3424" y="2228"/>
                  </a:lnTo>
                  <a:lnTo>
                    <a:pt x="3427" y="2228"/>
                  </a:lnTo>
                  <a:lnTo>
                    <a:pt x="3431" y="2224"/>
                  </a:lnTo>
                  <a:lnTo>
                    <a:pt x="3435" y="2224"/>
                  </a:lnTo>
                  <a:lnTo>
                    <a:pt x="3439" y="2228"/>
                  </a:lnTo>
                  <a:lnTo>
                    <a:pt x="3443" y="2228"/>
                  </a:lnTo>
                  <a:lnTo>
                    <a:pt x="3447" y="2232"/>
                  </a:lnTo>
                  <a:lnTo>
                    <a:pt x="3450" y="2232"/>
                  </a:lnTo>
                  <a:lnTo>
                    <a:pt x="3454" y="2235"/>
                  </a:lnTo>
                  <a:lnTo>
                    <a:pt x="3458" y="2235"/>
                  </a:lnTo>
                  <a:lnTo>
                    <a:pt x="3462" y="2232"/>
                  </a:lnTo>
                  <a:lnTo>
                    <a:pt x="3466" y="2232"/>
                  </a:lnTo>
                  <a:lnTo>
                    <a:pt x="3472" y="2232"/>
                  </a:lnTo>
                  <a:lnTo>
                    <a:pt x="3475" y="2228"/>
                  </a:lnTo>
                  <a:lnTo>
                    <a:pt x="3479" y="2228"/>
                  </a:lnTo>
                  <a:lnTo>
                    <a:pt x="3483" y="2228"/>
                  </a:lnTo>
                  <a:lnTo>
                    <a:pt x="3487" y="2224"/>
                  </a:lnTo>
                  <a:lnTo>
                    <a:pt x="3491" y="2224"/>
                  </a:lnTo>
                  <a:lnTo>
                    <a:pt x="3495" y="2224"/>
                  </a:lnTo>
                  <a:lnTo>
                    <a:pt x="3498" y="2224"/>
                  </a:lnTo>
                  <a:lnTo>
                    <a:pt x="3502" y="2224"/>
                  </a:lnTo>
                  <a:lnTo>
                    <a:pt x="3506" y="2228"/>
                  </a:lnTo>
                  <a:lnTo>
                    <a:pt x="3510" y="2228"/>
                  </a:lnTo>
                  <a:lnTo>
                    <a:pt x="3514" y="2232"/>
                  </a:lnTo>
                  <a:lnTo>
                    <a:pt x="3518" y="2232"/>
                  </a:lnTo>
                  <a:lnTo>
                    <a:pt x="3521" y="2235"/>
                  </a:lnTo>
                  <a:lnTo>
                    <a:pt x="3525" y="2232"/>
                  </a:lnTo>
                  <a:lnTo>
                    <a:pt x="3529" y="2228"/>
                  </a:lnTo>
                  <a:lnTo>
                    <a:pt x="3535" y="2221"/>
                  </a:lnTo>
                  <a:lnTo>
                    <a:pt x="3539" y="2213"/>
                  </a:lnTo>
                  <a:lnTo>
                    <a:pt x="3543" y="2206"/>
                  </a:lnTo>
                  <a:lnTo>
                    <a:pt x="3546" y="2202"/>
                  </a:lnTo>
                  <a:lnTo>
                    <a:pt x="3550" y="2202"/>
                  </a:lnTo>
                  <a:lnTo>
                    <a:pt x="3554" y="2206"/>
                  </a:lnTo>
                  <a:lnTo>
                    <a:pt x="3558" y="2209"/>
                  </a:lnTo>
                  <a:lnTo>
                    <a:pt x="3562" y="2217"/>
                  </a:lnTo>
                  <a:lnTo>
                    <a:pt x="3566" y="2224"/>
                  </a:lnTo>
                  <a:lnTo>
                    <a:pt x="3569" y="2232"/>
                  </a:lnTo>
                  <a:lnTo>
                    <a:pt x="3573" y="2235"/>
                  </a:lnTo>
                  <a:lnTo>
                    <a:pt x="3577" y="2239"/>
                  </a:lnTo>
                  <a:lnTo>
                    <a:pt x="3581" y="2239"/>
                  </a:lnTo>
                  <a:lnTo>
                    <a:pt x="3585" y="2243"/>
                  </a:lnTo>
                  <a:lnTo>
                    <a:pt x="3589" y="2243"/>
                  </a:lnTo>
                  <a:lnTo>
                    <a:pt x="3593" y="2243"/>
                  </a:lnTo>
                  <a:lnTo>
                    <a:pt x="3598" y="2243"/>
                  </a:lnTo>
                  <a:lnTo>
                    <a:pt x="3602" y="2243"/>
                  </a:lnTo>
                  <a:lnTo>
                    <a:pt x="3606" y="2243"/>
                  </a:lnTo>
                  <a:lnTo>
                    <a:pt x="3610" y="2243"/>
                  </a:lnTo>
                  <a:lnTo>
                    <a:pt x="3614" y="2243"/>
                  </a:lnTo>
                  <a:lnTo>
                    <a:pt x="3617" y="2243"/>
                  </a:lnTo>
                  <a:lnTo>
                    <a:pt x="3621" y="2247"/>
                  </a:lnTo>
                  <a:lnTo>
                    <a:pt x="3625" y="2247"/>
                  </a:lnTo>
                  <a:lnTo>
                    <a:pt x="3629" y="2247"/>
                  </a:lnTo>
                  <a:lnTo>
                    <a:pt x="3633" y="2247"/>
                  </a:lnTo>
                  <a:lnTo>
                    <a:pt x="3637" y="2247"/>
                  </a:lnTo>
                  <a:lnTo>
                    <a:pt x="3641" y="2247"/>
                  </a:lnTo>
                  <a:lnTo>
                    <a:pt x="3644" y="2243"/>
                  </a:lnTo>
                  <a:lnTo>
                    <a:pt x="3648" y="2243"/>
                  </a:lnTo>
                  <a:lnTo>
                    <a:pt x="3652" y="2239"/>
                  </a:lnTo>
                  <a:lnTo>
                    <a:pt x="3658" y="2239"/>
                  </a:lnTo>
                  <a:lnTo>
                    <a:pt x="3662" y="2239"/>
                  </a:lnTo>
                  <a:lnTo>
                    <a:pt x="3665" y="2239"/>
                  </a:lnTo>
                  <a:lnTo>
                    <a:pt x="3669" y="2239"/>
                  </a:lnTo>
                  <a:lnTo>
                    <a:pt x="3673" y="2239"/>
                  </a:lnTo>
                  <a:lnTo>
                    <a:pt x="3677" y="2243"/>
                  </a:lnTo>
                  <a:lnTo>
                    <a:pt x="3681" y="2243"/>
                  </a:lnTo>
                  <a:lnTo>
                    <a:pt x="3685" y="2243"/>
                  </a:lnTo>
                  <a:lnTo>
                    <a:pt x="3689" y="2247"/>
                  </a:lnTo>
                  <a:lnTo>
                    <a:pt x="3692" y="2247"/>
                  </a:lnTo>
                  <a:lnTo>
                    <a:pt x="3696" y="2247"/>
                  </a:lnTo>
                  <a:lnTo>
                    <a:pt x="3700" y="2247"/>
                  </a:lnTo>
                  <a:lnTo>
                    <a:pt x="3704" y="2250"/>
                  </a:lnTo>
                  <a:lnTo>
                    <a:pt x="3708" y="2250"/>
                  </a:lnTo>
                  <a:lnTo>
                    <a:pt x="3712" y="2250"/>
                  </a:lnTo>
                  <a:lnTo>
                    <a:pt x="3715" y="2250"/>
                  </a:lnTo>
                  <a:lnTo>
                    <a:pt x="3721" y="2250"/>
                  </a:lnTo>
                  <a:lnTo>
                    <a:pt x="3725" y="2250"/>
                  </a:lnTo>
                  <a:lnTo>
                    <a:pt x="3729" y="2250"/>
                  </a:lnTo>
                  <a:lnTo>
                    <a:pt x="3733" y="2250"/>
                  </a:lnTo>
                  <a:lnTo>
                    <a:pt x="3737" y="2250"/>
                  </a:lnTo>
                  <a:lnTo>
                    <a:pt x="3740" y="2250"/>
                  </a:lnTo>
                  <a:lnTo>
                    <a:pt x="3744" y="2250"/>
                  </a:lnTo>
                  <a:lnTo>
                    <a:pt x="3748" y="2254"/>
                  </a:lnTo>
                  <a:lnTo>
                    <a:pt x="3752" y="2254"/>
                  </a:lnTo>
                  <a:lnTo>
                    <a:pt x="3756" y="2254"/>
                  </a:lnTo>
                  <a:lnTo>
                    <a:pt x="3760" y="2254"/>
                  </a:lnTo>
                  <a:lnTo>
                    <a:pt x="3763" y="2254"/>
                  </a:lnTo>
                  <a:lnTo>
                    <a:pt x="3767" y="2254"/>
                  </a:lnTo>
                  <a:lnTo>
                    <a:pt x="3771" y="2254"/>
                  </a:lnTo>
                  <a:lnTo>
                    <a:pt x="3775" y="2254"/>
                  </a:lnTo>
                  <a:lnTo>
                    <a:pt x="3779" y="2250"/>
                  </a:lnTo>
                  <a:lnTo>
                    <a:pt x="3785" y="2247"/>
                  </a:lnTo>
                  <a:lnTo>
                    <a:pt x="3788" y="2239"/>
                  </a:lnTo>
                  <a:lnTo>
                    <a:pt x="3792" y="2228"/>
                  </a:lnTo>
                  <a:lnTo>
                    <a:pt x="3796" y="2213"/>
                  </a:lnTo>
                  <a:lnTo>
                    <a:pt x="3800" y="2195"/>
                  </a:lnTo>
                  <a:lnTo>
                    <a:pt x="3804" y="2183"/>
                  </a:lnTo>
                  <a:lnTo>
                    <a:pt x="3808" y="2172"/>
                  </a:lnTo>
                  <a:lnTo>
                    <a:pt x="3811" y="2169"/>
                  </a:lnTo>
                  <a:lnTo>
                    <a:pt x="3815" y="2172"/>
                  </a:lnTo>
                  <a:lnTo>
                    <a:pt x="3819" y="2180"/>
                  </a:lnTo>
                  <a:lnTo>
                    <a:pt x="3823" y="2187"/>
                  </a:lnTo>
                  <a:lnTo>
                    <a:pt x="3827" y="2191"/>
                  </a:lnTo>
                  <a:lnTo>
                    <a:pt x="3831" y="2198"/>
                  </a:lnTo>
                  <a:lnTo>
                    <a:pt x="3834" y="2202"/>
                  </a:lnTo>
                  <a:lnTo>
                    <a:pt x="3838" y="2206"/>
                  </a:lnTo>
                  <a:lnTo>
                    <a:pt x="3844" y="2209"/>
                  </a:lnTo>
                  <a:lnTo>
                    <a:pt x="3848" y="2213"/>
                  </a:lnTo>
                  <a:lnTo>
                    <a:pt x="3852" y="2221"/>
                  </a:lnTo>
                  <a:lnTo>
                    <a:pt x="3856" y="2224"/>
                  </a:lnTo>
                  <a:lnTo>
                    <a:pt x="3859" y="2232"/>
                  </a:lnTo>
                  <a:lnTo>
                    <a:pt x="3863" y="2235"/>
                  </a:lnTo>
                  <a:lnTo>
                    <a:pt x="3867" y="2239"/>
                  </a:lnTo>
                  <a:lnTo>
                    <a:pt x="3871" y="2243"/>
                  </a:lnTo>
                  <a:lnTo>
                    <a:pt x="3875" y="2247"/>
                  </a:lnTo>
                  <a:lnTo>
                    <a:pt x="3879" y="2250"/>
                  </a:lnTo>
                  <a:lnTo>
                    <a:pt x="3882" y="2250"/>
                  </a:lnTo>
                  <a:lnTo>
                    <a:pt x="3886" y="2254"/>
                  </a:lnTo>
                  <a:lnTo>
                    <a:pt x="3890" y="2254"/>
                  </a:lnTo>
                  <a:lnTo>
                    <a:pt x="3894" y="2254"/>
                  </a:lnTo>
                  <a:lnTo>
                    <a:pt x="3898" y="2254"/>
                  </a:lnTo>
                  <a:lnTo>
                    <a:pt x="3902" y="2254"/>
                  </a:lnTo>
                  <a:lnTo>
                    <a:pt x="3907" y="2254"/>
                  </a:lnTo>
                  <a:lnTo>
                    <a:pt x="3911" y="2254"/>
                  </a:lnTo>
                  <a:lnTo>
                    <a:pt x="3915" y="2254"/>
                  </a:lnTo>
                  <a:lnTo>
                    <a:pt x="3919" y="2254"/>
                  </a:lnTo>
                  <a:lnTo>
                    <a:pt x="3923" y="2254"/>
                  </a:lnTo>
                  <a:lnTo>
                    <a:pt x="3927" y="2254"/>
                  </a:lnTo>
                  <a:lnTo>
                    <a:pt x="3930" y="2254"/>
                  </a:lnTo>
                  <a:lnTo>
                    <a:pt x="3934" y="2258"/>
                  </a:lnTo>
                  <a:lnTo>
                    <a:pt x="3938" y="2254"/>
                  </a:lnTo>
                  <a:lnTo>
                    <a:pt x="3942" y="2254"/>
                  </a:lnTo>
                  <a:lnTo>
                    <a:pt x="3946" y="2254"/>
                  </a:lnTo>
                  <a:lnTo>
                    <a:pt x="3950" y="2258"/>
                  </a:lnTo>
                  <a:lnTo>
                    <a:pt x="3953" y="2254"/>
                  </a:lnTo>
                  <a:lnTo>
                    <a:pt x="3957" y="2258"/>
                  </a:lnTo>
                  <a:lnTo>
                    <a:pt x="3961" y="2258"/>
                  </a:lnTo>
                  <a:lnTo>
                    <a:pt x="3965" y="2258"/>
                  </a:lnTo>
                  <a:lnTo>
                    <a:pt x="3971" y="2258"/>
                  </a:lnTo>
                  <a:lnTo>
                    <a:pt x="3975" y="2258"/>
                  </a:lnTo>
                  <a:lnTo>
                    <a:pt x="3978" y="2258"/>
                  </a:lnTo>
                  <a:lnTo>
                    <a:pt x="3982" y="2258"/>
                  </a:lnTo>
                  <a:lnTo>
                    <a:pt x="3986" y="2258"/>
                  </a:lnTo>
                  <a:lnTo>
                    <a:pt x="3990" y="2258"/>
                  </a:lnTo>
                  <a:lnTo>
                    <a:pt x="3994" y="2258"/>
                  </a:lnTo>
                  <a:lnTo>
                    <a:pt x="3998" y="2258"/>
                  </a:lnTo>
                  <a:lnTo>
                    <a:pt x="4001" y="2258"/>
                  </a:lnTo>
                  <a:lnTo>
                    <a:pt x="4005" y="2258"/>
                  </a:lnTo>
                  <a:lnTo>
                    <a:pt x="4009" y="2258"/>
                  </a:lnTo>
                  <a:lnTo>
                    <a:pt x="4013" y="2258"/>
                  </a:lnTo>
                  <a:lnTo>
                    <a:pt x="4017" y="2258"/>
                  </a:lnTo>
                  <a:lnTo>
                    <a:pt x="4021" y="2258"/>
                  </a:lnTo>
                  <a:lnTo>
                    <a:pt x="4025" y="2258"/>
                  </a:lnTo>
                  <a:lnTo>
                    <a:pt x="4030" y="2258"/>
                  </a:lnTo>
                  <a:lnTo>
                    <a:pt x="4034" y="2258"/>
                  </a:lnTo>
                  <a:lnTo>
                    <a:pt x="4038" y="2258"/>
                  </a:lnTo>
                  <a:lnTo>
                    <a:pt x="4042" y="2258"/>
                  </a:lnTo>
                  <a:lnTo>
                    <a:pt x="4046" y="2258"/>
                  </a:lnTo>
                  <a:lnTo>
                    <a:pt x="4049" y="2258"/>
                  </a:lnTo>
                  <a:lnTo>
                    <a:pt x="4053" y="2258"/>
                  </a:lnTo>
                  <a:lnTo>
                    <a:pt x="4057" y="2258"/>
                  </a:lnTo>
                  <a:lnTo>
                    <a:pt x="4061" y="2258"/>
                  </a:lnTo>
                  <a:lnTo>
                    <a:pt x="4065" y="2258"/>
                  </a:lnTo>
                  <a:lnTo>
                    <a:pt x="4069" y="2258"/>
                  </a:lnTo>
                  <a:lnTo>
                    <a:pt x="4073" y="2258"/>
                  </a:lnTo>
                  <a:lnTo>
                    <a:pt x="4076" y="2258"/>
                  </a:lnTo>
                  <a:lnTo>
                    <a:pt x="4080" y="2258"/>
                  </a:lnTo>
                  <a:lnTo>
                    <a:pt x="4084" y="2258"/>
                  </a:lnTo>
                  <a:lnTo>
                    <a:pt x="4088" y="2258"/>
                  </a:lnTo>
                  <a:lnTo>
                    <a:pt x="4094" y="2258"/>
                  </a:lnTo>
                  <a:lnTo>
                    <a:pt x="4097" y="2258"/>
                  </a:lnTo>
                  <a:lnTo>
                    <a:pt x="4101" y="2258"/>
                  </a:lnTo>
                  <a:lnTo>
                    <a:pt x="4105" y="2258"/>
                  </a:lnTo>
                  <a:lnTo>
                    <a:pt x="4109" y="2258"/>
                  </a:lnTo>
                  <a:lnTo>
                    <a:pt x="4113" y="2258"/>
                  </a:lnTo>
                  <a:lnTo>
                    <a:pt x="4117" y="2258"/>
                  </a:lnTo>
                  <a:lnTo>
                    <a:pt x="4121" y="2258"/>
                  </a:lnTo>
                  <a:lnTo>
                    <a:pt x="4124" y="2258"/>
                  </a:lnTo>
                  <a:lnTo>
                    <a:pt x="4128" y="2258"/>
                  </a:lnTo>
                  <a:lnTo>
                    <a:pt x="4132" y="2258"/>
                  </a:lnTo>
                  <a:lnTo>
                    <a:pt x="4136" y="2258"/>
                  </a:lnTo>
                  <a:lnTo>
                    <a:pt x="4140" y="2258"/>
                  </a:lnTo>
                  <a:lnTo>
                    <a:pt x="4144" y="2258"/>
                  </a:lnTo>
                  <a:lnTo>
                    <a:pt x="4147" y="2258"/>
                  </a:lnTo>
                  <a:lnTo>
                    <a:pt x="4151" y="2258"/>
                  </a:lnTo>
                  <a:lnTo>
                    <a:pt x="4157" y="2258"/>
                  </a:lnTo>
                  <a:lnTo>
                    <a:pt x="4161" y="2258"/>
                  </a:lnTo>
                  <a:lnTo>
                    <a:pt x="4165" y="2258"/>
                  </a:lnTo>
                  <a:lnTo>
                    <a:pt x="4169" y="2258"/>
                  </a:lnTo>
                  <a:lnTo>
                    <a:pt x="4172" y="2258"/>
                  </a:lnTo>
                  <a:lnTo>
                    <a:pt x="4176" y="2258"/>
                  </a:lnTo>
                  <a:lnTo>
                    <a:pt x="4180" y="2258"/>
                  </a:lnTo>
                  <a:lnTo>
                    <a:pt x="4184" y="2258"/>
                  </a:lnTo>
                  <a:lnTo>
                    <a:pt x="4188" y="2258"/>
                  </a:lnTo>
                  <a:lnTo>
                    <a:pt x="4192" y="2258"/>
                  </a:lnTo>
                  <a:lnTo>
                    <a:pt x="4195" y="2258"/>
                  </a:lnTo>
                  <a:lnTo>
                    <a:pt x="4199" y="2258"/>
                  </a:lnTo>
                  <a:lnTo>
                    <a:pt x="4203" y="2258"/>
                  </a:lnTo>
                  <a:lnTo>
                    <a:pt x="4207" y="2258"/>
                  </a:lnTo>
                  <a:lnTo>
                    <a:pt x="4211" y="2258"/>
                  </a:lnTo>
                  <a:lnTo>
                    <a:pt x="4217" y="2258"/>
                  </a:lnTo>
                  <a:lnTo>
                    <a:pt x="4220" y="2258"/>
                  </a:lnTo>
                  <a:lnTo>
                    <a:pt x="4224" y="2258"/>
                  </a:lnTo>
                  <a:lnTo>
                    <a:pt x="4228" y="2258"/>
                  </a:lnTo>
                  <a:lnTo>
                    <a:pt x="4232" y="2258"/>
                  </a:lnTo>
                  <a:lnTo>
                    <a:pt x="4236" y="2258"/>
                  </a:lnTo>
                  <a:lnTo>
                    <a:pt x="4240" y="2258"/>
                  </a:lnTo>
                  <a:lnTo>
                    <a:pt x="4243" y="2258"/>
                  </a:lnTo>
                  <a:lnTo>
                    <a:pt x="4247" y="2258"/>
                  </a:lnTo>
                  <a:lnTo>
                    <a:pt x="4251" y="2258"/>
                  </a:lnTo>
                  <a:lnTo>
                    <a:pt x="4255" y="2258"/>
                  </a:lnTo>
                  <a:lnTo>
                    <a:pt x="4259" y="2258"/>
                  </a:lnTo>
                  <a:lnTo>
                    <a:pt x="4263" y="2258"/>
                  </a:lnTo>
                  <a:lnTo>
                    <a:pt x="4266" y="2258"/>
                  </a:lnTo>
                  <a:lnTo>
                    <a:pt x="4270" y="2258"/>
                  </a:lnTo>
                  <a:lnTo>
                    <a:pt x="4274" y="2258"/>
                  </a:lnTo>
                  <a:lnTo>
                    <a:pt x="4280" y="2258"/>
                  </a:lnTo>
                  <a:lnTo>
                    <a:pt x="4284" y="2258"/>
                  </a:lnTo>
                  <a:lnTo>
                    <a:pt x="4288" y="2258"/>
                  </a:lnTo>
                  <a:lnTo>
                    <a:pt x="4291" y="2258"/>
                  </a:lnTo>
                  <a:lnTo>
                    <a:pt x="4295" y="2258"/>
                  </a:lnTo>
                  <a:lnTo>
                    <a:pt x="4299" y="2258"/>
                  </a:lnTo>
                  <a:lnTo>
                    <a:pt x="4303" y="2258"/>
                  </a:lnTo>
                  <a:lnTo>
                    <a:pt x="4307" y="2258"/>
                  </a:lnTo>
                  <a:lnTo>
                    <a:pt x="4311" y="2258"/>
                  </a:lnTo>
                  <a:lnTo>
                    <a:pt x="4314" y="2258"/>
                  </a:lnTo>
                  <a:lnTo>
                    <a:pt x="4318" y="2258"/>
                  </a:lnTo>
                  <a:lnTo>
                    <a:pt x="4322" y="2258"/>
                  </a:lnTo>
                  <a:lnTo>
                    <a:pt x="4326" y="2261"/>
                  </a:lnTo>
                  <a:lnTo>
                    <a:pt x="4330" y="2261"/>
                  </a:lnTo>
                  <a:lnTo>
                    <a:pt x="4334" y="2261"/>
                  </a:lnTo>
                  <a:lnTo>
                    <a:pt x="4337" y="2258"/>
                  </a:lnTo>
                  <a:lnTo>
                    <a:pt x="4343" y="2258"/>
                  </a:lnTo>
                  <a:lnTo>
                    <a:pt x="4347" y="2261"/>
                  </a:lnTo>
                  <a:lnTo>
                    <a:pt x="4351" y="2258"/>
                  </a:lnTo>
                  <a:lnTo>
                    <a:pt x="4355" y="2261"/>
                  </a:lnTo>
                  <a:lnTo>
                    <a:pt x="4359" y="2258"/>
                  </a:lnTo>
                  <a:lnTo>
                    <a:pt x="4362" y="2258"/>
                  </a:lnTo>
                  <a:lnTo>
                    <a:pt x="4366" y="2258"/>
                  </a:lnTo>
                  <a:lnTo>
                    <a:pt x="4370" y="2258"/>
                  </a:lnTo>
                  <a:lnTo>
                    <a:pt x="4374" y="2258"/>
                  </a:lnTo>
                  <a:lnTo>
                    <a:pt x="4378" y="2261"/>
                  </a:lnTo>
                  <a:lnTo>
                    <a:pt x="4382" y="2261"/>
                  </a:lnTo>
                  <a:lnTo>
                    <a:pt x="4385" y="2258"/>
                  </a:lnTo>
                  <a:lnTo>
                    <a:pt x="4389" y="2258"/>
                  </a:lnTo>
                  <a:lnTo>
                    <a:pt x="4393" y="2258"/>
                  </a:lnTo>
                  <a:lnTo>
                    <a:pt x="4397" y="2258"/>
                  </a:lnTo>
                  <a:lnTo>
                    <a:pt x="4403" y="2261"/>
                  </a:lnTo>
                  <a:lnTo>
                    <a:pt x="4407" y="2261"/>
                  </a:lnTo>
                  <a:lnTo>
                    <a:pt x="4410" y="2261"/>
                  </a:lnTo>
                  <a:lnTo>
                    <a:pt x="4414" y="2261"/>
                  </a:lnTo>
                  <a:lnTo>
                    <a:pt x="4418" y="2261"/>
                  </a:lnTo>
                  <a:lnTo>
                    <a:pt x="4422" y="2261"/>
                  </a:lnTo>
                  <a:lnTo>
                    <a:pt x="4426" y="2261"/>
                  </a:lnTo>
                  <a:lnTo>
                    <a:pt x="4430" y="2258"/>
                  </a:lnTo>
                  <a:lnTo>
                    <a:pt x="4433" y="2258"/>
                  </a:lnTo>
                  <a:lnTo>
                    <a:pt x="4437" y="2258"/>
                  </a:lnTo>
                  <a:lnTo>
                    <a:pt x="4441" y="2261"/>
                  </a:lnTo>
                  <a:lnTo>
                    <a:pt x="4445" y="2261"/>
                  </a:lnTo>
                  <a:lnTo>
                    <a:pt x="4449" y="2261"/>
                  </a:lnTo>
                  <a:lnTo>
                    <a:pt x="4453" y="2261"/>
                  </a:lnTo>
                  <a:lnTo>
                    <a:pt x="4457" y="2261"/>
                  </a:lnTo>
                  <a:lnTo>
                    <a:pt x="4460" y="2261"/>
                  </a:lnTo>
                  <a:lnTo>
                    <a:pt x="4466" y="2258"/>
                  </a:lnTo>
                  <a:lnTo>
                    <a:pt x="4470" y="2261"/>
                  </a:lnTo>
                  <a:lnTo>
                    <a:pt x="4474" y="2261"/>
                  </a:lnTo>
                  <a:lnTo>
                    <a:pt x="4478" y="2261"/>
                  </a:lnTo>
                  <a:lnTo>
                    <a:pt x="4481" y="2261"/>
                  </a:lnTo>
                  <a:lnTo>
                    <a:pt x="4485" y="2261"/>
                  </a:lnTo>
                  <a:lnTo>
                    <a:pt x="4489" y="2261"/>
                  </a:lnTo>
                  <a:lnTo>
                    <a:pt x="4493" y="2258"/>
                  </a:lnTo>
                  <a:lnTo>
                    <a:pt x="4497" y="2258"/>
                  </a:lnTo>
                  <a:lnTo>
                    <a:pt x="4501" y="2261"/>
                  </a:lnTo>
                  <a:lnTo>
                    <a:pt x="4505" y="2261"/>
                  </a:lnTo>
                  <a:lnTo>
                    <a:pt x="4508" y="2261"/>
                  </a:lnTo>
                  <a:lnTo>
                    <a:pt x="4512" y="2258"/>
                  </a:lnTo>
                  <a:lnTo>
                    <a:pt x="4516" y="2258"/>
                  </a:lnTo>
                  <a:lnTo>
                    <a:pt x="4520" y="2261"/>
                  </a:lnTo>
                  <a:lnTo>
                    <a:pt x="4524" y="2258"/>
                  </a:lnTo>
                  <a:lnTo>
                    <a:pt x="4529" y="2261"/>
                  </a:lnTo>
                  <a:lnTo>
                    <a:pt x="4533" y="2261"/>
                  </a:lnTo>
                  <a:lnTo>
                    <a:pt x="4537" y="2261"/>
                  </a:lnTo>
                  <a:lnTo>
                    <a:pt x="4541" y="2261"/>
                  </a:lnTo>
                  <a:lnTo>
                    <a:pt x="4545" y="2261"/>
                  </a:lnTo>
                  <a:lnTo>
                    <a:pt x="4549" y="2261"/>
                  </a:lnTo>
                  <a:lnTo>
                    <a:pt x="4553" y="2261"/>
                  </a:lnTo>
                  <a:lnTo>
                    <a:pt x="4556" y="2261"/>
                  </a:lnTo>
                  <a:lnTo>
                    <a:pt x="4560" y="2261"/>
                  </a:lnTo>
                  <a:lnTo>
                    <a:pt x="4564" y="2261"/>
                  </a:lnTo>
                  <a:lnTo>
                    <a:pt x="4568" y="2261"/>
                  </a:lnTo>
                  <a:lnTo>
                    <a:pt x="4572" y="2261"/>
                  </a:lnTo>
                  <a:lnTo>
                    <a:pt x="4576" y="2261"/>
                  </a:lnTo>
                  <a:lnTo>
                    <a:pt x="4579" y="2261"/>
                  </a:lnTo>
                  <a:lnTo>
                    <a:pt x="4583" y="2261"/>
                  </a:lnTo>
                  <a:lnTo>
                    <a:pt x="4589" y="2261"/>
                  </a:lnTo>
                  <a:lnTo>
                    <a:pt x="4593" y="2261"/>
                  </a:lnTo>
                  <a:lnTo>
                    <a:pt x="4597" y="2261"/>
                  </a:lnTo>
                  <a:lnTo>
                    <a:pt x="4601" y="2261"/>
                  </a:lnTo>
                  <a:lnTo>
                    <a:pt x="4604" y="2261"/>
                  </a:lnTo>
                  <a:lnTo>
                    <a:pt x="4608" y="2261"/>
                  </a:lnTo>
                  <a:lnTo>
                    <a:pt x="4612" y="2261"/>
                  </a:lnTo>
                  <a:lnTo>
                    <a:pt x="4616" y="2261"/>
                  </a:lnTo>
                  <a:lnTo>
                    <a:pt x="4620" y="2261"/>
                  </a:lnTo>
                  <a:lnTo>
                    <a:pt x="4624" y="2261"/>
                  </a:lnTo>
                  <a:lnTo>
                    <a:pt x="4627" y="2261"/>
                  </a:lnTo>
                  <a:lnTo>
                    <a:pt x="4631" y="2261"/>
                  </a:lnTo>
                  <a:lnTo>
                    <a:pt x="4635" y="2261"/>
                  </a:lnTo>
                  <a:lnTo>
                    <a:pt x="4639" y="2261"/>
                  </a:lnTo>
                  <a:lnTo>
                    <a:pt x="4643" y="2261"/>
                  </a:lnTo>
                  <a:lnTo>
                    <a:pt x="4647" y="2261"/>
                  </a:lnTo>
                  <a:lnTo>
                    <a:pt x="4652" y="2261"/>
                  </a:lnTo>
                  <a:lnTo>
                    <a:pt x="4656" y="2261"/>
                  </a:lnTo>
                  <a:lnTo>
                    <a:pt x="4660" y="2261"/>
                  </a:lnTo>
                  <a:lnTo>
                    <a:pt x="4664" y="2261"/>
                  </a:lnTo>
                  <a:lnTo>
                    <a:pt x="4668" y="2261"/>
                  </a:lnTo>
                  <a:lnTo>
                    <a:pt x="4672" y="2261"/>
                  </a:lnTo>
                  <a:lnTo>
                    <a:pt x="4675" y="2261"/>
                  </a:lnTo>
                  <a:lnTo>
                    <a:pt x="4679" y="2261"/>
                  </a:lnTo>
                  <a:lnTo>
                    <a:pt x="4683" y="2261"/>
                  </a:lnTo>
                  <a:lnTo>
                    <a:pt x="4687" y="2261"/>
                  </a:lnTo>
                  <a:lnTo>
                    <a:pt x="4691" y="2261"/>
                  </a:lnTo>
                  <a:lnTo>
                    <a:pt x="4695" y="2261"/>
                  </a:lnTo>
                  <a:lnTo>
                    <a:pt x="4698" y="2258"/>
                  </a:lnTo>
                  <a:lnTo>
                    <a:pt x="4702" y="2258"/>
                  </a:lnTo>
                  <a:lnTo>
                    <a:pt x="4706" y="2250"/>
                  </a:lnTo>
                  <a:lnTo>
                    <a:pt x="4710" y="2247"/>
                  </a:lnTo>
                  <a:lnTo>
                    <a:pt x="4716" y="2243"/>
                  </a:lnTo>
                  <a:lnTo>
                    <a:pt x="4720" y="223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Text Box 185"/>
            <p:cNvSpPr txBox="1">
              <a:spLocks noChangeArrowheads="1"/>
            </p:cNvSpPr>
            <p:nvPr/>
          </p:nvSpPr>
          <p:spPr bwMode="auto">
            <a:xfrm>
              <a:off x="3185216" y="8856138"/>
              <a:ext cx="382797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Text Box 186"/>
            <p:cNvSpPr txBox="1">
              <a:spLocks noChangeArrowheads="1"/>
            </p:cNvSpPr>
            <p:nvPr/>
          </p:nvSpPr>
          <p:spPr bwMode="auto">
            <a:xfrm>
              <a:off x="3556688" y="7861117"/>
              <a:ext cx="382797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Text Box 187"/>
            <p:cNvSpPr txBox="1">
              <a:spLocks noChangeArrowheads="1"/>
            </p:cNvSpPr>
            <p:nvPr/>
          </p:nvSpPr>
          <p:spPr bwMode="auto">
            <a:xfrm>
              <a:off x="3875264" y="8935160"/>
              <a:ext cx="488595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11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Text Box 188"/>
            <p:cNvSpPr txBox="1">
              <a:spLocks noChangeArrowheads="1"/>
            </p:cNvSpPr>
            <p:nvPr/>
          </p:nvSpPr>
          <p:spPr bwMode="auto">
            <a:xfrm>
              <a:off x="4808714" y="5806529"/>
              <a:ext cx="488595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14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Text Box 190"/>
            <p:cNvSpPr txBox="1">
              <a:spLocks noChangeArrowheads="1"/>
            </p:cNvSpPr>
            <p:nvPr/>
          </p:nvSpPr>
          <p:spPr bwMode="auto">
            <a:xfrm>
              <a:off x="5076212" y="7275693"/>
              <a:ext cx="488595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17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Line 143"/>
            <p:cNvSpPr>
              <a:spLocks noChangeShapeType="1"/>
            </p:cNvSpPr>
            <p:nvPr/>
          </p:nvSpPr>
          <p:spPr bwMode="auto">
            <a:xfrm>
              <a:off x="1066800" y="11072812"/>
              <a:ext cx="754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Text Box 146"/>
            <p:cNvSpPr txBox="1">
              <a:spLocks noChangeArrowheads="1"/>
            </p:cNvSpPr>
            <p:nvPr/>
          </p:nvSpPr>
          <p:spPr bwMode="auto">
            <a:xfrm>
              <a:off x="200024" y="9750786"/>
              <a:ext cx="885339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Text Box 147"/>
            <p:cNvSpPr txBox="1">
              <a:spLocks noChangeArrowheads="1"/>
            </p:cNvSpPr>
            <p:nvPr/>
          </p:nvSpPr>
          <p:spPr bwMode="auto">
            <a:xfrm>
              <a:off x="342899" y="10287009"/>
              <a:ext cx="726642" cy="102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After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3" name="Group 342"/>
          <p:cNvGrpSpPr/>
          <p:nvPr/>
        </p:nvGrpSpPr>
        <p:grpSpPr>
          <a:xfrm>
            <a:off x="400374" y="6781799"/>
            <a:ext cx="5751379" cy="1427347"/>
            <a:chOff x="96370" y="240418"/>
            <a:chExt cx="8627068" cy="6185966"/>
          </a:xfrm>
        </p:grpSpPr>
        <p:sp>
          <p:nvSpPr>
            <p:cNvPr id="344" name="Line 5"/>
            <p:cNvSpPr>
              <a:spLocks noChangeShapeType="1"/>
            </p:cNvSpPr>
            <p:nvPr/>
          </p:nvSpPr>
          <p:spPr bwMode="auto">
            <a:xfrm>
              <a:off x="10223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Line 6"/>
            <p:cNvSpPr>
              <a:spLocks noChangeShapeType="1"/>
            </p:cNvSpPr>
            <p:nvPr/>
          </p:nvSpPr>
          <p:spPr bwMode="auto">
            <a:xfrm>
              <a:off x="11779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Line 7"/>
            <p:cNvSpPr>
              <a:spLocks noChangeShapeType="1"/>
            </p:cNvSpPr>
            <p:nvPr/>
          </p:nvSpPr>
          <p:spPr bwMode="auto">
            <a:xfrm>
              <a:off x="13335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Line 8"/>
            <p:cNvSpPr>
              <a:spLocks noChangeShapeType="1"/>
            </p:cNvSpPr>
            <p:nvPr/>
          </p:nvSpPr>
          <p:spPr bwMode="auto">
            <a:xfrm>
              <a:off x="14890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Line 9"/>
            <p:cNvSpPr>
              <a:spLocks noChangeShapeType="1"/>
            </p:cNvSpPr>
            <p:nvPr/>
          </p:nvSpPr>
          <p:spPr bwMode="auto">
            <a:xfrm>
              <a:off x="16446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Line 10"/>
            <p:cNvSpPr>
              <a:spLocks noChangeShapeType="1"/>
            </p:cNvSpPr>
            <p:nvPr/>
          </p:nvSpPr>
          <p:spPr bwMode="auto">
            <a:xfrm>
              <a:off x="18002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Line 11"/>
            <p:cNvSpPr>
              <a:spLocks noChangeShapeType="1"/>
            </p:cNvSpPr>
            <p:nvPr/>
          </p:nvSpPr>
          <p:spPr bwMode="auto">
            <a:xfrm>
              <a:off x="19558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Line 12"/>
            <p:cNvSpPr>
              <a:spLocks noChangeShapeType="1"/>
            </p:cNvSpPr>
            <p:nvPr/>
          </p:nvSpPr>
          <p:spPr bwMode="auto">
            <a:xfrm>
              <a:off x="21113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Line 13"/>
            <p:cNvSpPr>
              <a:spLocks noChangeShapeType="1"/>
            </p:cNvSpPr>
            <p:nvPr/>
          </p:nvSpPr>
          <p:spPr bwMode="auto">
            <a:xfrm>
              <a:off x="22685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Line 14"/>
            <p:cNvSpPr>
              <a:spLocks noChangeShapeType="1"/>
            </p:cNvSpPr>
            <p:nvPr/>
          </p:nvSpPr>
          <p:spPr bwMode="auto">
            <a:xfrm>
              <a:off x="24241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Line 15"/>
            <p:cNvSpPr>
              <a:spLocks noChangeShapeType="1"/>
            </p:cNvSpPr>
            <p:nvPr/>
          </p:nvSpPr>
          <p:spPr bwMode="auto">
            <a:xfrm>
              <a:off x="25796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Line 16"/>
            <p:cNvSpPr>
              <a:spLocks noChangeShapeType="1"/>
            </p:cNvSpPr>
            <p:nvPr/>
          </p:nvSpPr>
          <p:spPr bwMode="auto">
            <a:xfrm>
              <a:off x="27352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Line 17"/>
            <p:cNvSpPr>
              <a:spLocks noChangeShapeType="1"/>
            </p:cNvSpPr>
            <p:nvPr/>
          </p:nvSpPr>
          <p:spPr bwMode="auto">
            <a:xfrm>
              <a:off x="28908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Line 18"/>
            <p:cNvSpPr>
              <a:spLocks noChangeShapeType="1"/>
            </p:cNvSpPr>
            <p:nvPr/>
          </p:nvSpPr>
          <p:spPr bwMode="auto">
            <a:xfrm>
              <a:off x="30464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Line 19"/>
            <p:cNvSpPr>
              <a:spLocks noChangeShapeType="1"/>
            </p:cNvSpPr>
            <p:nvPr/>
          </p:nvSpPr>
          <p:spPr bwMode="auto">
            <a:xfrm>
              <a:off x="32019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Line 20"/>
            <p:cNvSpPr>
              <a:spLocks noChangeShapeType="1"/>
            </p:cNvSpPr>
            <p:nvPr/>
          </p:nvSpPr>
          <p:spPr bwMode="auto">
            <a:xfrm>
              <a:off x="33575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Line 21"/>
            <p:cNvSpPr>
              <a:spLocks noChangeShapeType="1"/>
            </p:cNvSpPr>
            <p:nvPr/>
          </p:nvSpPr>
          <p:spPr bwMode="auto">
            <a:xfrm>
              <a:off x="35131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Line 22"/>
            <p:cNvSpPr>
              <a:spLocks noChangeShapeType="1"/>
            </p:cNvSpPr>
            <p:nvPr/>
          </p:nvSpPr>
          <p:spPr bwMode="auto">
            <a:xfrm>
              <a:off x="36718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Line 23"/>
            <p:cNvSpPr>
              <a:spLocks noChangeShapeType="1"/>
            </p:cNvSpPr>
            <p:nvPr/>
          </p:nvSpPr>
          <p:spPr bwMode="auto">
            <a:xfrm>
              <a:off x="38274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Line 24"/>
            <p:cNvSpPr>
              <a:spLocks noChangeShapeType="1"/>
            </p:cNvSpPr>
            <p:nvPr/>
          </p:nvSpPr>
          <p:spPr bwMode="auto">
            <a:xfrm>
              <a:off x="39814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Line 25"/>
            <p:cNvSpPr>
              <a:spLocks noChangeShapeType="1"/>
            </p:cNvSpPr>
            <p:nvPr/>
          </p:nvSpPr>
          <p:spPr bwMode="auto">
            <a:xfrm>
              <a:off x="41370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Line 26"/>
            <p:cNvSpPr>
              <a:spLocks noChangeShapeType="1"/>
            </p:cNvSpPr>
            <p:nvPr/>
          </p:nvSpPr>
          <p:spPr bwMode="auto">
            <a:xfrm>
              <a:off x="42926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Line 27"/>
            <p:cNvSpPr>
              <a:spLocks noChangeShapeType="1"/>
            </p:cNvSpPr>
            <p:nvPr/>
          </p:nvSpPr>
          <p:spPr bwMode="auto">
            <a:xfrm>
              <a:off x="44481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Line 28"/>
            <p:cNvSpPr>
              <a:spLocks noChangeShapeType="1"/>
            </p:cNvSpPr>
            <p:nvPr/>
          </p:nvSpPr>
          <p:spPr bwMode="auto">
            <a:xfrm>
              <a:off x="46037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Line 29"/>
            <p:cNvSpPr>
              <a:spLocks noChangeShapeType="1"/>
            </p:cNvSpPr>
            <p:nvPr/>
          </p:nvSpPr>
          <p:spPr bwMode="auto">
            <a:xfrm>
              <a:off x="47593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Line 30"/>
            <p:cNvSpPr>
              <a:spLocks noChangeShapeType="1"/>
            </p:cNvSpPr>
            <p:nvPr/>
          </p:nvSpPr>
          <p:spPr bwMode="auto">
            <a:xfrm>
              <a:off x="49149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Line 31"/>
            <p:cNvSpPr>
              <a:spLocks noChangeShapeType="1"/>
            </p:cNvSpPr>
            <p:nvPr/>
          </p:nvSpPr>
          <p:spPr bwMode="auto">
            <a:xfrm>
              <a:off x="50704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Line 32"/>
            <p:cNvSpPr>
              <a:spLocks noChangeShapeType="1"/>
            </p:cNvSpPr>
            <p:nvPr/>
          </p:nvSpPr>
          <p:spPr bwMode="auto">
            <a:xfrm>
              <a:off x="52292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Line 33"/>
            <p:cNvSpPr>
              <a:spLocks noChangeShapeType="1"/>
            </p:cNvSpPr>
            <p:nvPr/>
          </p:nvSpPr>
          <p:spPr bwMode="auto">
            <a:xfrm>
              <a:off x="53848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Line 34"/>
            <p:cNvSpPr>
              <a:spLocks noChangeShapeType="1"/>
            </p:cNvSpPr>
            <p:nvPr/>
          </p:nvSpPr>
          <p:spPr bwMode="auto">
            <a:xfrm>
              <a:off x="55403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Line 35"/>
            <p:cNvSpPr>
              <a:spLocks noChangeShapeType="1"/>
            </p:cNvSpPr>
            <p:nvPr/>
          </p:nvSpPr>
          <p:spPr bwMode="auto">
            <a:xfrm>
              <a:off x="56959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Line 36"/>
            <p:cNvSpPr>
              <a:spLocks noChangeShapeType="1"/>
            </p:cNvSpPr>
            <p:nvPr/>
          </p:nvSpPr>
          <p:spPr bwMode="auto">
            <a:xfrm>
              <a:off x="58499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Line 37"/>
            <p:cNvSpPr>
              <a:spLocks noChangeShapeType="1"/>
            </p:cNvSpPr>
            <p:nvPr/>
          </p:nvSpPr>
          <p:spPr bwMode="auto">
            <a:xfrm>
              <a:off x="60055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Line 38"/>
            <p:cNvSpPr>
              <a:spLocks noChangeShapeType="1"/>
            </p:cNvSpPr>
            <p:nvPr/>
          </p:nvSpPr>
          <p:spPr bwMode="auto">
            <a:xfrm>
              <a:off x="61610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Line 39"/>
            <p:cNvSpPr>
              <a:spLocks noChangeShapeType="1"/>
            </p:cNvSpPr>
            <p:nvPr/>
          </p:nvSpPr>
          <p:spPr bwMode="auto">
            <a:xfrm>
              <a:off x="63166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Line 40"/>
            <p:cNvSpPr>
              <a:spLocks noChangeShapeType="1"/>
            </p:cNvSpPr>
            <p:nvPr/>
          </p:nvSpPr>
          <p:spPr bwMode="auto">
            <a:xfrm>
              <a:off x="64722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Line 41"/>
            <p:cNvSpPr>
              <a:spLocks noChangeShapeType="1"/>
            </p:cNvSpPr>
            <p:nvPr/>
          </p:nvSpPr>
          <p:spPr bwMode="auto">
            <a:xfrm>
              <a:off x="66309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Line 42"/>
            <p:cNvSpPr>
              <a:spLocks noChangeShapeType="1"/>
            </p:cNvSpPr>
            <p:nvPr/>
          </p:nvSpPr>
          <p:spPr bwMode="auto">
            <a:xfrm>
              <a:off x="67865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Line 43"/>
            <p:cNvSpPr>
              <a:spLocks noChangeShapeType="1"/>
            </p:cNvSpPr>
            <p:nvPr/>
          </p:nvSpPr>
          <p:spPr bwMode="auto">
            <a:xfrm>
              <a:off x="694213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Line 44"/>
            <p:cNvSpPr>
              <a:spLocks noChangeShapeType="1"/>
            </p:cNvSpPr>
            <p:nvPr/>
          </p:nvSpPr>
          <p:spPr bwMode="auto">
            <a:xfrm>
              <a:off x="709771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Line 45"/>
            <p:cNvSpPr>
              <a:spLocks noChangeShapeType="1"/>
            </p:cNvSpPr>
            <p:nvPr/>
          </p:nvSpPr>
          <p:spPr bwMode="auto">
            <a:xfrm>
              <a:off x="7253288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Line 46"/>
            <p:cNvSpPr>
              <a:spLocks noChangeShapeType="1"/>
            </p:cNvSpPr>
            <p:nvPr/>
          </p:nvSpPr>
          <p:spPr bwMode="auto">
            <a:xfrm>
              <a:off x="7408863" y="5638800"/>
              <a:ext cx="1587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Line 47"/>
            <p:cNvSpPr>
              <a:spLocks noChangeShapeType="1"/>
            </p:cNvSpPr>
            <p:nvPr/>
          </p:nvSpPr>
          <p:spPr bwMode="auto">
            <a:xfrm>
              <a:off x="756285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Line 48"/>
            <p:cNvSpPr>
              <a:spLocks noChangeShapeType="1"/>
            </p:cNvSpPr>
            <p:nvPr/>
          </p:nvSpPr>
          <p:spPr bwMode="auto">
            <a:xfrm>
              <a:off x="77184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Line 49"/>
            <p:cNvSpPr>
              <a:spLocks noChangeShapeType="1"/>
            </p:cNvSpPr>
            <p:nvPr/>
          </p:nvSpPr>
          <p:spPr bwMode="auto">
            <a:xfrm>
              <a:off x="78740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Line 50"/>
            <p:cNvSpPr>
              <a:spLocks noChangeShapeType="1"/>
            </p:cNvSpPr>
            <p:nvPr/>
          </p:nvSpPr>
          <p:spPr bwMode="auto">
            <a:xfrm>
              <a:off x="802957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Line 51"/>
            <p:cNvSpPr>
              <a:spLocks noChangeShapeType="1"/>
            </p:cNvSpPr>
            <p:nvPr/>
          </p:nvSpPr>
          <p:spPr bwMode="auto">
            <a:xfrm>
              <a:off x="8188325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Line 52"/>
            <p:cNvSpPr>
              <a:spLocks noChangeShapeType="1"/>
            </p:cNvSpPr>
            <p:nvPr/>
          </p:nvSpPr>
          <p:spPr bwMode="auto">
            <a:xfrm>
              <a:off x="8343900" y="5638800"/>
              <a:ext cx="1588" cy="50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Line 53"/>
            <p:cNvSpPr>
              <a:spLocks noChangeShapeType="1"/>
            </p:cNvSpPr>
            <p:nvPr/>
          </p:nvSpPr>
          <p:spPr bwMode="auto">
            <a:xfrm>
              <a:off x="102235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Rectangle 54"/>
            <p:cNvSpPr>
              <a:spLocks noChangeArrowheads="1"/>
            </p:cNvSpPr>
            <p:nvPr/>
          </p:nvSpPr>
          <p:spPr bwMode="auto">
            <a:xfrm>
              <a:off x="952501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Line 55"/>
            <p:cNvSpPr>
              <a:spLocks noChangeShapeType="1"/>
            </p:cNvSpPr>
            <p:nvPr/>
          </p:nvSpPr>
          <p:spPr bwMode="auto">
            <a:xfrm>
              <a:off x="180022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Rectangle 56"/>
            <p:cNvSpPr>
              <a:spLocks noChangeArrowheads="1"/>
            </p:cNvSpPr>
            <p:nvPr/>
          </p:nvSpPr>
          <p:spPr bwMode="auto">
            <a:xfrm>
              <a:off x="1730375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Line 57"/>
            <p:cNvSpPr>
              <a:spLocks noChangeShapeType="1"/>
            </p:cNvSpPr>
            <p:nvPr/>
          </p:nvSpPr>
          <p:spPr bwMode="auto">
            <a:xfrm>
              <a:off x="257968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Rectangle 58"/>
            <p:cNvSpPr>
              <a:spLocks noChangeArrowheads="1"/>
            </p:cNvSpPr>
            <p:nvPr/>
          </p:nvSpPr>
          <p:spPr bwMode="auto">
            <a:xfrm>
              <a:off x="2509838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Line 59"/>
            <p:cNvSpPr>
              <a:spLocks noChangeShapeType="1"/>
            </p:cNvSpPr>
            <p:nvPr/>
          </p:nvSpPr>
          <p:spPr bwMode="auto">
            <a:xfrm>
              <a:off x="3357563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Rectangle 60"/>
            <p:cNvSpPr>
              <a:spLocks noChangeArrowheads="1"/>
            </p:cNvSpPr>
            <p:nvPr/>
          </p:nvSpPr>
          <p:spPr bwMode="auto">
            <a:xfrm>
              <a:off x="3287713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Line 61"/>
            <p:cNvSpPr>
              <a:spLocks noChangeShapeType="1"/>
            </p:cNvSpPr>
            <p:nvPr/>
          </p:nvSpPr>
          <p:spPr bwMode="auto">
            <a:xfrm>
              <a:off x="413702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Rectangle 62"/>
            <p:cNvSpPr>
              <a:spLocks noChangeArrowheads="1"/>
            </p:cNvSpPr>
            <p:nvPr/>
          </p:nvSpPr>
          <p:spPr bwMode="auto">
            <a:xfrm>
              <a:off x="4067176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Line 63"/>
            <p:cNvSpPr>
              <a:spLocks noChangeShapeType="1"/>
            </p:cNvSpPr>
            <p:nvPr/>
          </p:nvSpPr>
          <p:spPr bwMode="auto">
            <a:xfrm>
              <a:off x="491490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Rectangle 64"/>
            <p:cNvSpPr>
              <a:spLocks noChangeArrowheads="1"/>
            </p:cNvSpPr>
            <p:nvPr/>
          </p:nvSpPr>
          <p:spPr bwMode="auto">
            <a:xfrm>
              <a:off x="4845050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Line 65"/>
            <p:cNvSpPr>
              <a:spLocks noChangeShapeType="1"/>
            </p:cNvSpPr>
            <p:nvPr/>
          </p:nvSpPr>
          <p:spPr bwMode="auto">
            <a:xfrm>
              <a:off x="5695950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Rectangle 66"/>
            <p:cNvSpPr>
              <a:spLocks noChangeArrowheads="1"/>
            </p:cNvSpPr>
            <p:nvPr/>
          </p:nvSpPr>
          <p:spPr bwMode="auto">
            <a:xfrm>
              <a:off x="5624513" y="5759449"/>
              <a:ext cx="264495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Line 67"/>
            <p:cNvSpPr>
              <a:spLocks noChangeShapeType="1"/>
            </p:cNvSpPr>
            <p:nvPr/>
          </p:nvSpPr>
          <p:spPr bwMode="auto">
            <a:xfrm>
              <a:off x="647223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Rectangle 68"/>
            <p:cNvSpPr>
              <a:spLocks noChangeArrowheads="1"/>
            </p:cNvSpPr>
            <p:nvPr/>
          </p:nvSpPr>
          <p:spPr bwMode="auto">
            <a:xfrm>
              <a:off x="6372224" y="5759449"/>
              <a:ext cx="370293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Line 69"/>
            <p:cNvSpPr>
              <a:spLocks noChangeShapeType="1"/>
            </p:cNvSpPr>
            <p:nvPr/>
          </p:nvSpPr>
          <p:spPr bwMode="auto">
            <a:xfrm>
              <a:off x="7253288" y="5638800"/>
              <a:ext cx="1587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Rectangle 70"/>
            <p:cNvSpPr>
              <a:spLocks noChangeArrowheads="1"/>
            </p:cNvSpPr>
            <p:nvPr/>
          </p:nvSpPr>
          <p:spPr bwMode="auto">
            <a:xfrm>
              <a:off x="7151687" y="5759449"/>
              <a:ext cx="370293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Line 71"/>
            <p:cNvSpPr>
              <a:spLocks noChangeShapeType="1"/>
            </p:cNvSpPr>
            <p:nvPr/>
          </p:nvSpPr>
          <p:spPr bwMode="auto">
            <a:xfrm>
              <a:off x="8029575" y="5638800"/>
              <a:ext cx="1588" cy="1143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Rectangle 72"/>
            <p:cNvSpPr>
              <a:spLocks noChangeArrowheads="1"/>
            </p:cNvSpPr>
            <p:nvPr/>
          </p:nvSpPr>
          <p:spPr bwMode="auto">
            <a:xfrm>
              <a:off x="7929563" y="5759449"/>
              <a:ext cx="370293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12.0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Rectangle 73"/>
            <p:cNvSpPr>
              <a:spLocks noChangeArrowheads="1"/>
            </p:cNvSpPr>
            <p:nvPr/>
          </p:nvSpPr>
          <p:spPr bwMode="auto">
            <a:xfrm>
              <a:off x="8381999" y="5759449"/>
              <a:ext cx="341439" cy="66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Freeform 148"/>
            <p:cNvSpPr>
              <a:spLocks/>
            </p:cNvSpPr>
            <p:nvPr/>
          </p:nvSpPr>
          <p:spPr bwMode="auto">
            <a:xfrm>
              <a:off x="906463" y="3581400"/>
              <a:ext cx="7493000" cy="1792288"/>
            </a:xfrm>
            <a:custGeom>
              <a:avLst/>
              <a:gdLst>
                <a:gd name="T0" fmla="*/ 69 w 4720"/>
                <a:gd name="T1" fmla="*/ 1117 h 1129"/>
                <a:gd name="T2" fmla="*/ 148 w 4720"/>
                <a:gd name="T3" fmla="*/ 1117 h 1129"/>
                <a:gd name="T4" fmla="*/ 227 w 4720"/>
                <a:gd name="T5" fmla="*/ 1121 h 1129"/>
                <a:gd name="T6" fmla="*/ 305 w 4720"/>
                <a:gd name="T7" fmla="*/ 1121 h 1129"/>
                <a:gd name="T8" fmla="*/ 384 w 4720"/>
                <a:gd name="T9" fmla="*/ 1117 h 1129"/>
                <a:gd name="T10" fmla="*/ 463 w 4720"/>
                <a:gd name="T11" fmla="*/ 1121 h 1129"/>
                <a:gd name="T12" fmla="*/ 540 w 4720"/>
                <a:gd name="T13" fmla="*/ 1117 h 1129"/>
                <a:gd name="T14" fmla="*/ 618 w 4720"/>
                <a:gd name="T15" fmla="*/ 1121 h 1129"/>
                <a:gd name="T16" fmla="*/ 697 w 4720"/>
                <a:gd name="T17" fmla="*/ 1121 h 1129"/>
                <a:gd name="T18" fmla="*/ 776 w 4720"/>
                <a:gd name="T19" fmla="*/ 1121 h 1129"/>
                <a:gd name="T20" fmla="*/ 855 w 4720"/>
                <a:gd name="T21" fmla="*/ 1121 h 1129"/>
                <a:gd name="T22" fmla="*/ 933 w 4720"/>
                <a:gd name="T23" fmla="*/ 1121 h 1129"/>
                <a:gd name="T24" fmla="*/ 1012 w 4720"/>
                <a:gd name="T25" fmla="*/ 1121 h 1129"/>
                <a:gd name="T26" fmla="*/ 1091 w 4720"/>
                <a:gd name="T27" fmla="*/ 1121 h 1129"/>
                <a:gd name="T28" fmla="*/ 1169 w 4720"/>
                <a:gd name="T29" fmla="*/ 1121 h 1129"/>
                <a:gd name="T30" fmla="*/ 1246 w 4720"/>
                <a:gd name="T31" fmla="*/ 1117 h 1129"/>
                <a:gd name="T32" fmla="*/ 1325 w 4720"/>
                <a:gd name="T33" fmla="*/ 1121 h 1129"/>
                <a:gd name="T34" fmla="*/ 1404 w 4720"/>
                <a:gd name="T35" fmla="*/ 1121 h 1129"/>
                <a:gd name="T36" fmla="*/ 1482 w 4720"/>
                <a:gd name="T37" fmla="*/ 1121 h 1129"/>
                <a:gd name="T38" fmla="*/ 1561 w 4720"/>
                <a:gd name="T39" fmla="*/ 1121 h 1129"/>
                <a:gd name="T40" fmla="*/ 1640 w 4720"/>
                <a:gd name="T41" fmla="*/ 1121 h 1129"/>
                <a:gd name="T42" fmla="*/ 1719 w 4720"/>
                <a:gd name="T43" fmla="*/ 1121 h 1129"/>
                <a:gd name="T44" fmla="*/ 1797 w 4720"/>
                <a:gd name="T45" fmla="*/ 1121 h 1129"/>
                <a:gd name="T46" fmla="*/ 1876 w 4720"/>
                <a:gd name="T47" fmla="*/ 1121 h 1129"/>
                <a:gd name="T48" fmla="*/ 1953 w 4720"/>
                <a:gd name="T49" fmla="*/ 1084 h 1129"/>
                <a:gd name="T50" fmla="*/ 2032 w 4720"/>
                <a:gd name="T51" fmla="*/ 1080 h 1129"/>
                <a:gd name="T52" fmla="*/ 2110 w 4720"/>
                <a:gd name="T53" fmla="*/ 1121 h 1129"/>
                <a:gd name="T54" fmla="*/ 2189 w 4720"/>
                <a:gd name="T55" fmla="*/ 1125 h 1129"/>
                <a:gd name="T56" fmla="*/ 2268 w 4720"/>
                <a:gd name="T57" fmla="*/ 1121 h 1129"/>
                <a:gd name="T58" fmla="*/ 2346 w 4720"/>
                <a:gd name="T59" fmla="*/ 1121 h 1129"/>
                <a:gd name="T60" fmla="*/ 2425 w 4720"/>
                <a:gd name="T61" fmla="*/ 1121 h 1129"/>
                <a:gd name="T62" fmla="*/ 2504 w 4720"/>
                <a:gd name="T63" fmla="*/ 1125 h 1129"/>
                <a:gd name="T64" fmla="*/ 2581 w 4720"/>
                <a:gd name="T65" fmla="*/ 1121 h 1129"/>
                <a:gd name="T66" fmla="*/ 2659 w 4720"/>
                <a:gd name="T67" fmla="*/ 1101 h 1129"/>
                <a:gd name="T68" fmla="*/ 2738 w 4720"/>
                <a:gd name="T69" fmla="*/ 108 h 1129"/>
                <a:gd name="T70" fmla="*/ 2817 w 4720"/>
                <a:gd name="T71" fmla="*/ 900 h 1129"/>
                <a:gd name="T72" fmla="*/ 2896 w 4720"/>
                <a:gd name="T73" fmla="*/ 1113 h 1129"/>
                <a:gd name="T74" fmla="*/ 2974 w 4720"/>
                <a:gd name="T75" fmla="*/ 1117 h 1129"/>
                <a:gd name="T76" fmla="*/ 3053 w 4720"/>
                <a:gd name="T77" fmla="*/ 1113 h 1129"/>
                <a:gd name="T78" fmla="*/ 3132 w 4720"/>
                <a:gd name="T79" fmla="*/ 1000 h 1129"/>
                <a:gd name="T80" fmla="*/ 3210 w 4720"/>
                <a:gd name="T81" fmla="*/ 1109 h 1129"/>
                <a:gd name="T82" fmla="*/ 3287 w 4720"/>
                <a:gd name="T83" fmla="*/ 1125 h 1129"/>
                <a:gd name="T84" fmla="*/ 3366 w 4720"/>
                <a:gd name="T85" fmla="*/ 1125 h 1129"/>
                <a:gd name="T86" fmla="*/ 3445 w 4720"/>
                <a:gd name="T87" fmla="*/ 1125 h 1129"/>
                <a:gd name="T88" fmla="*/ 3523 w 4720"/>
                <a:gd name="T89" fmla="*/ 1129 h 1129"/>
                <a:gd name="T90" fmla="*/ 3602 w 4720"/>
                <a:gd name="T91" fmla="*/ 1125 h 1129"/>
                <a:gd name="T92" fmla="*/ 3681 w 4720"/>
                <a:gd name="T93" fmla="*/ 1125 h 1129"/>
                <a:gd name="T94" fmla="*/ 3760 w 4720"/>
                <a:gd name="T95" fmla="*/ 1125 h 1129"/>
                <a:gd name="T96" fmla="*/ 3838 w 4720"/>
                <a:gd name="T97" fmla="*/ 1129 h 1129"/>
                <a:gd name="T98" fmla="*/ 3915 w 4720"/>
                <a:gd name="T99" fmla="*/ 1121 h 1129"/>
                <a:gd name="T100" fmla="*/ 3994 w 4720"/>
                <a:gd name="T101" fmla="*/ 1125 h 1129"/>
                <a:gd name="T102" fmla="*/ 4073 w 4720"/>
                <a:gd name="T103" fmla="*/ 1125 h 1129"/>
                <a:gd name="T104" fmla="*/ 4151 w 4720"/>
                <a:gd name="T105" fmla="*/ 1125 h 1129"/>
                <a:gd name="T106" fmla="*/ 4230 w 4720"/>
                <a:gd name="T107" fmla="*/ 1125 h 1129"/>
                <a:gd name="T108" fmla="*/ 4309 w 4720"/>
                <a:gd name="T109" fmla="*/ 1125 h 1129"/>
                <a:gd name="T110" fmla="*/ 4387 w 4720"/>
                <a:gd name="T111" fmla="*/ 1125 h 1129"/>
                <a:gd name="T112" fmla="*/ 4466 w 4720"/>
                <a:gd name="T113" fmla="*/ 1125 h 1129"/>
                <a:gd name="T114" fmla="*/ 4545 w 4720"/>
                <a:gd name="T115" fmla="*/ 1129 h 1129"/>
                <a:gd name="T116" fmla="*/ 4622 w 4720"/>
                <a:gd name="T117" fmla="*/ 1125 h 1129"/>
                <a:gd name="T118" fmla="*/ 4700 w 4720"/>
                <a:gd name="T119" fmla="*/ 1125 h 1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720"/>
                <a:gd name="T181" fmla="*/ 0 h 1129"/>
                <a:gd name="T182" fmla="*/ 4720 w 4720"/>
                <a:gd name="T183" fmla="*/ 1129 h 11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720" h="1129">
                  <a:moveTo>
                    <a:pt x="0" y="1121"/>
                  </a:moveTo>
                  <a:lnTo>
                    <a:pt x="2" y="1117"/>
                  </a:lnTo>
                  <a:lnTo>
                    <a:pt x="6" y="1117"/>
                  </a:lnTo>
                  <a:lnTo>
                    <a:pt x="12" y="1117"/>
                  </a:lnTo>
                  <a:lnTo>
                    <a:pt x="17" y="1117"/>
                  </a:lnTo>
                  <a:lnTo>
                    <a:pt x="23" y="1117"/>
                  </a:lnTo>
                  <a:lnTo>
                    <a:pt x="27" y="1117"/>
                  </a:lnTo>
                  <a:lnTo>
                    <a:pt x="33" y="1117"/>
                  </a:lnTo>
                  <a:lnTo>
                    <a:pt x="39" y="1117"/>
                  </a:lnTo>
                  <a:lnTo>
                    <a:pt x="44" y="1117"/>
                  </a:lnTo>
                  <a:lnTo>
                    <a:pt x="48" y="1117"/>
                  </a:lnTo>
                  <a:lnTo>
                    <a:pt x="54" y="1117"/>
                  </a:lnTo>
                  <a:lnTo>
                    <a:pt x="60" y="1117"/>
                  </a:lnTo>
                  <a:lnTo>
                    <a:pt x="64" y="1117"/>
                  </a:lnTo>
                  <a:lnTo>
                    <a:pt x="69" y="1117"/>
                  </a:lnTo>
                  <a:lnTo>
                    <a:pt x="75" y="1117"/>
                  </a:lnTo>
                  <a:lnTo>
                    <a:pt x="81" y="1117"/>
                  </a:lnTo>
                  <a:lnTo>
                    <a:pt x="85" y="1117"/>
                  </a:lnTo>
                  <a:lnTo>
                    <a:pt x="90" y="1113"/>
                  </a:lnTo>
                  <a:lnTo>
                    <a:pt x="96" y="1113"/>
                  </a:lnTo>
                  <a:lnTo>
                    <a:pt x="102" y="1117"/>
                  </a:lnTo>
                  <a:lnTo>
                    <a:pt x="106" y="1117"/>
                  </a:lnTo>
                  <a:lnTo>
                    <a:pt x="112" y="1117"/>
                  </a:lnTo>
                  <a:lnTo>
                    <a:pt x="117" y="1117"/>
                  </a:lnTo>
                  <a:lnTo>
                    <a:pt x="121" y="1117"/>
                  </a:lnTo>
                  <a:lnTo>
                    <a:pt x="127" y="1117"/>
                  </a:lnTo>
                  <a:lnTo>
                    <a:pt x="133" y="1117"/>
                  </a:lnTo>
                  <a:lnTo>
                    <a:pt x="138" y="1117"/>
                  </a:lnTo>
                  <a:lnTo>
                    <a:pt x="142" y="1117"/>
                  </a:lnTo>
                  <a:lnTo>
                    <a:pt x="148" y="1117"/>
                  </a:lnTo>
                  <a:lnTo>
                    <a:pt x="154" y="1117"/>
                  </a:lnTo>
                  <a:lnTo>
                    <a:pt x="160" y="1117"/>
                  </a:lnTo>
                  <a:lnTo>
                    <a:pt x="163" y="1117"/>
                  </a:lnTo>
                  <a:lnTo>
                    <a:pt x="169" y="1117"/>
                  </a:lnTo>
                  <a:lnTo>
                    <a:pt x="175" y="1117"/>
                  </a:lnTo>
                  <a:lnTo>
                    <a:pt x="179" y="1117"/>
                  </a:lnTo>
                  <a:lnTo>
                    <a:pt x="185" y="1117"/>
                  </a:lnTo>
                  <a:lnTo>
                    <a:pt x="190" y="1117"/>
                  </a:lnTo>
                  <a:lnTo>
                    <a:pt x="196" y="1117"/>
                  </a:lnTo>
                  <a:lnTo>
                    <a:pt x="200" y="1117"/>
                  </a:lnTo>
                  <a:lnTo>
                    <a:pt x="206" y="1121"/>
                  </a:lnTo>
                  <a:lnTo>
                    <a:pt x="211" y="1117"/>
                  </a:lnTo>
                  <a:lnTo>
                    <a:pt x="215" y="1121"/>
                  </a:lnTo>
                  <a:lnTo>
                    <a:pt x="221" y="1117"/>
                  </a:lnTo>
                  <a:lnTo>
                    <a:pt x="227" y="1121"/>
                  </a:lnTo>
                  <a:lnTo>
                    <a:pt x="233" y="1121"/>
                  </a:lnTo>
                  <a:lnTo>
                    <a:pt x="236" y="1121"/>
                  </a:lnTo>
                  <a:lnTo>
                    <a:pt x="242" y="1121"/>
                  </a:lnTo>
                  <a:lnTo>
                    <a:pt x="248" y="1121"/>
                  </a:lnTo>
                  <a:lnTo>
                    <a:pt x="254" y="1121"/>
                  </a:lnTo>
                  <a:lnTo>
                    <a:pt x="257" y="1121"/>
                  </a:lnTo>
                  <a:lnTo>
                    <a:pt x="263" y="1121"/>
                  </a:lnTo>
                  <a:lnTo>
                    <a:pt x="269" y="1121"/>
                  </a:lnTo>
                  <a:lnTo>
                    <a:pt x="273" y="1121"/>
                  </a:lnTo>
                  <a:lnTo>
                    <a:pt x="279" y="1121"/>
                  </a:lnTo>
                  <a:lnTo>
                    <a:pt x="284" y="1121"/>
                  </a:lnTo>
                  <a:lnTo>
                    <a:pt x="290" y="1121"/>
                  </a:lnTo>
                  <a:lnTo>
                    <a:pt x="294" y="1121"/>
                  </a:lnTo>
                  <a:lnTo>
                    <a:pt x="300" y="1117"/>
                  </a:lnTo>
                  <a:lnTo>
                    <a:pt x="305" y="1121"/>
                  </a:lnTo>
                  <a:lnTo>
                    <a:pt x="311" y="1117"/>
                  </a:lnTo>
                  <a:lnTo>
                    <a:pt x="315" y="1117"/>
                  </a:lnTo>
                  <a:lnTo>
                    <a:pt x="321" y="1117"/>
                  </a:lnTo>
                  <a:lnTo>
                    <a:pt x="327" y="1117"/>
                  </a:lnTo>
                  <a:lnTo>
                    <a:pt x="330" y="1121"/>
                  </a:lnTo>
                  <a:lnTo>
                    <a:pt x="336" y="1117"/>
                  </a:lnTo>
                  <a:lnTo>
                    <a:pt x="342" y="1117"/>
                  </a:lnTo>
                  <a:lnTo>
                    <a:pt x="348" y="1117"/>
                  </a:lnTo>
                  <a:lnTo>
                    <a:pt x="352" y="1117"/>
                  </a:lnTo>
                  <a:lnTo>
                    <a:pt x="357" y="1117"/>
                  </a:lnTo>
                  <a:lnTo>
                    <a:pt x="363" y="1117"/>
                  </a:lnTo>
                  <a:lnTo>
                    <a:pt x="369" y="1117"/>
                  </a:lnTo>
                  <a:lnTo>
                    <a:pt x="373" y="1117"/>
                  </a:lnTo>
                  <a:lnTo>
                    <a:pt x="378" y="1117"/>
                  </a:lnTo>
                  <a:lnTo>
                    <a:pt x="384" y="1117"/>
                  </a:lnTo>
                  <a:lnTo>
                    <a:pt x="388" y="1117"/>
                  </a:lnTo>
                  <a:lnTo>
                    <a:pt x="394" y="1117"/>
                  </a:lnTo>
                  <a:lnTo>
                    <a:pt x="400" y="1121"/>
                  </a:lnTo>
                  <a:lnTo>
                    <a:pt x="405" y="1117"/>
                  </a:lnTo>
                  <a:lnTo>
                    <a:pt x="409" y="1121"/>
                  </a:lnTo>
                  <a:lnTo>
                    <a:pt x="415" y="1117"/>
                  </a:lnTo>
                  <a:lnTo>
                    <a:pt x="421" y="1117"/>
                  </a:lnTo>
                  <a:lnTo>
                    <a:pt x="426" y="1121"/>
                  </a:lnTo>
                  <a:lnTo>
                    <a:pt x="430" y="1117"/>
                  </a:lnTo>
                  <a:lnTo>
                    <a:pt x="436" y="1121"/>
                  </a:lnTo>
                  <a:lnTo>
                    <a:pt x="442" y="1121"/>
                  </a:lnTo>
                  <a:lnTo>
                    <a:pt x="446" y="1121"/>
                  </a:lnTo>
                  <a:lnTo>
                    <a:pt x="451" y="1121"/>
                  </a:lnTo>
                  <a:lnTo>
                    <a:pt x="457" y="1121"/>
                  </a:lnTo>
                  <a:lnTo>
                    <a:pt x="463" y="1121"/>
                  </a:lnTo>
                  <a:lnTo>
                    <a:pt x="467" y="1121"/>
                  </a:lnTo>
                  <a:lnTo>
                    <a:pt x="473" y="1121"/>
                  </a:lnTo>
                  <a:lnTo>
                    <a:pt x="478" y="1121"/>
                  </a:lnTo>
                  <a:lnTo>
                    <a:pt x="482" y="1121"/>
                  </a:lnTo>
                  <a:lnTo>
                    <a:pt x="488" y="1121"/>
                  </a:lnTo>
                  <a:lnTo>
                    <a:pt x="494" y="1121"/>
                  </a:lnTo>
                  <a:lnTo>
                    <a:pt x="499" y="1121"/>
                  </a:lnTo>
                  <a:lnTo>
                    <a:pt x="503" y="1121"/>
                  </a:lnTo>
                  <a:lnTo>
                    <a:pt x="509" y="1121"/>
                  </a:lnTo>
                  <a:lnTo>
                    <a:pt x="515" y="1121"/>
                  </a:lnTo>
                  <a:lnTo>
                    <a:pt x="521" y="1121"/>
                  </a:lnTo>
                  <a:lnTo>
                    <a:pt x="524" y="1121"/>
                  </a:lnTo>
                  <a:lnTo>
                    <a:pt x="530" y="1121"/>
                  </a:lnTo>
                  <a:lnTo>
                    <a:pt x="536" y="1121"/>
                  </a:lnTo>
                  <a:lnTo>
                    <a:pt x="540" y="1117"/>
                  </a:lnTo>
                  <a:lnTo>
                    <a:pt x="545" y="1117"/>
                  </a:lnTo>
                  <a:lnTo>
                    <a:pt x="551" y="1121"/>
                  </a:lnTo>
                  <a:lnTo>
                    <a:pt x="557" y="1117"/>
                  </a:lnTo>
                  <a:lnTo>
                    <a:pt x="561" y="1117"/>
                  </a:lnTo>
                  <a:lnTo>
                    <a:pt x="567" y="1117"/>
                  </a:lnTo>
                  <a:lnTo>
                    <a:pt x="572" y="1121"/>
                  </a:lnTo>
                  <a:lnTo>
                    <a:pt x="578" y="1121"/>
                  </a:lnTo>
                  <a:lnTo>
                    <a:pt x="582" y="1121"/>
                  </a:lnTo>
                  <a:lnTo>
                    <a:pt x="588" y="1121"/>
                  </a:lnTo>
                  <a:lnTo>
                    <a:pt x="593" y="1121"/>
                  </a:lnTo>
                  <a:lnTo>
                    <a:pt x="597" y="1121"/>
                  </a:lnTo>
                  <a:lnTo>
                    <a:pt x="603" y="1121"/>
                  </a:lnTo>
                  <a:lnTo>
                    <a:pt x="609" y="1121"/>
                  </a:lnTo>
                  <a:lnTo>
                    <a:pt x="615" y="1121"/>
                  </a:lnTo>
                  <a:lnTo>
                    <a:pt x="618" y="1121"/>
                  </a:lnTo>
                  <a:lnTo>
                    <a:pt x="624" y="1121"/>
                  </a:lnTo>
                  <a:lnTo>
                    <a:pt x="630" y="1121"/>
                  </a:lnTo>
                  <a:lnTo>
                    <a:pt x="636" y="1121"/>
                  </a:lnTo>
                  <a:lnTo>
                    <a:pt x="640" y="1121"/>
                  </a:lnTo>
                  <a:lnTo>
                    <a:pt x="645" y="1121"/>
                  </a:lnTo>
                  <a:lnTo>
                    <a:pt x="651" y="1121"/>
                  </a:lnTo>
                  <a:lnTo>
                    <a:pt x="655" y="1121"/>
                  </a:lnTo>
                  <a:lnTo>
                    <a:pt x="661" y="1121"/>
                  </a:lnTo>
                  <a:lnTo>
                    <a:pt x="666" y="1121"/>
                  </a:lnTo>
                  <a:lnTo>
                    <a:pt x="672" y="1121"/>
                  </a:lnTo>
                  <a:lnTo>
                    <a:pt x="676" y="1121"/>
                  </a:lnTo>
                  <a:lnTo>
                    <a:pt x="682" y="1121"/>
                  </a:lnTo>
                  <a:lnTo>
                    <a:pt x="688" y="1121"/>
                  </a:lnTo>
                  <a:lnTo>
                    <a:pt x="693" y="1121"/>
                  </a:lnTo>
                  <a:lnTo>
                    <a:pt x="697" y="1121"/>
                  </a:lnTo>
                  <a:lnTo>
                    <a:pt x="703" y="1121"/>
                  </a:lnTo>
                  <a:lnTo>
                    <a:pt x="709" y="1121"/>
                  </a:lnTo>
                  <a:lnTo>
                    <a:pt x="713" y="1121"/>
                  </a:lnTo>
                  <a:lnTo>
                    <a:pt x="718" y="1121"/>
                  </a:lnTo>
                  <a:lnTo>
                    <a:pt x="724" y="1121"/>
                  </a:lnTo>
                  <a:lnTo>
                    <a:pt x="730" y="1121"/>
                  </a:lnTo>
                  <a:lnTo>
                    <a:pt x="734" y="1121"/>
                  </a:lnTo>
                  <a:lnTo>
                    <a:pt x="739" y="1121"/>
                  </a:lnTo>
                  <a:lnTo>
                    <a:pt x="745" y="1121"/>
                  </a:lnTo>
                  <a:lnTo>
                    <a:pt x="751" y="1121"/>
                  </a:lnTo>
                  <a:lnTo>
                    <a:pt x="755" y="1121"/>
                  </a:lnTo>
                  <a:lnTo>
                    <a:pt x="761" y="1121"/>
                  </a:lnTo>
                  <a:lnTo>
                    <a:pt x="766" y="1121"/>
                  </a:lnTo>
                  <a:lnTo>
                    <a:pt x="770" y="1121"/>
                  </a:lnTo>
                  <a:lnTo>
                    <a:pt x="776" y="1121"/>
                  </a:lnTo>
                  <a:lnTo>
                    <a:pt x="782" y="1121"/>
                  </a:lnTo>
                  <a:lnTo>
                    <a:pt x="787" y="1121"/>
                  </a:lnTo>
                  <a:lnTo>
                    <a:pt x="791" y="1121"/>
                  </a:lnTo>
                  <a:lnTo>
                    <a:pt x="797" y="1121"/>
                  </a:lnTo>
                  <a:lnTo>
                    <a:pt x="803" y="1121"/>
                  </a:lnTo>
                  <a:lnTo>
                    <a:pt x="807" y="1121"/>
                  </a:lnTo>
                  <a:lnTo>
                    <a:pt x="812" y="1121"/>
                  </a:lnTo>
                  <a:lnTo>
                    <a:pt x="818" y="1121"/>
                  </a:lnTo>
                  <a:lnTo>
                    <a:pt x="824" y="1121"/>
                  </a:lnTo>
                  <a:lnTo>
                    <a:pt x="828" y="1121"/>
                  </a:lnTo>
                  <a:lnTo>
                    <a:pt x="833" y="1121"/>
                  </a:lnTo>
                  <a:lnTo>
                    <a:pt x="839" y="1121"/>
                  </a:lnTo>
                  <a:lnTo>
                    <a:pt x="845" y="1121"/>
                  </a:lnTo>
                  <a:lnTo>
                    <a:pt x="849" y="1121"/>
                  </a:lnTo>
                  <a:lnTo>
                    <a:pt x="855" y="1121"/>
                  </a:lnTo>
                  <a:lnTo>
                    <a:pt x="860" y="1121"/>
                  </a:lnTo>
                  <a:lnTo>
                    <a:pt x="864" y="1121"/>
                  </a:lnTo>
                  <a:lnTo>
                    <a:pt x="870" y="1121"/>
                  </a:lnTo>
                  <a:lnTo>
                    <a:pt x="876" y="1121"/>
                  </a:lnTo>
                  <a:lnTo>
                    <a:pt x="881" y="1121"/>
                  </a:lnTo>
                  <a:lnTo>
                    <a:pt x="885" y="1121"/>
                  </a:lnTo>
                  <a:lnTo>
                    <a:pt x="891" y="1121"/>
                  </a:lnTo>
                  <a:lnTo>
                    <a:pt x="897" y="1121"/>
                  </a:lnTo>
                  <a:lnTo>
                    <a:pt x="903" y="1121"/>
                  </a:lnTo>
                  <a:lnTo>
                    <a:pt x="906" y="1121"/>
                  </a:lnTo>
                  <a:lnTo>
                    <a:pt x="912" y="1121"/>
                  </a:lnTo>
                  <a:lnTo>
                    <a:pt x="918" y="1121"/>
                  </a:lnTo>
                  <a:lnTo>
                    <a:pt x="922" y="1121"/>
                  </a:lnTo>
                  <a:lnTo>
                    <a:pt x="928" y="1121"/>
                  </a:lnTo>
                  <a:lnTo>
                    <a:pt x="933" y="1121"/>
                  </a:lnTo>
                  <a:lnTo>
                    <a:pt x="939" y="1121"/>
                  </a:lnTo>
                  <a:lnTo>
                    <a:pt x="943" y="1121"/>
                  </a:lnTo>
                  <a:lnTo>
                    <a:pt x="949" y="1121"/>
                  </a:lnTo>
                  <a:lnTo>
                    <a:pt x="954" y="1121"/>
                  </a:lnTo>
                  <a:lnTo>
                    <a:pt x="960" y="1121"/>
                  </a:lnTo>
                  <a:lnTo>
                    <a:pt x="964" y="1121"/>
                  </a:lnTo>
                  <a:lnTo>
                    <a:pt x="970" y="1121"/>
                  </a:lnTo>
                  <a:lnTo>
                    <a:pt x="976" y="1121"/>
                  </a:lnTo>
                  <a:lnTo>
                    <a:pt x="979" y="1121"/>
                  </a:lnTo>
                  <a:lnTo>
                    <a:pt x="985" y="1121"/>
                  </a:lnTo>
                  <a:lnTo>
                    <a:pt x="991" y="1121"/>
                  </a:lnTo>
                  <a:lnTo>
                    <a:pt x="997" y="1121"/>
                  </a:lnTo>
                  <a:lnTo>
                    <a:pt x="1001" y="1121"/>
                  </a:lnTo>
                  <a:lnTo>
                    <a:pt x="1006" y="1121"/>
                  </a:lnTo>
                  <a:lnTo>
                    <a:pt x="1012" y="1121"/>
                  </a:lnTo>
                  <a:lnTo>
                    <a:pt x="1018" y="1121"/>
                  </a:lnTo>
                  <a:lnTo>
                    <a:pt x="1022" y="1121"/>
                  </a:lnTo>
                  <a:lnTo>
                    <a:pt x="1027" y="1121"/>
                  </a:lnTo>
                  <a:lnTo>
                    <a:pt x="1033" y="1121"/>
                  </a:lnTo>
                  <a:lnTo>
                    <a:pt x="1037" y="1121"/>
                  </a:lnTo>
                  <a:lnTo>
                    <a:pt x="1043" y="1121"/>
                  </a:lnTo>
                  <a:lnTo>
                    <a:pt x="1049" y="1121"/>
                  </a:lnTo>
                  <a:lnTo>
                    <a:pt x="1054" y="1121"/>
                  </a:lnTo>
                  <a:lnTo>
                    <a:pt x="1058" y="1121"/>
                  </a:lnTo>
                  <a:lnTo>
                    <a:pt x="1064" y="1121"/>
                  </a:lnTo>
                  <a:lnTo>
                    <a:pt x="1070" y="1121"/>
                  </a:lnTo>
                  <a:lnTo>
                    <a:pt x="1073" y="1121"/>
                  </a:lnTo>
                  <a:lnTo>
                    <a:pt x="1079" y="1121"/>
                  </a:lnTo>
                  <a:lnTo>
                    <a:pt x="1085" y="1121"/>
                  </a:lnTo>
                  <a:lnTo>
                    <a:pt x="1091" y="1121"/>
                  </a:lnTo>
                  <a:lnTo>
                    <a:pt x="1095" y="1121"/>
                  </a:lnTo>
                  <a:lnTo>
                    <a:pt x="1100" y="1121"/>
                  </a:lnTo>
                  <a:lnTo>
                    <a:pt x="1106" y="1121"/>
                  </a:lnTo>
                  <a:lnTo>
                    <a:pt x="1112" y="1121"/>
                  </a:lnTo>
                  <a:lnTo>
                    <a:pt x="1116" y="1121"/>
                  </a:lnTo>
                  <a:lnTo>
                    <a:pt x="1121" y="1121"/>
                  </a:lnTo>
                  <a:lnTo>
                    <a:pt x="1127" y="1121"/>
                  </a:lnTo>
                  <a:lnTo>
                    <a:pt x="1131" y="1121"/>
                  </a:lnTo>
                  <a:lnTo>
                    <a:pt x="1137" y="1121"/>
                  </a:lnTo>
                  <a:lnTo>
                    <a:pt x="1143" y="1121"/>
                  </a:lnTo>
                  <a:lnTo>
                    <a:pt x="1148" y="1121"/>
                  </a:lnTo>
                  <a:lnTo>
                    <a:pt x="1152" y="1121"/>
                  </a:lnTo>
                  <a:lnTo>
                    <a:pt x="1158" y="1121"/>
                  </a:lnTo>
                  <a:lnTo>
                    <a:pt x="1164" y="1121"/>
                  </a:lnTo>
                  <a:lnTo>
                    <a:pt x="1169" y="1121"/>
                  </a:lnTo>
                  <a:lnTo>
                    <a:pt x="1173" y="1121"/>
                  </a:lnTo>
                  <a:lnTo>
                    <a:pt x="1179" y="1121"/>
                  </a:lnTo>
                  <a:lnTo>
                    <a:pt x="1185" y="1121"/>
                  </a:lnTo>
                  <a:lnTo>
                    <a:pt x="1189" y="1121"/>
                  </a:lnTo>
                  <a:lnTo>
                    <a:pt x="1194" y="1121"/>
                  </a:lnTo>
                  <a:lnTo>
                    <a:pt x="1200" y="1121"/>
                  </a:lnTo>
                  <a:lnTo>
                    <a:pt x="1206" y="1121"/>
                  </a:lnTo>
                  <a:lnTo>
                    <a:pt x="1210" y="1117"/>
                  </a:lnTo>
                  <a:lnTo>
                    <a:pt x="1216" y="1117"/>
                  </a:lnTo>
                  <a:lnTo>
                    <a:pt x="1221" y="1117"/>
                  </a:lnTo>
                  <a:lnTo>
                    <a:pt x="1227" y="1117"/>
                  </a:lnTo>
                  <a:lnTo>
                    <a:pt x="1231" y="1117"/>
                  </a:lnTo>
                  <a:lnTo>
                    <a:pt x="1237" y="1117"/>
                  </a:lnTo>
                  <a:lnTo>
                    <a:pt x="1242" y="1117"/>
                  </a:lnTo>
                  <a:lnTo>
                    <a:pt x="1246" y="1117"/>
                  </a:lnTo>
                  <a:lnTo>
                    <a:pt x="1252" y="1117"/>
                  </a:lnTo>
                  <a:lnTo>
                    <a:pt x="1258" y="1117"/>
                  </a:lnTo>
                  <a:lnTo>
                    <a:pt x="1264" y="1117"/>
                  </a:lnTo>
                  <a:lnTo>
                    <a:pt x="1267" y="1117"/>
                  </a:lnTo>
                  <a:lnTo>
                    <a:pt x="1273" y="1117"/>
                  </a:lnTo>
                  <a:lnTo>
                    <a:pt x="1279" y="1117"/>
                  </a:lnTo>
                  <a:lnTo>
                    <a:pt x="1285" y="1117"/>
                  </a:lnTo>
                  <a:lnTo>
                    <a:pt x="1289" y="1117"/>
                  </a:lnTo>
                  <a:lnTo>
                    <a:pt x="1294" y="1117"/>
                  </a:lnTo>
                  <a:lnTo>
                    <a:pt x="1300" y="1117"/>
                  </a:lnTo>
                  <a:lnTo>
                    <a:pt x="1304" y="1117"/>
                  </a:lnTo>
                  <a:lnTo>
                    <a:pt x="1310" y="1117"/>
                  </a:lnTo>
                  <a:lnTo>
                    <a:pt x="1315" y="1121"/>
                  </a:lnTo>
                  <a:lnTo>
                    <a:pt x="1321" y="1121"/>
                  </a:lnTo>
                  <a:lnTo>
                    <a:pt x="1325" y="1121"/>
                  </a:lnTo>
                  <a:lnTo>
                    <a:pt x="1331" y="1121"/>
                  </a:lnTo>
                  <a:lnTo>
                    <a:pt x="1337" y="1121"/>
                  </a:lnTo>
                  <a:lnTo>
                    <a:pt x="1340" y="1121"/>
                  </a:lnTo>
                  <a:lnTo>
                    <a:pt x="1346" y="1121"/>
                  </a:lnTo>
                  <a:lnTo>
                    <a:pt x="1352" y="1121"/>
                  </a:lnTo>
                  <a:lnTo>
                    <a:pt x="1358" y="1121"/>
                  </a:lnTo>
                  <a:lnTo>
                    <a:pt x="1361" y="1121"/>
                  </a:lnTo>
                  <a:lnTo>
                    <a:pt x="1367" y="1121"/>
                  </a:lnTo>
                  <a:lnTo>
                    <a:pt x="1373" y="1121"/>
                  </a:lnTo>
                  <a:lnTo>
                    <a:pt x="1379" y="1121"/>
                  </a:lnTo>
                  <a:lnTo>
                    <a:pt x="1383" y="1121"/>
                  </a:lnTo>
                  <a:lnTo>
                    <a:pt x="1388" y="1121"/>
                  </a:lnTo>
                  <a:lnTo>
                    <a:pt x="1394" y="1121"/>
                  </a:lnTo>
                  <a:lnTo>
                    <a:pt x="1398" y="1121"/>
                  </a:lnTo>
                  <a:lnTo>
                    <a:pt x="1404" y="1121"/>
                  </a:lnTo>
                  <a:lnTo>
                    <a:pt x="1409" y="1121"/>
                  </a:lnTo>
                  <a:lnTo>
                    <a:pt x="1415" y="1121"/>
                  </a:lnTo>
                  <a:lnTo>
                    <a:pt x="1419" y="1121"/>
                  </a:lnTo>
                  <a:lnTo>
                    <a:pt x="1425" y="1121"/>
                  </a:lnTo>
                  <a:lnTo>
                    <a:pt x="1431" y="1121"/>
                  </a:lnTo>
                  <a:lnTo>
                    <a:pt x="1436" y="1121"/>
                  </a:lnTo>
                  <a:lnTo>
                    <a:pt x="1440" y="1121"/>
                  </a:lnTo>
                  <a:lnTo>
                    <a:pt x="1446" y="1121"/>
                  </a:lnTo>
                  <a:lnTo>
                    <a:pt x="1452" y="1121"/>
                  </a:lnTo>
                  <a:lnTo>
                    <a:pt x="1456" y="1121"/>
                  </a:lnTo>
                  <a:lnTo>
                    <a:pt x="1461" y="1121"/>
                  </a:lnTo>
                  <a:lnTo>
                    <a:pt x="1467" y="1121"/>
                  </a:lnTo>
                  <a:lnTo>
                    <a:pt x="1473" y="1121"/>
                  </a:lnTo>
                  <a:lnTo>
                    <a:pt x="1477" y="1121"/>
                  </a:lnTo>
                  <a:lnTo>
                    <a:pt x="1482" y="1121"/>
                  </a:lnTo>
                  <a:lnTo>
                    <a:pt x="1488" y="1121"/>
                  </a:lnTo>
                  <a:lnTo>
                    <a:pt x="1494" y="1121"/>
                  </a:lnTo>
                  <a:lnTo>
                    <a:pt x="1498" y="1121"/>
                  </a:lnTo>
                  <a:lnTo>
                    <a:pt x="1504" y="1121"/>
                  </a:lnTo>
                  <a:lnTo>
                    <a:pt x="1509" y="1121"/>
                  </a:lnTo>
                  <a:lnTo>
                    <a:pt x="1513" y="1121"/>
                  </a:lnTo>
                  <a:lnTo>
                    <a:pt x="1519" y="1121"/>
                  </a:lnTo>
                  <a:lnTo>
                    <a:pt x="1525" y="1121"/>
                  </a:lnTo>
                  <a:lnTo>
                    <a:pt x="1530" y="1121"/>
                  </a:lnTo>
                  <a:lnTo>
                    <a:pt x="1534" y="1121"/>
                  </a:lnTo>
                  <a:lnTo>
                    <a:pt x="1540" y="1121"/>
                  </a:lnTo>
                  <a:lnTo>
                    <a:pt x="1546" y="1121"/>
                  </a:lnTo>
                  <a:lnTo>
                    <a:pt x="1552" y="1121"/>
                  </a:lnTo>
                  <a:lnTo>
                    <a:pt x="1555" y="1121"/>
                  </a:lnTo>
                  <a:lnTo>
                    <a:pt x="1561" y="1121"/>
                  </a:lnTo>
                  <a:lnTo>
                    <a:pt x="1567" y="1121"/>
                  </a:lnTo>
                  <a:lnTo>
                    <a:pt x="1571" y="1121"/>
                  </a:lnTo>
                  <a:lnTo>
                    <a:pt x="1577" y="1121"/>
                  </a:lnTo>
                  <a:lnTo>
                    <a:pt x="1582" y="1121"/>
                  </a:lnTo>
                  <a:lnTo>
                    <a:pt x="1588" y="1121"/>
                  </a:lnTo>
                  <a:lnTo>
                    <a:pt x="1592" y="1121"/>
                  </a:lnTo>
                  <a:lnTo>
                    <a:pt x="1598" y="1121"/>
                  </a:lnTo>
                  <a:lnTo>
                    <a:pt x="1603" y="1121"/>
                  </a:lnTo>
                  <a:lnTo>
                    <a:pt x="1609" y="1121"/>
                  </a:lnTo>
                  <a:lnTo>
                    <a:pt x="1613" y="1121"/>
                  </a:lnTo>
                  <a:lnTo>
                    <a:pt x="1619" y="1121"/>
                  </a:lnTo>
                  <a:lnTo>
                    <a:pt x="1625" y="1121"/>
                  </a:lnTo>
                  <a:lnTo>
                    <a:pt x="1628" y="1121"/>
                  </a:lnTo>
                  <a:lnTo>
                    <a:pt x="1634" y="1121"/>
                  </a:lnTo>
                  <a:lnTo>
                    <a:pt x="1640" y="1121"/>
                  </a:lnTo>
                  <a:lnTo>
                    <a:pt x="1646" y="1121"/>
                  </a:lnTo>
                  <a:lnTo>
                    <a:pt x="1649" y="1121"/>
                  </a:lnTo>
                  <a:lnTo>
                    <a:pt x="1655" y="1121"/>
                  </a:lnTo>
                  <a:lnTo>
                    <a:pt x="1661" y="1121"/>
                  </a:lnTo>
                  <a:lnTo>
                    <a:pt x="1665" y="1121"/>
                  </a:lnTo>
                  <a:lnTo>
                    <a:pt x="1671" y="1121"/>
                  </a:lnTo>
                  <a:lnTo>
                    <a:pt x="1676" y="1121"/>
                  </a:lnTo>
                  <a:lnTo>
                    <a:pt x="1682" y="1121"/>
                  </a:lnTo>
                  <a:lnTo>
                    <a:pt x="1686" y="1121"/>
                  </a:lnTo>
                  <a:lnTo>
                    <a:pt x="1692" y="1121"/>
                  </a:lnTo>
                  <a:lnTo>
                    <a:pt x="1697" y="1121"/>
                  </a:lnTo>
                  <a:lnTo>
                    <a:pt x="1703" y="1121"/>
                  </a:lnTo>
                  <a:lnTo>
                    <a:pt x="1707" y="1121"/>
                  </a:lnTo>
                  <a:lnTo>
                    <a:pt x="1713" y="1121"/>
                  </a:lnTo>
                  <a:lnTo>
                    <a:pt x="1719" y="1121"/>
                  </a:lnTo>
                  <a:lnTo>
                    <a:pt x="1722" y="1121"/>
                  </a:lnTo>
                  <a:lnTo>
                    <a:pt x="1728" y="1121"/>
                  </a:lnTo>
                  <a:lnTo>
                    <a:pt x="1734" y="1121"/>
                  </a:lnTo>
                  <a:lnTo>
                    <a:pt x="1740" y="1121"/>
                  </a:lnTo>
                  <a:lnTo>
                    <a:pt x="1744" y="1121"/>
                  </a:lnTo>
                  <a:lnTo>
                    <a:pt x="1749" y="1121"/>
                  </a:lnTo>
                  <a:lnTo>
                    <a:pt x="1755" y="1121"/>
                  </a:lnTo>
                  <a:lnTo>
                    <a:pt x="1761" y="1121"/>
                  </a:lnTo>
                  <a:lnTo>
                    <a:pt x="1765" y="1121"/>
                  </a:lnTo>
                  <a:lnTo>
                    <a:pt x="1770" y="1121"/>
                  </a:lnTo>
                  <a:lnTo>
                    <a:pt x="1776" y="1121"/>
                  </a:lnTo>
                  <a:lnTo>
                    <a:pt x="1780" y="1121"/>
                  </a:lnTo>
                  <a:lnTo>
                    <a:pt x="1786" y="1121"/>
                  </a:lnTo>
                  <a:lnTo>
                    <a:pt x="1792" y="1121"/>
                  </a:lnTo>
                  <a:lnTo>
                    <a:pt x="1797" y="1121"/>
                  </a:lnTo>
                  <a:lnTo>
                    <a:pt x="1801" y="1121"/>
                  </a:lnTo>
                  <a:lnTo>
                    <a:pt x="1807" y="1121"/>
                  </a:lnTo>
                  <a:lnTo>
                    <a:pt x="1813" y="1121"/>
                  </a:lnTo>
                  <a:lnTo>
                    <a:pt x="1818" y="1121"/>
                  </a:lnTo>
                  <a:lnTo>
                    <a:pt x="1822" y="1121"/>
                  </a:lnTo>
                  <a:lnTo>
                    <a:pt x="1828" y="1121"/>
                  </a:lnTo>
                  <a:lnTo>
                    <a:pt x="1834" y="1121"/>
                  </a:lnTo>
                  <a:lnTo>
                    <a:pt x="1838" y="1121"/>
                  </a:lnTo>
                  <a:lnTo>
                    <a:pt x="1843" y="1121"/>
                  </a:lnTo>
                  <a:lnTo>
                    <a:pt x="1849" y="1121"/>
                  </a:lnTo>
                  <a:lnTo>
                    <a:pt x="1855" y="1125"/>
                  </a:lnTo>
                  <a:lnTo>
                    <a:pt x="1859" y="1125"/>
                  </a:lnTo>
                  <a:lnTo>
                    <a:pt x="1865" y="1121"/>
                  </a:lnTo>
                  <a:lnTo>
                    <a:pt x="1870" y="1121"/>
                  </a:lnTo>
                  <a:lnTo>
                    <a:pt x="1876" y="1121"/>
                  </a:lnTo>
                  <a:lnTo>
                    <a:pt x="1880" y="1125"/>
                  </a:lnTo>
                  <a:lnTo>
                    <a:pt x="1886" y="1121"/>
                  </a:lnTo>
                  <a:lnTo>
                    <a:pt x="1891" y="1121"/>
                  </a:lnTo>
                  <a:lnTo>
                    <a:pt x="1895" y="1121"/>
                  </a:lnTo>
                  <a:lnTo>
                    <a:pt x="1901" y="1121"/>
                  </a:lnTo>
                  <a:lnTo>
                    <a:pt x="1907" y="1121"/>
                  </a:lnTo>
                  <a:lnTo>
                    <a:pt x="1913" y="1121"/>
                  </a:lnTo>
                  <a:lnTo>
                    <a:pt x="1916" y="1117"/>
                  </a:lnTo>
                  <a:lnTo>
                    <a:pt x="1922" y="1117"/>
                  </a:lnTo>
                  <a:lnTo>
                    <a:pt x="1928" y="1113"/>
                  </a:lnTo>
                  <a:lnTo>
                    <a:pt x="1932" y="1109"/>
                  </a:lnTo>
                  <a:lnTo>
                    <a:pt x="1937" y="1105"/>
                  </a:lnTo>
                  <a:lnTo>
                    <a:pt x="1943" y="1101"/>
                  </a:lnTo>
                  <a:lnTo>
                    <a:pt x="1949" y="1093"/>
                  </a:lnTo>
                  <a:lnTo>
                    <a:pt x="1953" y="1084"/>
                  </a:lnTo>
                  <a:lnTo>
                    <a:pt x="1959" y="1076"/>
                  </a:lnTo>
                  <a:lnTo>
                    <a:pt x="1964" y="1068"/>
                  </a:lnTo>
                  <a:lnTo>
                    <a:pt x="1970" y="1060"/>
                  </a:lnTo>
                  <a:lnTo>
                    <a:pt x="1974" y="1056"/>
                  </a:lnTo>
                  <a:lnTo>
                    <a:pt x="1980" y="1048"/>
                  </a:lnTo>
                  <a:lnTo>
                    <a:pt x="1985" y="1044"/>
                  </a:lnTo>
                  <a:lnTo>
                    <a:pt x="1989" y="1044"/>
                  </a:lnTo>
                  <a:lnTo>
                    <a:pt x="1995" y="1044"/>
                  </a:lnTo>
                  <a:lnTo>
                    <a:pt x="2001" y="1044"/>
                  </a:lnTo>
                  <a:lnTo>
                    <a:pt x="2007" y="1048"/>
                  </a:lnTo>
                  <a:lnTo>
                    <a:pt x="2010" y="1052"/>
                  </a:lnTo>
                  <a:lnTo>
                    <a:pt x="2016" y="1060"/>
                  </a:lnTo>
                  <a:lnTo>
                    <a:pt x="2022" y="1068"/>
                  </a:lnTo>
                  <a:lnTo>
                    <a:pt x="2028" y="1072"/>
                  </a:lnTo>
                  <a:lnTo>
                    <a:pt x="2032" y="1080"/>
                  </a:lnTo>
                  <a:lnTo>
                    <a:pt x="2037" y="1088"/>
                  </a:lnTo>
                  <a:lnTo>
                    <a:pt x="2043" y="1097"/>
                  </a:lnTo>
                  <a:lnTo>
                    <a:pt x="2047" y="1101"/>
                  </a:lnTo>
                  <a:lnTo>
                    <a:pt x="2053" y="1105"/>
                  </a:lnTo>
                  <a:lnTo>
                    <a:pt x="2058" y="1109"/>
                  </a:lnTo>
                  <a:lnTo>
                    <a:pt x="2064" y="1113"/>
                  </a:lnTo>
                  <a:lnTo>
                    <a:pt x="2068" y="1113"/>
                  </a:lnTo>
                  <a:lnTo>
                    <a:pt x="2074" y="1117"/>
                  </a:lnTo>
                  <a:lnTo>
                    <a:pt x="2080" y="1117"/>
                  </a:lnTo>
                  <a:lnTo>
                    <a:pt x="2085" y="1121"/>
                  </a:lnTo>
                  <a:lnTo>
                    <a:pt x="2089" y="1121"/>
                  </a:lnTo>
                  <a:lnTo>
                    <a:pt x="2095" y="1121"/>
                  </a:lnTo>
                  <a:lnTo>
                    <a:pt x="2101" y="1121"/>
                  </a:lnTo>
                  <a:lnTo>
                    <a:pt x="2105" y="1121"/>
                  </a:lnTo>
                  <a:lnTo>
                    <a:pt x="2110" y="1121"/>
                  </a:lnTo>
                  <a:lnTo>
                    <a:pt x="2116" y="1121"/>
                  </a:lnTo>
                  <a:lnTo>
                    <a:pt x="2122" y="1121"/>
                  </a:lnTo>
                  <a:lnTo>
                    <a:pt x="2126" y="1121"/>
                  </a:lnTo>
                  <a:lnTo>
                    <a:pt x="2131" y="1121"/>
                  </a:lnTo>
                  <a:lnTo>
                    <a:pt x="2137" y="1125"/>
                  </a:lnTo>
                  <a:lnTo>
                    <a:pt x="2143" y="1125"/>
                  </a:lnTo>
                  <a:lnTo>
                    <a:pt x="2147" y="1125"/>
                  </a:lnTo>
                  <a:lnTo>
                    <a:pt x="2153" y="1125"/>
                  </a:lnTo>
                  <a:lnTo>
                    <a:pt x="2158" y="1125"/>
                  </a:lnTo>
                  <a:lnTo>
                    <a:pt x="2162" y="1125"/>
                  </a:lnTo>
                  <a:lnTo>
                    <a:pt x="2168" y="1125"/>
                  </a:lnTo>
                  <a:lnTo>
                    <a:pt x="2174" y="1125"/>
                  </a:lnTo>
                  <a:lnTo>
                    <a:pt x="2179" y="1125"/>
                  </a:lnTo>
                  <a:lnTo>
                    <a:pt x="2183" y="1125"/>
                  </a:lnTo>
                  <a:lnTo>
                    <a:pt x="2189" y="1125"/>
                  </a:lnTo>
                  <a:lnTo>
                    <a:pt x="2195" y="1125"/>
                  </a:lnTo>
                  <a:lnTo>
                    <a:pt x="2199" y="1125"/>
                  </a:lnTo>
                  <a:lnTo>
                    <a:pt x="2204" y="1125"/>
                  </a:lnTo>
                  <a:lnTo>
                    <a:pt x="2210" y="1125"/>
                  </a:lnTo>
                  <a:lnTo>
                    <a:pt x="2216" y="1125"/>
                  </a:lnTo>
                  <a:lnTo>
                    <a:pt x="2220" y="1125"/>
                  </a:lnTo>
                  <a:lnTo>
                    <a:pt x="2225" y="1125"/>
                  </a:lnTo>
                  <a:lnTo>
                    <a:pt x="2231" y="1125"/>
                  </a:lnTo>
                  <a:lnTo>
                    <a:pt x="2237" y="1125"/>
                  </a:lnTo>
                  <a:lnTo>
                    <a:pt x="2241" y="1125"/>
                  </a:lnTo>
                  <a:lnTo>
                    <a:pt x="2247" y="1125"/>
                  </a:lnTo>
                  <a:lnTo>
                    <a:pt x="2252" y="1121"/>
                  </a:lnTo>
                  <a:lnTo>
                    <a:pt x="2256" y="1121"/>
                  </a:lnTo>
                  <a:lnTo>
                    <a:pt x="2262" y="1121"/>
                  </a:lnTo>
                  <a:lnTo>
                    <a:pt x="2268" y="1121"/>
                  </a:lnTo>
                  <a:lnTo>
                    <a:pt x="2273" y="1121"/>
                  </a:lnTo>
                  <a:lnTo>
                    <a:pt x="2277" y="1121"/>
                  </a:lnTo>
                  <a:lnTo>
                    <a:pt x="2283" y="1121"/>
                  </a:lnTo>
                  <a:lnTo>
                    <a:pt x="2289" y="1121"/>
                  </a:lnTo>
                  <a:lnTo>
                    <a:pt x="2295" y="1121"/>
                  </a:lnTo>
                  <a:lnTo>
                    <a:pt x="2298" y="1117"/>
                  </a:lnTo>
                  <a:lnTo>
                    <a:pt x="2304" y="1117"/>
                  </a:lnTo>
                  <a:lnTo>
                    <a:pt x="2310" y="1117"/>
                  </a:lnTo>
                  <a:lnTo>
                    <a:pt x="2314" y="1117"/>
                  </a:lnTo>
                  <a:lnTo>
                    <a:pt x="2320" y="1117"/>
                  </a:lnTo>
                  <a:lnTo>
                    <a:pt x="2325" y="1117"/>
                  </a:lnTo>
                  <a:lnTo>
                    <a:pt x="2331" y="1117"/>
                  </a:lnTo>
                  <a:lnTo>
                    <a:pt x="2335" y="1121"/>
                  </a:lnTo>
                  <a:lnTo>
                    <a:pt x="2341" y="1121"/>
                  </a:lnTo>
                  <a:lnTo>
                    <a:pt x="2346" y="1121"/>
                  </a:lnTo>
                  <a:lnTo>
                    <a:pt x="2352" y="1121"/>
                  </a:lnTo>
                  <a:lnTo>
                    <a:pt x="2356" y="1121"/>
                  </a:lnTo>
                  <a:lnTo>
                    <a:pt x="2362" y="1121"/>
                  </a:lnTo>
                  <a:lnTo>
                    <a:pt x="2368" y="1121"/>
                  </a:lnTo>
                  <a:lnTo>
                    <a:pt x="2371" y="1121"/>
                  </a:lnTo>
                  <a:lnTo>
                    <a:pt x="2377" y="1121"/>
                  </a:lnTo>
                  <a:lnTo>
                    <a:pt x="2383" y="1125"/>
                  </a:lnTo>
                  <a:lnTo>
                    <a:pt x="2389" y="1125"/>
                  </a:lnTo>
                  <a:lnTo>
                    <a:pt x="2393" y="1125"/>
                  </a:lnTo>
                  <a:lnTo>
                    <a:pt x="2398" y="1125"/>
                  </a:lnTo>
                  <a:lnTo>
                    <a:pt x="2404" y="1125"/>
                  </a:lnTo>
                  <a:lnTo>
                    <a:pt x="2410" y="1125"/>
                  </a:lnTo>
                  <a:lnTo>
                    <a:pt x="2414" y="1121"/>
                  </a:lnTo>
                  <a:lnTo>
                    <a:pt x="2419" y="1125"/>
                  </a:lnTo>
                  <a:lnTo>
                    <a:pt x="2425" y="1121"/>
                  </a:lnTo>
                  <a:lnTo>
                    <a:pt x="2429" y="1121"/>
                  </a:lnTo>
                  <a:lnTo>
                    <a:pt x="2435" y="1125"/>
                  </a:lnTo>
                  <a:lnTo>
                    <a:pt x="2441" y="1121"/>
                  </a:lnTo>
                  <a:lnTo>
                    <a:pt x="2446" y="1121"/>
                  </a:lnTo>
                  <a:lnTo>
                    <a:pt x="2450" y="1121"/>
                  </a:lnTo>
                  <a:lnTo>
                    <a:pt x="2456" y="1121"/>
                  </a:lnTo>
                  <a:lnTo>
                    <a:pt x="2462" y="1121"/>
                  </a:lnTo>
                  <a:lnTo>
                    <a:pt x="2467" y="1121"/>
                  </a:lnTo>
                  <a:lnTo>
                    <a:pt x="2471" y="1125"/>
                  </a:lnTo>
                  <a:lnTo>
                    <a:pt x="2477" y="1121"/>
                  </a:lnTo>
                  <a:lnTo>
                    <a:pt x="2483" y="1121"/>
                  </a:lnTo>
                  <a:lnTo>
                    <a:pt x="2487" y="1125"/>
                  </a:lnTo>
                  <a:lnTo>
                    <a:pt x="2492" y="1125"/>
                  </a:lnTo>
                  <a:lnTo>
                    <a:pt x="2498" y="1121"/>
                  </a:lnTo>
                  <a:lnTo>
                    <a:pt x="2504" y="1125"/>
                  </a:lnTo>
                  <a:lnTo>
                    <a:pt x="2508" y="1125"/>
                  </a:lnTo>
                  <a:lnTo>
                    <a:pt x="2513" y="1125"/>
                  </a:lnTo>
                  <a:lnTo>
                    <a:pt x="2519" y="1125"/>
                  </a:lnTo>
                  <a:lnTo>
                    <a:pt x="2523" y="1125"/>
                  </a:lnTo>
                  <a:lnTo>
                    <a:pt x="2529" y="1125"/>
                  </a:lnTo>
                  <a:lnTo>
                    <a:pt x="2535" y="1125"/>
                  </a:lnTo>
                  <a:lnTo>
                    <a:pt x="2540" y="1125"/>
                  </a:lnTo>
                  <a:lnTo>
                    <a:pt x="2544" y="1125"/>
                  </a:lnTo>
                  <a:lnTo>
                    <a:pt x="2550" y="1125"/>
                  </a:lnTo>
                  <a:lnTo>
                    <a:pt x="2556" y="1125"/>
                  </a:lnTo>
                  <a:lnTo>
                    <a:pt x="2561" y="1125"/>
                  </a:lnTo>
                  <a:lnTo>
                    <a:pt x="2565" y="1125"/>
                  </a:lnTo>
                  <a:lnTo>
                    <a:pt x="2571" y="1125"/>
                  </a:lnTo>
                  <a:lnTo>
                    <a:pt x="2577" y="1125"/>
                  </a:lnTo>
                  <a:lnTo>
                    <a:pt x="2581" y="1121"/>
                  </a:lnTo>
                  <a:lnTo>
                    <a:pt x="2586" y="1121"/>
                  </a:lnTo>
                  <a:lnTo>
                    <a:pt x="2592" y="1121"/>
                  </a:lnTo>
                  <a:lnTo>
                    <a:pt x="2598" y="1121"/>
                  </a:lnTo>
                  <a:lnTo>
                    <a:pt x="2602" y="1121"/>
                  </a:lnTo>
                  <a:lnTo>
                    <a:pt x="2608" y="1121"/>
                  </a:lnTo>
                  <a:lnTo>
                    <a:pt x="2613" y="1121"/>
                  </a:lnTo>
                  <a:lnTo>
                    <a:pt x="2619" y="1121"/>
                  </a:lnTo>
                  <a:lnTo>
                    <a:pt x="2623" y="1121"/>
                  </a:lnTo>
                  <a:lnTo>
                    <a:pt x="2629" y="1121"/>
                  </a:lnTo>
                  <a:lnTo>
                    <a:pt x="2634" y="1117"/>
                  </a:lnTo>
                  <a:lnTo>
                    <a:pt x="2638" y="1117"/>
                  </a:lnTo>
                  <a:lnTo>
                    <a:pt x="2644" y="1113"/>
                  </a:lnTo>
                  <a:lnTo>
                    <a:pt x="2650" y="1109"/>
                  </a:lnTo>
                  <a:lnTo>
                    <a:pt x="2656" y="1105"/>
                  </a:lnTo>
                  <a:lnTo>
                    <a:pt x="2659" y="1101"/>
                  </a:lnTo>
                  <a:lnTo>
                    <a:pt x="2665" y="1088"/>
                  </a:lnTo>
                  <a:lnTo>
                    <a:pt x="2671" y="1076"/>
                  </a:lnTo>
                  <a:lnTo>
                    <a:pt x="2677" y="1056"/>
                  </a:lnTo>
                  <a:lnTo>
                    <a:pt x="2681" y="1028"/>
                  </a:lnTo>
                  <a:lnTo>
                    <a:pt x="2686" y="988"/>
                  </a:lnTo>
                  <a:lnTo>
                    <a:pt x="2692" y="944"/>
                  </a:lnTo>
                  <a:lnTo>
                    <a:pt x="2696" y="880"/>
                  </a:lnTo>
                  <a:lnTo>
                    <a:pt x="2702" y="807"/>
                  </a:lnTo>
                  <a:lnTo>
                    <a:pt x="2707" y="719"/>
                  </a:lnTo>
                  <a:lnTo>
                    <a:pt x="2713" y="623"/>
                  </a:lnTo>
                  <a:lnTo>
                    <a:pt x="2717" y="514"/>
                  </a:lnTo>
                  <a:lnTo>
                    <a:pt x="2723" y="406"/>
                  </a:lnTo>
                  <a:lnTo>
                    <a:pt x="2729" y="293"/>
                  </a:lnTo>
                  <a:lnTo>
                    <a:pt x="2734" y="193"/>
                  </a:lnTo>
                  <a:lnTo>
                    <a:pt x="2738" y="108"/>
                  </a:lnTo>
                  <a:lnTo>
                    <a:pt x="2744" y="48"/>
                  </a:lnTo>
                  <a:lnTo>
                    <a:pt x="2750" y="8"/>
                  </a:lnTo>
                  <a:lnTo>
                    <a:pt x="2753" y="0"/>
                  </a:lnTo>
                  <a:lnTo>
                    <a:pt x="2759" y="20"/>
                  </a:lnTo>
                  <a:lnTo>
                    <a:pt x="2765" y="64"/>
                  </a:lnTo>
                  <a:lnTo>
                    <a:pt x="2771" y="133"/>
                  </a:lnTo>
                  <a:lnTo>
                    <a:pt x="2775" y="221"/>
                  </a:lnTo>
                  <a:lnTo>
                    <a:pt x="2780" y="317"/>
                  </a:lnTo>
                  <a:lnTo>
                    <a:pt x="2786" y="418"/>
                  </a:lnTo>
                  <a:lnTo>
                    <a:pt x="2790" y="518"/>
                  </a:lnTo>
                  <a:lnTo>
                    <a:pt x="2796" y="615"/>
                  </a:lnTo>
                  <a:lnTo>
                    <a:pt x="2801" y="699"/>
                  </a:lnTo>
                  <a:lnTo>
                    <a:pt x="2807" y="779"/>
                  </a:lnTo>
                  <a:lnTo>
                    <a:pt x="2811" y="843"/>
                  </a:lnTo>
                  <a:lnTo>
                    <a:pt x="2817" y="900"/>
                  </a:lnTo>
                  <a:lnTo>
                    <a:pt x="2823" y="948"/>
                  </a:lnTo>
                  <a:lnTo>
                    <a:pt x="2828" y="984"/>
                  </a:lnTo>
                  <a:lnTo>
                    <a:pt x="2832" y="1016"/>
                  </a:lnTo>
                  <a:lnTo>
                    <a:pt x="2838" y="1040"/>
                  </a:lnTo>
                  <a:lnTo>
                    <a:pt x="2844" y="1056"/>
                  </a:lnTo>
                  <a:lnTo>
                    <a:pt x="2848" y="1072"/>
                  </a:lnTo>
                  <a:lnTo>
                    <a:pt x="2853" y="1080"/>
                  </a:lnTo>
                  <a:lnTo>
                    <a:pt x="2859" y="1088"/>
                  </a:lnTo>
                  <a:lnTo>
                    <a:pt x="2865" y="1097"/>
                  </a:lnTo>
                  <a:lnTo>
                    <a:pt x="2869" y="1101"/>
                  </a:lnTo>
                  <a:lnTo>
                    <a:pt x="2874" y="1105"/>
                  </a:lnTo>
                  <a:lnTo>
                    <a:pt x="2880" y="1109"/>
                  </a:lnTo>
                  <a:lnTo>
                    <a:pt x="2886" y="1109"/>
                  </a:lnTo>
                  <a:lnTo>
                    <a:pt x="2890" y="1113"/>
                  </a:lnTo>
                  <a:lnTo>
                    <a:pt x="2896" y="1113"/>
                  </a:lnTo>
                  <a:lnTo>
                    <a:pt x="2901" y="1113"/>
                  </a:lnTo>
                  <a:lnTo>
                    <a:pt x="2905" y="1113"/>
                  </a:lnTo>
                  <a:lnTo>
                    <a:pt x="2911" y="1113"/>
                  </a:lnTo>
                  <a:lnTo>
                    <a:pt x="2917" y="1117"/>
                  </a:lnTo>
                  <a:lnTo>
                    <a:pt x="2922" y="1117"/>
                  </a:lnTo>
                  <a:lnTo>
                    <a:pt x="2926" y="1117"/>
                  </a:lnTo>
                  <a:lnTo>
                    <a:pt x="2932" y="1117"/>
                  </a:lnTo>
                  <a:lnTo>
                    <a:pt x="2938" y="1117"/>
                  </a:lnTo>
                  <a:lnTo>
                    <a:pt x="2944" y="1117"/>
                  </a:lnTo>
                  <a:lnTo>
                    <a:pt x="2947" y="1117"/>
                  </a:lnTo>
                  <a:lnTo>
                    <a:pt x="2953" y="1117"/>
                  </a:lnTo>
                  <a:lnTo>
                    <a:pt x="2959" y="1117"/>
                  </a:lnTo>
                  <a:lnTo>
                    <a:pt x="2963" y="1117"/>
                  </a:lnTo>
                  <a:lnTo>
                    <a:pt x="2969" y="1117"/>
                  </a:lnTo>
                  <a:lnTo>
                    <a:pt x="2974" y="1117"/>
                  </a:lnTo>
                  <a:lnTo>
                    <a:pt x="2980" y="1117"/>
                  </a:lnTo>
                  <a:lnTo>
                    <a:pt x="2984" y="1117"/>
                  </a:lnTo>
                  <a:lnTo>
                    <a:pt x="2990" y="1117"/>
                  </a:lnTo>
                  <a:lnTo>
                    <a:pt x="2995" y="1117"/>
                  </a:lnTo>
                  <a:lnTo>
                    <a:pt x="3001" y="1117"/>
                  </a:lnTo>
                  <a:lnTo>
                    <a:pt x="3005" y="1117"/>
                  </a:lnTo>
                  <a:lnTo>
                    <a:pt x="3011" y="1117"/>
                  </a:lnTo>
                  <a:lnTo>
                    <a:pt x="3017" y="1117"/>
                  </a:lnTo>
                  <a:lnTo>
                    <a:pt x="3020" y="1117"/>
                  </a:lnTo>
                  <a:lnTo>
                    <a:pt x="3026" y="1117"/>
                  </a:lnTo>
                  <a:lnTo>
                    <a:pt x="3032" y="1117"/>
                  </a:lnTo>
                  <a:lnTo>
                    <a:pt x="3038" y="1117"/>
                  </a:lnTo>
                  <a:lnTo>
                    <a:pt x="3041" y="1117"/>
                  </a:lnTo>
                  <a:lnTo>
                    <a:pt x="3047" y="1117"/>
                  </a:lnTo>
                  <a:lnTo>
                    <a:pt x="3053" y="1113"/>
                  </a:lnTo>
                  <a:lnTo>
                    <a:pt x="3057" y="1113"/>
                  </a:lnTo>
                  <a:lnTo>
                    <a:pt x="3063" y="1109"/>
                  </a:lnTo>
                  <a:lnTo>
                    <a:pt x="3068" y="1105"/>
                  </a:lnTo>
                  <a:lnTo>
                    <a:pt x="3074" y="1097"/>
                  </a:lnTo>
                  <a:lnTo>
                    <a:pt x="3078" y="1093"/>
                  </a:lnTo>
                  <a:lnTo>
                    <a:pt x="3084" y="1084"/>
                  </a:lnTo>
                  <a:lnTo>
                    <a:pt x="3089" y="1072"/>
                  </a:lnTo>
                  <a:lnTo>
                    <a:pt x="3095" y="1060"/>
                  </a:lnTo>
                  <a:lnTo>
                    <a:pt x="3099" y="1052"/>
                  </a:lnTo>
                  <a:lnTo>
                    <a:pt x="3105" y="1040"/>
                  </a:lnTo>
                  <a:lnTo>
                    <a:pt x="3111" y="1028"/>
                  </a:lnTo>
                  <a:lnTo>
                    <a:pt x="3114" y="1016"/>
                  </a:lnTo>
                  <a:lnTo>
                    <a:pt x="3120" y="1008"/>
                  </a:lnTo>
                  <a:lnTo>
                    <a:pt x="3126" y="1004"/>
                  </a:lnTo>
                  <a:lnTo>
                    <a:pt x="3132" y="1000"/>
                  </a:lnTo>
                  <a:lnTo>
                    <a:pt x="3136" y="1000"/>
                  </a:lnTo>
                  <a:lnTo>
                    <a:pt x="3141" y="1004"/>
                  </a:lnTo>
                  <a:lnTo>
                    <a:pt x="3147" y="1008"/>
                  </a:lnTo>
                  <a:lnTo>
                    <a:pt x="3153" y="1020"/>
                  </a:lnTo>
                  <a:lnTo>
                    <a:pt x="3157" y="1028"/>
                  </a:lnTo>
                  <a:lnTo>
                    <a:pt x="3162" y="1040"/>
                  </a:lnTo>
                  <a:lnTo>
                    <a:pt x="3168" y="1052"/>
                  </a:lnTo>
                  <a:lnTo>
                    <a:pt x="3172" y="1060"/>
                  </a:lnTo>
                  <a:lnTo>
                    <a:pt x="3178" y="1072"/>
                  </a:lnTo>
                  <a:lnTo>
                    <a:pt x="3184" y="1080"/>
                  </a:lnTo>
                  <a:lnTo>
                    <a:pt x="3189" y="1088"/>
                  </a:lnTo>
                  <a:lnTo>
                    <a:pt x="3193" y="1097"/>
                  </a:lnTo>
                  <a:lnTo>
                    <a:pt x="3199" y="1101"/>
                  </a:lnTo>
                  <a:lnTo>
                    <a:pt x="3205" y="1105"/>
                  </a:lnTo>
                  <a:lnTo>
                    <a:pt x="3210" y="1109"/>
                  </a:lnTo>
                  <a:lnTo>
                    <a:pt x="3214" y="1113"/>
                  </a:lnTo>
                  <a:lnTo>
                    <a:pt x="3220" y="1117"/>
                  </a:lnTo>
                  <a:lnTo>
                    <a:pt x="3226" y="1117"/>
                  </a:lnTo>
                  <a:lnTo>
                    <a:pt x="3230" y="1117"/>
                  </a:lnTo>
                  <a:lnTo>
                    <a:pt x="3235" y="1121"/>
                  </a:lnTo>
                  <a:lnTo>
                    <a:pt x="3241" y="1121"/>
                  </a:lnTo>
                  <a:lnTo>
                    <a:pt x="3247" y="1121"/>
                  </a:lnTo>
                  <a:lnTo>
                    <a:pt x="3251" y="1121"/>
                  </a:lnTo>
                  <a:lnTo>
                    <a:pt x="3257" y="1121"/>
                  </a:lnTo>
                  <a:lnTo>
                    <a:pt x="3262" y="1125"/>
                  </a:lnTo>
                  <a:lnTo>
                    <a:pt x="3268" y="1125"/>
                  </a:lnTo>
                  <a:lnTo>
                    <a:pt x="3272" y="1125"/>
                  </a:lnTo>
                  <a:lnTo>
                    <a:pt x="3278" y="1125"/>
                  </a:lnTo>
                  <a:lnTo>
                    <a:pt x="3283" y="1125"/>
                  </a:lnTo>
                  <a:lnTo>
                    <a:pt x="3287" y="1125"/>
                  </a:lnTo>
                  <a:lnTo>
                    <a:pt x="3293" y="1125"/>
                  </a:lnTo>
                  <a:lnTo>
                    <a:pt x="3299" y="1125"/>
                  </a:lnTo>
                  <a:lnTo>
                    <a:pt x="3305" y="1125"/>
                  </a:lnTo>
                  <a:lnTo>
                    <a:pt x="3308" y="1125"/>
                  </a:lnTo>
                  <a:lnTo>
                    <a:pt x="3314" y="1125"/>
                  </a:lnTo>
                  <a:lnTo>
                    <a:pt x="3320" y="1125"/>
                  </a:lnTo>
                  <a:lnTo>
                    <a:pt x="3326" y="1125"/>
                  </a:lnTo>
                  <a:lnTo>
                    <a:pt x="3329" y="1125"/>
                  </a:lnTo>
                  <a:lnTo>
                    <a:pt x="3335" y="1125"/>
                  </a:lnTo>
                  <a:lnTo>
                    <a:pt x="3341" y="1125"/>
                  </a:lnTo>
                  <a:lnTo>
                    <a:pt x="3345" y="1125"/>
                  </a:lnTo>
                  <a:lnTo>
                    <a:pt x="3351" y="1125"/>
                  </a:lnTo>
                  <a:lnTo>
                    <a:pt x="3356" y="1125"/>
                  </a:lnTo>
                  <a:lnTo>
                    <a:pt x="3362" y="1125"/>
                  </a:lnTo>
                  <a:lnTo>
                    <a:pt x="3366" y="1125"/>
                  </a:lnTo>
                  <a:lnTo>
                    <a:pt x="3372" y="1125"/>
                  </a:lnTo>
                  <a:lnTo>
                    <a:pt x="3377" y="1125"/>
                  </a:lnTo>
                  <a:lnTo>
                    <a:pt x="3381" y="1125"/>
                  </a:lnTo>
                  <a:lnTo>
                    <a:pt x="3387" y="1125"/>
                  </a:lnTo>
                  <a:lnTo>
                    <a:pt x="3393" y="1125"/>
                  </a:lnTo>
                  <a:lnTo>
                    <a:pt x="3399" y="1125"/>
                  </a:lnTo>
                  <a:lnTo>
                    <a:pt x="3402" y="1125"/>
                  </a:lnTo>
                  <a:lnTo>
                    <a:pt x="3408" y="1125"/>
                  </a:lnTo>
                  <a:lnTo>
                    <a:pt x="3414" y="1125"/>
                  </a:lnTo>
                  <a:lnTo>
                    <a:pt x="3420" y="1125"/>
                  </a:lnTo>
                  <a:lnTo>
                    <a:pt x="3424" y="1125"/>
                  </a:lnTo>
                  <a:lnTo>
                    <a:pt x="3429" y="1125"/>
                  </a:lnTo>
                  <a:lnTo>
                    <a:pt x="3435" y="1125"/>
                  </a:lnTo>
                  <a:lnTo>
                    <a:pt x="3439" y="1125"/>
                  </a:lnTo>
                  <a:lnTo>
                    <a:pt x="3445" y="1125"/>
                  </a:lnTo>
                  <a:lnTo>
                    <a:pt x="3450" y="1125"/>
                  </a:lnTo>
                  <a:lnTo>
                    <a:pt x="3456" y="1125"/>
                  </a:lnTo>
                  <a:lnTo>
                    <a:pt x="3460" y="1125"/>
                  </a:lnTo>
                  <a:lnTo>
                    <a:pt x="3466" y="1125"/>
                  </a:lnTo>
                  <a:lnTo>
                    <a:pt x="3472" y="1125"/>
                  </a:lnTo>
                  <a:lnTo>
                    <a:pt x="3477" y="1125"/>
                  </a:lnTo>
                  <a:lnTo>
                    <a:pt x="3481" y="1125"/>
                  </a:lnTo>
                  <a:lnTo>
                    <a:pt x="3487" y="1125"/>
                  </a:lnTo>
                  <a:lnTo>
                    <a:pt x="3493" y="1125"/>
                  </a:lnTo>
                  <a:lnTo>
                    <a:pt x="3497" y="1125"/>
                  </a:lnTo>
                  <a:lnTo>
                    <a:pt x="3502" y="1125"/>
                  </a:lnTo>
                  <a:lnTo>
                    <a:pt x="3508" y="1125"/>
                  </a:lnTo>
                  <a:lnTo>
                    <a:pt x="3514" y="1125"/>
                  </a:lnTo>
                  <a:lnTo>
                    <a:pt x="3518" y="1125"/>
                  </a:lnTo>
                  <a:lnTo>
                    <a:pt x="3523" y="1129"/>
                  </a:lnTo>
                  <a:lnTo>
                    <a:pt x="3529" y="1125"/>
                  </a:lnTo>
                  <a:lnTo>
                    <a:pt x="3535" y="1125"/>
                  </a:lnTo>
                  <a:lnTo>
                    <a:pt x="3539" y="1129"/>
                  </a:lnTo>
                  <a:lnTo>
                    <a:pt x="3545" y="1125"/>
                  </a:lnTo>
                  <a:lnTo>
                    <a:pt x="3550" y="1125"/>
                  </a:lnTo>
                  <a:lnTo>
                    <a:pt x="3554" y="1129"/>
                  </a:lnTo>
                  <a:lnTo>
                    <a:pt x="3560" y="1129"/>
                  </a:lnTo>
                  <a:lnTo>
                    <a:pt x="3566" y="1125"/>
                  </a:lnTo>
                  <a:lnTo>
                    <a:pt x="3571" y="1129"/>
                  </a:lnTo>
                  <a:lnTo>
                    <a:pt x="3575" y="1125"/>
                  </a:lnTo>
                  <a:lnTo>
                    <a:pt x="3581" y="1125"/>
                  </a:lnTo>
                  <a:lnTo>
                    <a:pt x="3587" y="1125"/>
                  </a:lnTo>
                  <a:lnTo>
                    <a:pt x="3593" y="1125"/>
                  </a:lnTo>
                  <a:lnTo>
                    <a:pt x="3596" y="1125"/>
                  </a:lnTo>
                  <a:lnTo>
                    <a:pt x="3602" y="1125"/>
                  </a:lnTo>
                  <a:lnTo>
                    <a:pt x="3608" y="1125"/>
                  </a:lnTo>
                  <a:lnTo>
                    <a:pt x="3612" y="1125"/>
                  </a:lnTo>
                  <a:lnTo>
                    <a:pt x="3617" y="1125"/>
                  </a:lnTo>
                  <a:lnTo>
                    <a:pt x="3623" y="1125"/>
                  </a:lnTo>
                  <a:lnTo>
                    <a:pt x="3629" y="1125"/>
                  </a:lnTo>
                  <a:lnTo>
                    <a:pt x="3633" y="1125"/>
                  </a:lnTo>
                  <a:lnTo>
                    <a:pt x="3639" y="1125"/>
                  </a:lnTo>
                  <a:lnTo>
                    <a:pt x="3644" y="1129"/>
                  </a:lnTo>
                  <a:lnTo>
                    <a:pt x="3648" y="1125"/>
                  </a:lnTo>
                  <a:lnTo>
                    <a:pt x="3654" y="1129"/>
                  </a:lnTo>
                  <a:lnTo>
                    <a:pt x="3660" y="1125"/>
                  </a:lnTo>
                  <a:lnTo>
                    <a:pt x="3665" y="1125"/>
                  </a:lnTo>
                  <a:lnTo>
                    <a:pt x="3669" y="1129"/>
                  </a:lnTo>
                  <a:lnTo>
                    <a:pt x="3675" y="1125"/>
                  </a:lnTo>
                  <a:lnTo>
                    <a:pt x="3681" y="1125"/>
                  </a:lnTo>
                  <a:lnTo>
                    <a:pt x="3687" y="1129"/>
                  </a:lnTo>
                  <a:lnTo>
                    <a:pt x="3690" y="1129"/>
                  </a:lnTo>
                  <a:lnTo>
                    <a:pt x="3696" y="1125"/>
                  </a:lnTo>
                  <a:lnTo>
                    <a:pt x="3702" y="1125"/>
                  </a:lnTo>
                  <a:lnTo>
                    <a:pt x="3706" y="1125"/>
                  </a:lnTo>
                  <a:lnTo>
                    <a:pt x="3712" y="1125"/>
                  </a:lnTo>
                  <a:lnTo>
                    <a:pt x="3717" y="1125"/>
                  </a:lnTo>
                  <a:lnTo>
                    <a:pt x="3723" y="1125"/>
                  </a:lnTo>
                  <a:lnTo>
                    <a:pt x="3727" y="1125"/>
                  </a:lnTo>
                  <a:lnTo>
                    <a:pt x="3733" y="1125"/>
                  </a:lnTo>
                  <a:lnTo>
                    <a:pt x="3738" y="1125"/>
                  </a:lnTo>
                  <a:lnTo>
                    <a:pt x="3744" y="1125"/>
                  </a:lnTo>
                  <a:lnTo>
                    <a:pt x="3748" y="1125"/>
                  </a:lnTo>
                  <a:lnTo>
                    <a:pt x="3754" y="1125"/>
                  </a:lnTo>
                  <a:lnTo>
                    <a:pt x="3760" y="1125"/>
                  </a:lnTo>
                  <a:lnTo>
                    <a:pt x="3763" y="1125"/>
                  </a:lnTo>
                  <a:lnTo>
                    <a:pt x="3769" y="1129"/>
                  </a:lnTo>
                  <a:lnTo>
                    <a:pt x="3775" y="1129"/>
                  </a:lnTo>
                  <a:lnTo>
                    <a:pt x="3781" y="1125"/>
                  </a:lnTo>
                  <a:lnTo>
                    <a:pt x="3785" y="1125"/>
                  </a:lnTo>
                  <a:lnTo>
                    <a:pt x="3790" y="1125"/>
                  </a:lnTo>
                  <a:lnTo>
                    <a:pt x="3796" y="1125"/>
                  </a:lnTo>
                  <a:lnTo>
                    <a:pt x="3802" y="1125"/>
                  </a:lnTo>
                  <a:lnTo>
                    <a:pt x="3806" y="1125"/>
                  </a:lnTo>
                  <a:lnTo>
                    <a:pt x="3811" y="1125"/>
                  </a:lnTo>
                  <a:lnTo>
                    <a:pt x="3817" y="1129"/>
                  </a:lnTo>
                  <a:lnTo>
                    <a:pt x="3821" y="1125"/>
                  </a:lnTo>
                  <a:lnTo>
                    <a:pt x="3827" y="1125"/>
                  </a:lnTo>
                  <a:lnTo>
                    <a:pt x="3833" y="1125"/>
                  </a:lnTo>
                  <a:lnTo>
                    <a:pt x="3838" y="1129"/>
                  </a:lnTo>
                  <a:lnTo>
                    <a:pt x="3842" y="1129"/>
                  </a:lnTo>
                  <a:lnTo>
                    <a:pt x="3848" y="1125"/>
                  </a:lnTo>
                  <a:lnTo>
                    <a:pt x="3854" y="1125"/>
                  </a:lnTo>
                  <a:lnTo>
                    <a:pt x="3859" y="1125"/>
                  </a:lnTo>
                  <a:lnTo>
                    <a:pt x="3863" y="1125"/>
                  </a:lnTo>
                  <a:lnTo>
                    <a:pt x="3869" y="1125"/>
                  </a:lnTo>
                  <a:lnTo>
                    <a:pt x="3875" y="1125"/>
                  </a:lnTo>
                  <a:lnTo>
                    <a:pt x="3879" y="1125"/>
                  </a:lnTo>
                  <a:lnTo>
                    <a:pt x="3884" y="1125"/>
                  </a:lnTo>
                  <a:lnTo>
                    <a:pt x="3890" y="1121"/>
                  </a:lnTo>
                  <a:lnTo>
                    <a:pt x="3896" y="1121"/>
                  </a:lnTo>
                  <a:lnTo>
                    <a:pt x="3900" y="1121"/>
                  </a:lnTo>
                  <a:lnTo>
                    <a:pt x="3905" y="1121"/>
                  </a:lnTo>
                  <a:lnTo>
                    <a:pt x="3911" y="1121"/>
                  </a:lnTo>
                  <a:lnTo>
                    <a:pt x="3915" y="1121"/>
                  </a:lnTo>
                  <a:lnTo>
                    <a:pt x="3921" y="1121"/>
                  </a:lnTo>
                  <a:lnTo>
                    <a:pt x="3927" y="1117"/>
                  </a:lnTo>
                  <a:lnTo>
                    <a:pt x="3932" y="1117"/>
                  </a:lnTo>
                  <a:lnTo>
                    <a:pt x="3936" y="1121"/>
                  </a:lnTo>
                  <a:lnTo>
                    <a:pt x="3942" y="1121"/>
                  </a:lnTo>
                  <a:lnTo>
                    <a:pt x="3948" y="1121"/>
                  </a:lnTo>
                  <a:lnTo>
                    <a:pt x="3953" y="1121"/>
                  </a:lnTo>
                  <a:lnTo>
                    <a:pt x="3957" y="1121"/>
                  </a:lnTo>
                  <a:lnTo>
                    <a:pt x="3963" y="1121"/>
                  </a:lnTo>
                  <a:lnTo>
                    <a:pt x="3969" y="1125"/>
                  </a:lnTo>
                  <a:lnTo>
                    <a:pt x="3973" y="1125"/>
                  </a:lnTo>
                  <a:lnTo>
                    <a:pt x="3978" y="1125"/>
                  </a:lnTo>
                  <a:lnTo>
                    <a:pt x="3984" y="1125"/>
                  </a:lnTo>
                  <a:lnTo>
                    <a:pt x="3990" y="1125"/>
                  </a:lnTo>
                  <a:lnTo>
                    <a:pt x="3994" y="1125"/>
                  </a:lnTo>
                  <a:lnTo>
                    <a:pt x="4000" y="1125"/>
                  </a:lnTo>
                  <a:lnTo>
                    <a:pt x="4005" y="1125"/>
                  </a:lnTo>
                  <a:lnTo>
                    <a:pt x="4011" y="1125"/>
                  </a:lnTo>
                  <a:lnTo>
                    <a:pt x="4015" y="1125"/>
                  </a:lnTo>
                  <a:lnTo>
                    <a:pt x="4021" y="1125"/>
                  </a:lnTo>
                  <a:lnTo>
                    <a:pt x="4026" y="1125"/>
                  </a:lnTo>
                  <a:lnTo>
                    <a:pt x="4030" y="1125"/>
                  </a:lnTo>
                  <a:lnTo>
                    <a:pt x="4036" y="1125"/>
                  </a:lnTo>
                  <a:lnTo>
                    <a:pt x="4042" y="1125"/>
                  </a:lnTo>
                  <a:lnTo>
                    <a:pt x="4048" y="1125"/>
                  </a:lnTo>
                  <a:lnTo>
                    <a:pt x="4051" y="1121"/>
                  </a:lnTo>
                  <a:lnTo>
                    <a:pt x="4057" y="1121"/>
                  </a:lnTo>
                  <a:lnTo>
                    <a:pt x="4063" y="1121"/>
                  </a:lnTo>
                  <a:lnTo>
                    <a:pt x="4069" y="1121"/>
                  </a:lnTo>
                  <a:lnTo>
                    <a:pt x="4073" y="1125"/>
                  </a:lnTo>
                  <a:lnTo>
                    <a:pt x="4078" y="1121"/>
                  </a:lnTo>
                  <a:lnTo>
                    <a:pt x="4084" y="1121"/>
                  </a:lnTo>
                  <a:lnTo>
                    <a:pt x="4088" y="1121"/>
                  </a:lnTo>
                  <a:lnTo>
                    <a:pt x="4094" y="1121"/>
                  </a:lnTo>
                  <a:lnTo>
                    <a:pt x="4099" y="1121"/>
                  </a:lnTo>
                  <a:lnTo>
                    <a:pt x="4105" y="1121"/>
                  </a:lnTo>
                  <a:lnTo>
                    <a:pt x="4109" y="1121"/>
                  </a:lnTo>
                  <a:lnTo>
                    <a:pt x="4115" y="1121"/>
                  </a:lnTo>
                  <a:lnTo>
                    <a:pt x="4121" y="1125"/>
                  </a:lnTo>
                  <a:lnTo>
                    <a:pt x="4126" y="1125"/>
                  </a:lnTo>
                  <a:lnTo>
                    <a:pt x="4130" y="1121"/>
                  </a:lnTo>
                  <a:lnTo>
                    <a:pt x="4136" y="1121"/>
                  </a:lnTo>
                  <a:lnTo>
                    <a:pt x="4142" y="1125"/>
                  </a:lnTo>
                  <a:lnTo>
                    <a:pt x="4145" y="1125"/>
                  </a:lnTo>
                  <a:lnTo>
                    <a:pt x="4151" y="1125"/>
                  </a:lnTo>
                  <a:lnTo>
                    <a:pt x="4157" y="1125"/>
                  </a:lnTo>
                  <a:lnTo>
                    <a:pt x="4163" y="1125"/>
                  </a:lnTo>
                  <a:lnTo>
                    <a:pt x="4167" y="1125"/>
                  </a:lnTo>
                  <a:lnTo>
                    <a:pt x="4172" y="1125"/>
                  </a:lnTo>
                  <a:lnTo>
                    <a:pt x="4178" y="1125"/>
                  </a:lnTo>
                  <a:lnTo>
                    <a:pt x="4184" y="1125"/>
                  </a:lnTo>
                  <a:lnTo>
                    <a:pt x="4188" y="1125"/>
                  </a:lnTo>
                  <a:lnTo>
                    <a:pt x="4193" y="1125"/>
                  </a:lnTo>
                  <a:lnTo>
                    <a:pt x="4199" y="1125"/>
                  </a:lnTo>
                  <a:lnTo>
                    <a:pt x="4203" y="1125"/>
                  </a:lnTo>
                  <a:lnTo>
                    <a:pt x="4209" y="1125"/>
                  </a:lnTo>
                  <a:lnTo>
                    <a:pt x="4215" y="1125"/>
                  </a:lnTo>
                  <a:lnTo>
                    <a:pt x="4220" y="1125"/>
                  </a:lnTo>
                  <a:lnTo>
                    <a:pt x="4224" y="1125"/>
                  </a:lnTo>
                  <a:lnTo>
                    <a:pt x="4230" y="1125"/>
                  </a:lnTo>
                  <a:lnTo>
                    <a:pt x="4236" y="1125"/>
                  </a:lnTo>
                  <a:lnTo>
                    <a:pt x="4240" y="1125"/>
                  </a:lnTo>
                  <a:lnTo>
                    <a:pt x="4245" y="1125"/>
                  </a:lnTo>
                  <a:lnTo>
                    <a:pt x="4251" y="1125"/>
                  </a:lnTo>
                  <a:lnTo>
                    <a:pt x="4257" y="1125"/>
                  </a:lnTo>
                  <a:lnTo>
                    <a:pt x="4261" y="1125"/>
                  </a:lnTo>
                  <a:lnTo>
                    <a:pt x="4266" y="1125"/>
                  </a:lnTo>
                  <a:lnTo>
                    <a:pt x="4272" y="1125"/>
                  </a:lnTo>
                  <a:lnTo>
                    <a:pt x="4278" y="1125"/>
                  </a:lnTo>
                  <a:lnTo>
                    <a:pt x="4282" y="1125"/>
                  </a:lnTo>
                  <a:lnTo>
                    <a:pt x="4288" y="1125"/>
                  </a:lnTo>
                  <a:lnTo>
                    <a:pt x="4293" y="1125"/>
                  </a:lnTo>
                  <a:lnTo>
                    <a:pt x="4297" y="1125"/>
                  </a:lnTo>
                  <a:lnTo>
                    <a:pt x="4303" y="1125"/>
                  </a:lnTo>
                  <a:lnTo>
                    <a:pt x="4309" y="1125"/>
                  </a:lnTo>
                  <a:lnTo>
                    <a:pt x="4314" y="1125"/>
                  </a:lnTo>
                  <a:lnTo>
                    <a:pt x="4318" y="1125"/>
                  </a:lnTo>
                  <a:lnTo>
                    <a:pt x="4324" y="1125"/>
                  </a:lnTo>
                  <a:lnTo>
                    <a:pt x="4330" y="1125"/>
                  </a:lnTo>
                  <a:lnTo>
                    <a:pt x="4336" y="1125"/>
                  </a:lnTo>
                  <a:lnTo>
                    <a:pt x="4339" y="1125"/>
                  </a:lnTo>
                  <a:lnTo>
                    <a:pt x="4345" y="1125"/>
                  </a:lnTo>
                  <a:lnTo>
                    <a:pt x="4351" y="1125"/>
                  </a:lnTo>
                  <a:lnTo>
                    <a:pt x="4355" y="1125"/>
                  </a:lnTo>
                  <a:lnTo>
                    <a:pt x="4361" y="1125"/>
                  </a:lnTo>
                  <a:lnTo>
                    <a:pt x="4366" y="1125"/>
                  </a:lnTo>
                  <a:lnTo>
                    <a:pt x="4372" y="1125"/>
                  </a:lnTo>
                  <a:lnTo>
                    <a:pt x="4376" y="1125"/>
                  </a:lnTo>
                  <a:lnTo>
                    <a:pt x="4382" y="1125"/>
                  </a:lnTo>
                  <a:lnTo>
                    <a:pt x="4387" y="1125"/>
                  </a:lnTo>
                  <a:lnTo>
                    <a:pt x="4393" y="1125"/>
                  </a:lnTo>
                  <a:lnTo>
                    <a:pt x="4397" y="1125"/>
                  </a:lnTo>
                  <a:lnTo>
                    <a:pt x="4403" y="1125"/>
                  </a:lnTo>
                  <a:lnTo>
                    <a:pt x="4409" y="1125"/>
                  </a:lnTo>
                  <a:lnTo>
                    <a:pt x="4412" y="1125"/>
                  </a:lnTo>
                  <a:lnTo>
                    <a:pt x="4418" y="1125"/>
                  </a:lnTo>
                  <a:lnTo>
                    <a:pt x="4424" y="1125"/>
                  </a:lnTo>
                  <a:lnTo>
                    <a:pt x="4430" y="1125"/>
                  </a:lnTo>
                  <a:lnTo>
                    <a:pt x="4433" y="1125"/>
                  </a:lnTo>
                  <a:lnTo>
                    <a:pt x="4439" y="1125"/>
                  </a:lnTo>
                  <a:lnTo>
                    <a:pt x="4445" y="1125"/>
                  </a:lnTo>
                  <a:lnTo>
                    <a:pt x="4451" y="1125"/>
                  </a:lnTo>
                  <a:lnTo>
                    <a:pt x="4455" y="1125"/>
                  </a:lnTo>
                  <a:lnTo>
                    <a:pt x="4460" y="1125"/>
                  </a:lnTo>
                  <a:lnTo>
                    <a:pt x="4466" y="1125"/>
                  </a:lnTo>
                  <a:lnTo>
                    <a:pt x="4470" y="1125"/>
                  </a:lnTo>
                  <a:lnTo>
                    <a:pt x="4476" y="1125"/>
                  </a:lnTo>
                  <a:lnTo>
                    <a:pt x="4481" y="1125"/>
                  </a:lnTo>
                  <a:lnTo>
                    <a:pt x="4487" y="1125"/>
                  </a:lnTo>
                  <a:lnTo>
                    <a:pt x="4491" y="1125"/>
                  </a:lnTo>
                  <a:lnTo>
                    <a:pt x="4497" y="1125"/>
                  </a:lnTo>
                  <a:lnTo>
                    <a:pt x="4503" y="1125"/>
                  </a:lnTo>
                  <a:lnTo>
                    <a:pt x="4506" y="1125"/>
                  </a:lnTo>
                  <a:lnTo>
                    <a:pt x="4512" y="1125"/>
                  </a:lnTo>
                  <a:lnTo>
                    <a:pt x="4518" y="1125"/>
                  </a:lnTo>
                  <a:lnTo>
                    <a:pt x="4524" y="1125"/>
                  </a:lnTo>
                  <a:lnTo>
                    <a:pt x="4528" y="1125"/>
                  </a:lnTo>
                  <a:lnTo>
                    <a:pt x="4533" y="1125"/>
                  </a:lnTo>
                  <a:lnTo>
                    <a:pt x="4539" y="1129"/>
                  </a:lnTo>
                  <a:lnTo>
                    <a:pt x="4545" y="1129"/>
                  </a:lnTo>
                  <a:lnTo>
                    <a:pt x="4549" y="1129"/>
                  </a:lnTo>
                  <a:lnTo>
                    <a:pt x="4554" y="1129"/>
                  </a:lnTo>
                  <a:lnTo>
                    <a:pt x="4560" y="1129"/>
                  </a:lnTo>
                  <a:lnTo>
                    <a:pt x="4564" y="1125"/>
                  </a:lnTo>
                  <a:lnTo>
                    <a:pt x="4570" y="1125"/>
                  </a:lnTo>
                  <a:lnTo>
                    <a:pt x="4576" y="1125"/>
                  </a:lnTo>
                  <a:lnTo>
                    <a:pt x="4581" y="1125"/>
                  </a:lnTo>
                  <a:lnTo>
                    <a:pt x="4585" y="1125"/>
                  </a:lnTo>
                  <a:lnTo>
                    <a:pt x="4591" y="1125"/>
                  </a:lnTo>
                  <a:lnTo>
                    <a:pt x="4597" y="1125"/>
                  </a:lnTo>
                  <a:lnTo>
                    <a:pt x="4602" y="1125"/>
                  </a:lnTo>
                  <a:lnTo>
                    <a:pt x="4606" y="1125"/>
                  </a:lnTo>
                  <a:lnTo>
                    <a:pt x="4612" y="1125"/>
                  </a:lnTo>
                  <a:lnTo>
                    <a:pt x="4618" y="1125"/>
                  </a:lnTo>
                  <a:lnTo>
                    <a:pt x="4622" y="1125"/>
                  </a:lnTo>
                  <a:lnTo>
                    <a:pt x="4627" y="1125"/>
                  </a:lnTo>
                  <a:lnTo>
                    <a:pt x="4633" y="1125"/>
                  </a:lnTo>
                  <a:lnTo>
                    <a:pt x="4639" y="1125"/>
                  </a:lnTo>
                  <a:lnTo>
                    <a:pt x="4643" y="1125"/>
                  </a:lnTo>
                  <a:lnTo>
                    <a:pt x="4649" y="1125"/>
                  </a:lnTo>
                  <a:lnTo>
                    <a:pt x="4654" y="1125"/>
                  </a:lnTo>
                  <a:lnTo>
                    <a:pt x="4660" y="1125"/>
                  </a:lnTo>
                  <a:lnTo>
                    <a:pt x="4664" y="1125"/>
                  </a:lnTo>
                  <a:lnTo>
                    <a:pt x="4670" y="1125"/>
                  </a:lnTo>
                  <a:lnTo>
                    <a:pt x="4675" y="1125"/>
                  </a:lnTo>
                  <a:lnTo>
                    <a:pt x="4679" y="1125"/>
                  </a:lnTo>
                  <a:lnTo>
                    <a:pt x="4685" y="1129"/>
                  </a:lnTo>
                  <a:lnTo>
                    <a:pt x="4691" y="1129"/>
                  </a:lnTo>
                  <a:lnTo>
                    <a:pt x="4697" y="1129"/>
                  </a:lnTo>
                  <a:lnTo>
                    <a:pt x="4700" y="1125"/>
                  </a:lnTo>
                  <a:lnTo>
                    <a:pt x="4706" y="1125"/>
                  </a:lnTo>
                  <a:lnTo>
                    <a:pt x="4712" y="1125"/>
                  </a:lnTo>
                  <a:lnTo>
                    <a:pt x="4718" y="1125"/>
                  </a:lnTo>
                  <a:lnTo>
                    <a:pt x="4720" y="1125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Freeform 149"/>
            <p:cNvSpPr>
              <a:spLocks/>
            </p:cNvSpPr>
            <p:nvPr/>
          </p:nvSpPr>
          <p:spPr bwMode="auto">
            <a:xfrm>
              <a:off x="906463" y="1295400"/>
              <a:ext cx="7489825" cy="3724275"/>
            </a:xfrm>
            <a:custGeom>
              <a:avLst/>
              <a:gdLst>
                <a:gd name="T0" fmla="*/ 71 w 4718"/>
                <a:gd name="T1" fmla="*/ 2330 h 2346"/>
                <a:gd name="T2" fmla="*/ 150 w 4718"/>
                <a:gd name="T3" fmla="*/ 2326 h 2346"/>
                <a:gd name="T4" fmla="*/ 229 w 4718"/>
                <a:gd name="T5" fmla="*/ 2326 h 2346"/>
                <a:gd name="T6" fmla="*/ 307 w 4718"/>
                <a:gd name="T7" fmla="*/ 2326 h 2346"/>
                <a:gd name="T8" fmla="*/ 386 w 4718"/>
                <a:gd name="T9" fmla="*/ 2330 h 2346"/>
                <a:gd name="T10" fmla="*/ 463 w 4718"/>
                <a:gd name="T11" fmla="*/ 2326 h 2346"/>
                <a:gd name="T12" fmla="*/ 542 w 4718"/>
                <a:gd name="T13" fmla="*/ 2326 h 2346"/>
                <a:gd name="T14" fmla="*/ 620 w 4718"/>
                <a:gd name="T15" fmla="*/ 2326 h 2346"/>
                <a:gd name="T16" fmla="*/ 699 w 4718"/>
                <a:gd name="T17" fmla="*/ 2330 h 2346"/>
                <a:gd name="T18" fmla="*/ 778 w 4718"/>
                <a:gd name="T19" fmla="*/ 2330 h 2346"/>
                <a:gd name="T20" fmla="*/ 857 w 4718"/>
                <a:gd name="T21" fmla="*/ 2330 h 2346"/>
                <a:gd name="T22" fmla="*/ 935 w 4718"/>
                <a:gd name="T23" fmla="*/ 2330 h 2346"/>
                <a:gd name="T24" fmla="*/ 1014 w 4718"/>
                <a:gd name="T25" fmla="*/ 2330 h 2346"/>
                <a:gd name="T26" fmla="*/ 1093 w 4718"/>
                <a:gd name="T27" fmla="*/ 2330 h 2346"/>
                <a:gd name="T28" fmla="*/ 1169 w 4718"/>
                <a:gd name="T29" fmla="*/ 2330 h 2346"/>
                <a:gd name="T30" fmla="*/ 1248 w 4718"/>
                <a:gd name="T31" fmla="*/ 2326 h 2346"/>
                <a:gd name="T32" fmla="*/ 1327 w 4718"/>
                <a:gd name="T33" fmla="*/ 2322 h 2346"/>
                <a:gd name="T34" fmla="*/ 1406 w 4718"/>
                <a:gd name="T35" fmla="*/ 2330 h 2346"/>
                <a:gd name="T36" fmla="*/ 1484 w 4718"/>
                <a:gd name="T37" fmla="*/ 2330 h 2346"/>
                <a:gd name="T38" fmla="*/ 1563 w 4718"/>
                <a:gd name="T39" fmla="*/ 2330 h 2346"/>
                <a:gd name="T40" fmla="*/ 1642 w 4718"/>
                <a:gd name="T41" fmla="*/ 2330 h 2346"/>
                <a:gd name="T42" fmla="*/ 1721 w 4718"/>
                <a:gd name="T43" fmla="*/ 2330 h 2346"/>
                <a:gd name="T44" fmla="*/ 1799 w 4718"/>
                <a:gd name="T45" fmla="*/ 2330 h 2346"/>
                <a:gd name="T46" fmla="*/ 1876 w 4718"/>
                <a:gd name="T47" fmla="*/ 2330 h 2346"/>
                <a:gd name="T48" fmla="*/ 1955 w 4718"/>
                <a:gd name="T49" fmla="*/ 2265 h 2346"/>
                <a:gd name="T50" fmla="*/ 2033 w 4718"/>
                <a:gd name="T51" fmla="*/ 2217 h 2346"/>
                <a:gd name="T52" fmla="*/ 2112 w 4718"/>
                <a:gd name="T53" fmla="*/ 2326 h 2346"/>
                <a:gd name="T54" fmla="*/ 2191 w 4718"/>
                <a:gd name="T55" fmla="*/ 2330 h 2346"/>
                <a:gd name="T56" fmla="*/ 2270 w 4718"/>
                <a:gd name="T57" fmla="*/ 2330 h 2346"/>
                <a:gd name="T58" fmla="*/ 2348 w 4718"/>
                <a:gd name="T59" fmla="*/ 2326 h 2346"/>
                <a:gd name="T60" fmla="*/ 2427 w 4718"/>
                <a:gd name="T61" fmla="*/ 2330 h 2346"/>
                <a:gd name="T62" fmla="*/ 2504 w 4718"/>
                <a:gd name="T63" fmla="*/ 2330 h 2346"/>
                <a:gd name="T64" fmla="*/ 2583 w 4718"/>
                <a:gd name="T65" fmla="*/ 2330 h 2346"/>
                <a:gd name="T66" fmla="*/ 2661 w 4718"/>
                <a:gd name="T67" fmla="*/ 2302 h 2346"/>
                <a:gd name="T68" fmla="*/ 2740 w 4718"/>
                <a:gd name="T69" fmla="*/ 374 h 2346"/>
                <a:gd name="T70" fmla="*/ 2819 w 4718"/>
                <a:gd name="T71" fmla="*/ 1792 h 2346"/>
                <a:gd name="T72" fmla="*/ 2897 w 4718"/>
                <a:gd name="T73" fmla="*/ 2310 h 2346"/>
                <a:gd name="T74" fmla="*/ 2976 w 4718"/>
                <a:gd name="T75" fmla="*/ 2322 h 2346"/>
                <a:gd name="T76" fmla="*/ 3055 w 4718"/>
                <a:gd name="T77" fmla="*/ 2322 h 2346"/>
                <a:gd name="T78" fmla="*/ 3134 w 4718"/>
                <a:gd name="T79" fmla="*/ 2133 h 2346"/>
                <a:gd name="T80" fmla="*/ 3210 w 4718"/>
                <a:gd name="T81" fmla="*/ 2298 h 2346"/>
                <a:gd name="T82" fmla="*/ 3289 w 4718"/>
                <a:gd name="T83" fmla="*/ 2326 h 2346"/>
                <a:gd name="T84" fmla="*/ 3368 w 4718"/>
                <a:gd name="T85" fmla="*/ 2330 h 2346"/>
                <a:gd name="T86" fmla="*/ 3447 w 4718"/>
                <a:gd name="T87" fmla="*/ 2334 h 2346"/>
                <a:gd name="T88" fmla="*/ 3525 w 4718"/>
                <a:gd name="T89" fmla="*/ 2334 h 2346"/>
                <a:gd name="T90" fmla="*/ 3604 w 4718"/>
                <a:gd name="T91" fmla="*/ 2334 h 2346"/>
                <a:gd name="T92" fmla="*/ 3683 w 4718"/>
                <a:gd name="T93" fmla="*/ 2334 h 2346"/>
                <a:gd name="T94" fmla="*/ 3761 w 4718"/>
                <a:gd name="T95" fmla="*/ 2338 h 2346"/>
                <a:gd name="T96" fmla="*/ 3840 w 4718"/>
                <a:gd name="T97" fmla="*/ 2334 h 2346"/>
                <a:gd name="T98" fmla="*/ 3917 w 4718"/>
                <a:gd name="T99" fmla="*/ 2326 h 2346"/>
                <a:gd name="T100" fmla="*/ 3996 w 4718"/>
                <a:gd name="T101" fmla="*/ 2334 h 2346"/>
                <a:gd name="T102" fmla="*/ 4074 w 4718"/>
                <a:gd name="T103" fmla="*/ 2330 h 2346"/>
                <a:gd name="T104" fmla="*/ 4153 w 4718"/>
                <a:gd name="T105" fmla="*/ 2334 h 2346"/>
                <a:gd name="T106" fmla="*/ 4232 w 4718"/>
                <a:gd name="T107" fmla="*/ 2334 h 2346"/>
                <a:gd name="T108" fmla="*/ 4311 w 4718"/>
                <a:gd name="T109" fmla="*/ 2334 h 2346"/>
                <a:gd name="T110" fmla="*/ 4389 w 4718"/>
                <a:gd name="T111" fmla="*/ 2334 h 2346"/>
                <a:gd name="T112" fmla="*/ 4468 w 4718"/>
                <a:gd name="T113" fmla="*/ 2334 h 2346"/>
                <a:gd name="T114" fmla="*/ 4545 w 4718"/>
                <a:gd name="T115" fmla="*/ 2334 h 2346"/>
                <a:gd name="T116" fmla="*/ 4624 w 4718"/>
                <a:gd name="T117" fmla="*/ 2334 h 2346"/>
                <a:gd name="T118" fmla="*/ 4702 w 4718"/>
                <a:gd name="T119" fmla="*/ 2334 h 23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718"/>
                <a:gd name="T181" fmla="*/ 0 h 2346"/>
                <a:gd name="T182" fmla="*/ 4718 w 4718"/>
                <a:gd name="T183" fmla="*/ 2346 h 234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718" h="2346">
                  <a:moveTo>
                    <a:pt x="0" y="2346"/>
                  </a:moveTo>
                  <a:lnTo>
                    <a:pt x="4" y="2342"/>
                  </a:lnTo>
                  <a:lnTo>
                    <a:pt x="8" y="2338"/>
                  </a:lnTo>
                  <a:lnTo>
                    <a:pt x="14" y="2334"/>
                  </a:lnTo>
                  <a:lnTo>
                    <a:pt x="19" y="2334"/>
                  </a:lnTo>
                  <a:lnTo>
                    <a:pt x="25" y="2334"/>
                  </a:lnTo>
                  <a:lnTo>
                    <a:pt x="29" y="2330"/>
                  </a:lnTo>
                  <a:lnTo>
                    <a:pt x="35" y="2330"/>
                  </a:lnTo>
                  <a:lnTo>
                    <a:pt x="41" y="2330"/>
                  </a:lnTo>
                  <a:lnTo>
                    <a:pt x="44" y="2330"/>
                  </a:lnTo>
                  <a:lnTo>
                    <a:pt x="50" y="2330"/>
                  </a:lnTo>
                  <a:lnTo>
                    <a:pt x="56" y="2330"/>
                  </a:lnTo>
                  <a:lnTo>
                    <a:pt x="62" y="2330"/>
                  </a:lnTo>
                  <a:lnTo>
                    <a:pt x="65" y="2330"/>
                  </a:lnTo>
                  <a:lnTo>
                    <a:pt x="71" y="2330"/>
                  </a:lnTo>
                  <a:lnTo>
                    <a:pt x="77" y="2330"/>
                  </a:lnTo>
                  <a:lnTo>
                    <a:pt x="83" y="2326"/>
                  </a:lnTo>
                  <a:lnTo>
                    <a:pt x="87" y="2326"/>
                  </a:lnTo>
                  <a:lnTo>
                    <a:pt x="92" y="2326"/>
                  </a:lnTo>
                  <a:lnTo>
                    <a:pt x="98" y="2326"/>
                  </a:lnTo>
                  <a:lnTo>
                    <a:pt x="102" y="2326"/>
                  </a:lnTo>
                  <a:lnTo>
                    <a:pt x="108" y="2326"/>
                  </a:lnTo>
                  <a:lnTo>
                    <a:pt x="113" y="2326"/>
                  </a:lnTo>
                  <a:lnTo>
                    <a:pt x="119" y="2326"/>
                  </a:lnTo>
                  <a:lnTo>
                    <a:pt x="123" y="2326"/>
                  </a:lnTo>
                  <a:lnTo>
                    <a:pt x="129" y="2326"/>
                  </a:lnTo>
                  <a:lnTo>
                    <a:pt x="135" y="2326"/>
                  </a:lnTo>
                  <a:lnTo>
                    <a:pt x="140" y="2326"/>
                  </a:lnTo>
                  <a:lnTo>
                    <a:pt x="144" y="2326"/>
                  </a:lnTo>
                  <a:lnTo>
                    <a:pt x="150" y="2326"/>
                  </a:lnTo>
                  <a:lnTo>
                    <a:pt x="156" y="2326"/>
                  </a:lnTo>
                  <a:lnTo>
                    <a:pt x="160" y="2326"/>
                  </a:lnTo>
                  <a:lnTo>
                    <a:pt x="165" y="2326"/>
                  </a:lnTo>
                  <a:lnTo>
                    <a:pt x="171" y="2326"/>
                  </a:lnTo>
                  <a:lnTo>
                    <a:pt x="177" y="2326"/>
                  </a:lnTo>
                  <a:lnTo>
                    <a:pt x="181" y="2326"/>
                  </a:lnTo>
                  <a:lnTo>
                    <a:pt x="186" y="2326"/>
                  </a:lnTo>
                  <a:lnTo>
                    <a:pt x="192" y="2326"/>
                  </a:lnTo>
                  <a:lnTo>
                    <a:pt x="196" y="2326"/>
                  </a:lnTo>
                  <a:lnTo>
                    <a:pt x="202" y="2326"/>
                  </a:lnTo>
                  <a:lnTo>
                    <a:pt x="208" y="2326"/>
                  </a:lnTo>
                  <a:lnTo>
                    <a:pt x="213" y="2326"/>
                  </a:lnTo>
                  <a:lnTo>
                    <a:pt x="217" y="2326"/>
                  </a:lnTo>
                  <a:lnTo>
                    <a:pt x="223" y="2326"/>
                  </a:lnTo>
                  <a:lnTo>
                    <a:pt x="229" y="2326"/>
                  </a:lnTo>
                  <a:lnTo>
                    <a:pt x="234" y="2326"/>
                  </a:lnTo>
                  <a:lnTo>
                    <a:pt x="238" y="2326"/>
                  </a:lnTo>
                  <a:lnTo>
                    <a:pt x="244" y="2326"/>
                  </a:lnTo>
                  <a:lnTo>
                    <a:pt x="250" y="2326"/>
                  </a:lnTo>
                  <a:lnTo>
                    <a:pt x="254" y="2326"/>
                  </a:lnTo>
                  <a:lnTo>
                    <a:pt x="259" y="2326"/>
                  </a:lnTo>
                  <a:lnTo>
                    <a:pt x="265" y="2326"/>
                  </a:lnTo>
                  <a:lnTo>
                    <a:pt x="271" y="2326"/>
                  </a:lnTo>
                  <a:lnTo>
                    <a:pt x="275" y="2326"/>
                  </a:lnTo>
                  <a:lnTo>
                    <a:pt x="281" y="2326"/>
                  </a:lnTo>
                  <a:lnTo>
                    <a:pt x="286" y="2326"/>
                  </a:lnTo>
                  <a:lnTo>
                    <a:pt x="292" y="2326"/>
                  </a:lnTo>
                  <a:lnTo>
                    <a:pt x="296" y="2326"/>
                  </a:lnTo>
                  <a:lnTo>
                    <a:pt x="302" y="2326"/>
                  </a:lnTo>
                  <a:lnTo>
                    <a:pt x="307" y="2326"/>
                  </a:lnTo>
                  <a:lnTo>
                    <a:pt x="311" y="2330"/>
                  </a:lnTo>
                  <a:lnTo>
                    <a:pt x="317" y="2330"/>
                  </a:lnTo>
                  <a:lnTo>
                    <a:pt x="323" y="2330"/>
                  </a:lnTo>
                  <a:lnTo>
                    <a:pt x="329" y="2330"/>
                  </a:lnTo>
                  <a:lnTo>
                    <a:pt x="332" y="2330"/>
                  </a:lnTo>
                  <a:lnTo>
                    <a:pt x="338" y="2330"/>
                  </a:lnTo>
                  <a:lnTo>
                    <a:pt x="344" y="2330"/>
                  </a:lnTo>
                  <a:lnTo>
                    <a:pt x="350" y="2330"/>
                  </a:lnTo>
                  <a:lnTo>
                    <a:pt x="353" y="2330"/>
                  </a:lnTo>
                  <a:lnTo>
                    <a:pt x="359" y="2330"/>
                  </a:lnTo>
                  <a:lnTo>
                    <a:pt x="365" y="2330"/>
                  </a:lnTo>
                  <a:lnTo>
                    <a:pt x="369" y="2330"/>
                  </a:lnTo>
                  <a:lnTo>
                    <a:pt x="375" y="2330"/>
                  </a:lnTo>
                  <a:lnTo>
                    <a:pt x="380" y="2330"/>
                  </a:lnTo>
                  <a:lnTo>
                    <a:pt x="386" y="2330"/>
                  </a:lnTo>
                  <a:lnTo>
                    <a:pt x="390" y="2330"/>
                  </a:lnTo>
                  <a:lnTo>
                    <a:pt x="396" y="2330"/>
                  </a:lnTo>
                  <a:lnTo>
                    <a:pt x="401" y="2330"/>
                  </a:lnTo>
                  <a:lnTo>
                    <a:pt x="407" y="2330"/>
                  </a:lnTo>
                  <a:lnTo>
                    <a:pt x="411" y="2330"/>
                  </a:lnTo>
                  <a:lnTo>
                    <a:pt x="417" y="2330"/>
                  </a:lnTo>
                  <a:lnTo>
                    <a:pt x="423" y="2330"/>
                  </a:lnTo>
                  <a:lnTo>
                    <a:pt x="426" y="2330"/>
                  </a:lnTo>
                  <a:lnTo>
                    <a:pt x="432" y="2330"/>
                  </a:lnTo>
                  <a:lnTo>
                    <a:pt x="438" y="2330"/>
                  </a:lnTo>
                  <a:lnTo>
                    <a:pt x="444" y="2326"/>
                  </a:lnTo>
                  <a:lnTo>
                    <a:pt x="448" y="2326"/>
                  </a:lnTo>
                  <a:lnTo>
                    <a:pt x="453" y="2326"/>
                  </a:lnTo>
                  <a:lnTo>
                    <a:pt x="459" y="2326"/>
                  </a:lnTo>
                  <a:lnTo>
                    <a:pt x="463" y="2326"/>
                  </a:lnTo>
                  <a:lnTo>
                    <a:pt x="469" y="2326"/>
                  </a:lnTo>
                  <a:lnTo>
                    <a:pt x="474" y="2326"/>
                  </a:lnTo>
                  <a:lnTo>
                    <a:pt x="480" y="2326"/>
                  </a:lnTo>
                  <a:lnTo>
                    <a:pt x="484" y="2326"/>
                  </a:lnTo>
                  <a:lnTo>
                    <a:pt x="490" y="2326"/>
                  </a:lnTo>
                  <a:lnTo>
                    <a:pt x="496" y="2326"/>
                  </a:lnTo>
                  <a:lnTo>
                    <a:pt x="501" y="2326"/>
                  </a:lnTo>
                  <a:lnTo>
                    <a:pt x="505" y="2326"/>
                  </a:lnTo>
                  <a:lnTo>
                    <a:pt x="511" y="2326"/>
                  </a:lnTo>
                  <a:lnTo>
                    <a:pt x="517" y="2326"/>
                  </a:lnTo>
                  <a:lnTo>
                    <a:pt x="521" y="2326"/>
                  </a:lnTo>
                  <a:lnTo>
                    <a:pt x="526" y="2326"/>
                  </a:lnTo>
                  <a:lnTo>
                    <a:pt x="532" y="2326"/>
                  </a:lnTo>
                  <a:lnTo>
                    <a:pt x="538" y="2326"/>
                  </a:lnTo>
                  <a:lnTo>
                    <a:pt x="542" y="2326"/>
                  </a:lnTo>
                  <a:lnTo>
                    <a:pt x="547" y="2326"/>
                  </a:lnTo>
                  <a:lnTo>
                    <a:pt x="553" y="2326"/>
                  </a:lnTo>
                  <a:lnTo>
                    <a:pt x="559" y="2326"/>
                  </a:lnTo>
                  <a:lnTo>
                    <a:pt x="563" y="2326"/>
                  </a:lnTo>
                  <a:lnTo>
                    <a:pt x="569" y="2326"/>
                  </a:lnTo>
                  <a:lnTo>
                    <a:pt x="574" y="2326"/>
                  </a:lnTo>
                  <a:lnTo>
                    <a:pt x="578" y="2326"/>
                  </a:lnTo>
                  <a:lnTo>
                    <a:pt x="584" y="2326"/>
                  </a:lnTo>
                  <a:lnTo>
                    <a:pt x="590" y="2326"/>
                  </a:lnTo>
                  <a:lnTo>
                    <a:pt x="595" y="2326"/>
                  </a:lnTo>
                  <a:lnTo>
                    <a:pt x="599" y="2326"/>
                  </a:lnTo>
                  <a:lnTo>
                    <a:pt x="605" y="2326"/>
                  </a:lnTo>
                  <a:lnTo>
                    <a:pt x="611" y="2326"/>
                  </a:lnTo>
                  <a:lnTo>
                    <a:pt x="617" y="2326"/>
                  </a:lnTo>
                  <a:lnTo>
                    <a:pt x="620" y="2326"/>
                  </a:lnTo>
                  <a:lnTo>
                    <a:pt x="626" y="2326"/>
                  </a:lnTo>
                  <a:lnTo>
                    <a:pt x="632" y="2326"/>
                  </a:lnTo>
                  <a:lnTo>
                    <a:pt x="636" y="2326"/>
                  </a:lnTo>
                  <a:lnTo>
                    <a:pt x="641" y="2326"/>
                  </a:lnTo>
                  <a:lnTo>
                    <a:pt x="647" y="2326"/>
                  </a:lnTo>
                  <a:lnTo>
                    <a:pt x="653" y="2330"/>
                  </a:lnTo>
                  <a:lnTo>
                    <a:pt x="657" y="2330"/>
                  </a:lnTo>
                  <a:lnTo>
                    <a:pt x="663" y="2330"/>
                  </a:lnTo>
                  <a:lnTo>
                    <a:pt x="668" y="2330"/>
                  </a:lnTo>
                  <a:lnTo>
                    <a:pt x="674" y="2326"/>
                  </a:lnTo>
                  <a:lnTo>
                    <a:pt x="678" y="2326"/>
                  </a:lnTo>
                  <a:lnTo>
                    <a:pt x="684" y="2330"/>
                  </a:lnTo>
                  <a:lnTo>
                    <a:pt x="689" y="2330"/>
                  </a:lnTo>
                  <a:lnTo>
                    <a:pt x="693" y="2330"/>
                  </a:lnTo>
                  <a:lnTo>
                    <a:pt x="699" y="2330"/>
                  </a:lnTo>
                  <a:lnTo>
                    <a:pt x="705" y="2330"/>
                  </a:lnTo>
                  <a:lnTo>
                    <a:pt x="711" y="2330"/>
                  </a:lnTo>
                  <a:lnTo>
                    <a:pt x="714" y="2330"/>
                  </a:lnTo>
                  <a:lnTo>
                    <a:pt x="720" y="2330"/>
                  </a:lnTo>
                  <a:lnTo>
                    <a:pt x="726" y="2326"/>
                  </a:lnTo>
                  <a:lnTo>
                    <a:pt x="730" y="2326"/>
                  </a:lnTo>
                  <a:lnTo>
                    <a:pt x="736" y="2326"/>
                  </a:lnTo>
                  <a:lnTo>
                    <a:pt x="741" y="2326"/>
                  </a:lnTo>
                  <a:lnTo>
                    <a:pt x="747" y="2326"/>
                  </a:lnTo>
                  <a:lnTo>
                    <a:pt x="751" y="2326"/>
                  </a:lnTo>
                  <a:lnTo>
                    <a:pt x="757" y="2330"/>
                  </a:lnTo>
                  <a:lnTo>
                    <a:pt x="762" y="2330"/>
                  </a:lnTo>
                  <a:lnTo>
                    <a:pt x="768" y="2330"/>
                  </a:lnTo>
                  <a:lnTo>
                    <a:pt x="772" y="2330"/>
                  </a:lnTo>
                  <a:lnTo>
                    <a:pt x="778" y="2330"/>
                  </a:lnTo>
                  <a:lnTo>
                    <a:pt x="784" y="2330"/>
                  </a:lnTo>
                  <a:lnTo>
                    <a:pt x="787" y="2330"/>
                  </a:lnTo>
                  <a:lnTo>
                    <a:pt x="793" y="2330"/>
                  </a:lnTo>
                  <a:lnTo>
                    <a:pt x="799" y="2330"/>
                  </a:lnTo>
                  <a:lnTo>
                    <a:pt x="805" y="2330"/>
                  </a:lnTo>
                  <a:lnTo>
                    <a:pt x="809" y="2330"/>
                  </a:lnTo>
                  <a:lnTo>
                    <a:pt x="814" y="2330"/>
                  </a:lnTo>
                  <a:lnTo>
                    <a:pt x="820" y="2330"/>
                  </a:lnTo>
                  <a:lnTo>
                    <a:pt x="826" y="2330"/>
                  </a:lnTo>
                  <a:lnTo>
                    <a:pt x="830" y="2330"/>
                  </a:lnTo>
                  <a:lnTo>
                    <a:pt x="835" y="2330"/>
                  </a:lnTo>
                  <a:lnTo>
                    <a:pt x="841" y="2330"/>
                  </a:lnTo>
                  <a:lnTo>
                    <a:pt x="845" y="2330"/>
                  </a:lnTo>
                  <a:lnTo>
                    <a:pt x="851" y="2330"/>
                  </a:lnTo>
                  <a:lnTo>
                    <a:pt x="857" y="2330"/>
                  </a:lnTo>
                  <a:lnTo>
                    <a:pt x="862" y="2330"/>
                  </a:lnTo>
                  <a:lnTo>
                    <a:pt x="866" y="2330"/>
                  </a:lnTo>
                  <a:lnTo>
                    <a:pt x="872" y="2330"/>
                  </a:lnTo>
                  <a:lnTo>
                    <a:pt x="878" y="2330"/>
                  </a:lnTo>
                  <a:lnTo>
                    <a:pt x="883" y="2330"/>
                  </a:lnTo>
                  <a:lnTo>
                    <a:pt x="887" y="2330"/>
                  </a:lnTo>
                  <a:lnTo>
                    <a:pt x="893" y="2330"/>
                  </a:lnTo>
                  <a:lnTo>
                    <a:pt x="899" y="2330"/>
                  </a:lnTo>
                  <a:lnTo>
                    <a:pt x="903" y="2330"/>
                  </a:lnTo>
                  <a:lnTo>
                    <a:pt x="908" y="2330"/>
                  </a:lnTo>
                  <a:lnTo>
                    <a:pt x="914" y="2330"/>
                  </a:lnTo>
                  <a:lnTo>
                    <a:pt x="920" y="2326"/>
                  </a:lnTo>
                  <a:lnTo>
                    <a:pt x="924" y="2330"/>
                  </a:lnTo>
                  <a:lnTo>
                    <a:pt x="929" y="2330"/>
                  </a:lnTo>
                  <a:lnTo>
                    <a:pt x="935" y="2330"/>
                  </a:lnTo>
                  <a:lnTo>
                    <a:pt x="941" y="2326"/>
                  </a:lnTo>
                  <a:lnTo>
                    <a:pt x="945" y="2326"/>
                  </a:lnTo>
                  <a:lnTo>
                    <a:pt x="951" y="2326"/>
                  </a:lnTo>
                  <a:lnTo>
                    <a:pt x="956" y="2326"/>
                  </a:lnTo>
                  <a:lnTo>
                    <a:pt x="960" y="2326"/>
                  </a:lnTo>
                  <a:lnTo>
                    <a:pt x="966" y="2326"/>
                  </a:lnTo>
                  <a:lnTo>
                    <a:pt x="972" y="2330"/>
                  </a:lnTo>
                  <a:lnTo>
                    <a:pt x="977" y="2326"/>
                  </a:lnTo>
                  <a:lnTo>
                    <a:pt x="981" y="2330"/>
                  </a:lnTo>
                  <a:lnTo>
                    <a:pt x="987" y="2330"/>
                  </a:lnTo>
                  <a:lnTo>
                    <a:pt x="993" y="2326"/>
                  </a:lnTo>
                  <a:lnTo>
                    <a:pt x="999" y="2326"/>
                  </a:lnTo>
                  <a:lnTo>
                    <a:pt x="1002" y="2330"/>
                  </a:lnTo>
                  <a:lnTo>
                    <a:pt x="1008" y="2330"/>
                  </a:lnTo>
                  <a:lnTo>
                    <a:pt x="1014" y="2330"/>
                  </a:lnTo>
                  <a:lnTo>
                    <a:pt x="1018" y="2330"/>
                  </a:lnTo>
                  <a:lnTo>
                    <a:pt x="1024" y="2330"/>
                  </a:lnTo>
                  <a:lnTo>
                    <a:pt x="1029" y="2330"/>
                  </a:lnTo>
                  <a:lnTo>
                    <a:pt x="1035" y="2330"/>
                  </a:lnTo>
                  <a:lnTo>
                    <a:pt x="1039" y="2330"/>
                  </a:lnTo>
                  <a:lnTo>
                    <a:pt x="1045" y="2330"/>
                  </a:lnTo>
                  <a:lnTo>
                    <a:pt x="1050" y="2330"/>
                  </a:lnTo>
                  <a:lnTo>
                    <a:pt x="1054" y="2330"/>
                  </a:lnTo>
                  <a:lnTo>
                    <a:pt x="1060" y="2330"/>
                  </a:lnTo>
                  <a:lnTo>
                    <a:pt x="1066" y="2330"/>
                  </a:lnTo>
                  <a:lnTo>
                    <a:pt x="1072" y="2330"/>
                  </a:lnTo>
                  <a:lnTo>
                    <a:pt x="1075" y="2330"/>
                  </a:lnTo>
                  <a:lnTo>
                    <a:pt x="1081" y="2330"/>
                  </a:lnTo>
                  <a:lnTo>
                    <a:pt x="1087" y="2330"/>
                  </a:lnTo>
                  <a:lnTo>
                    <a:pt x="1093" y="2330"/>
                  </a:lnTo>
                  <a:lnTo>
                    <a:pt x="1097" y="2330"/>
                  </a:lnTo>
                  <a:lnTo>
                    <a:pt x="1102" y="2330"/>
                  </a:lnTo>
                  <a:lnTo>
                    <a:pt x="1108" y="2330"/>
                  </a:lnTo>
                  <a:lnTo>
                    <a:pt x="1112" y="2330"/>
                  </a:lnTo>
                  <a:lnTo>
                    <a:pt x="1118" y="2330"/>
                  </a:lnTo>
                  <a:lnTo>
                    <a:pt x="1123" y="2330"/>
                  </a:lnTo>
                  <a:lnTo>
                    <a:pt x="1129" y="2330"/>
                  </a:lnTo>
                  <a:lnTo>
                    <a:pt x="1133" y="2330"/>
                  </a:lnTo>
                  <a:lnTo>
                    <a:pt x="1139" y="2330"/>
                  </a:lnTo>
                  <a:lnTo>
                    <a:pt x="1145" y="2330"/>
                  </a:lnTo>
                  <a:lnTo>
                    <a:pt x="1150" y="2330"/>
                  </a:lnTo>
                  <a:lnTo>
                    <a:pt x="1154" y="2330"/>
                  </a:lnTo>
                  <a:lnTo>
                    <a:pt x="1160" y="2330"/>
                  </a:lnTo>
                  <a:lnTo>
                    <a:pt x="1166" y="2330"/>
                  </a:lnTo>
                  <a:lnTo>
                    <a:pt x="1169" y="2330"/>
                  </a:lnTo>
                  <a:lnTo>
                    <a:pt x="1175" y="2330"/>
                  </a:lnTo>
                  <a:lnTo>
                    <a:pt x="1181" y="2330"/>
                  </a:lnTo>
                  <a:lnTo>
                    <a:pt x="1187" y="2330"/>
                  </a:lnTo>
                  <a:lnTo>
                    <a:pt x="1191" y="2330"/>
                  </a:lnTo>
                  <a:lnTo>
                    <a:pt x="1196" y="2330"/>
                  </a:lnTo>
                  <a:lnTo>
                    <a:pt x="1202" y="2330"/>
                  </a:lnTo>
                  <a:lnTo>
                    <a:pt x="1208" y="2330"/>
                  </a:lnTo>
                  <a:lnTo>
                    <a:pt x="1212" y="2330"/>
                  </a:lnTo>
                  <a:lnTo>
                    <a:pt x="1217" y="2330"/>
                  </a:lnTo>
                  <a:lnTo>
                    <a:pt x="1223" y="2326"/>
                  </a:lnTo>
                  <a:lnTo>
                    <a:pt x="1227" y="2326"/>
                  </a:lnTo>
                  <a:lnTo>
                    <a:pt x="1233" y="2326"/>
                  </a:lnTo>
                  <a:lnTo>
                    <a:pt x="1239" y="2326"/>
                  </a:lnTo>
                  <a:lnTo>
                    <a:pt x="1244" y="2326"/>
                  </a:lnTo>
                  <a:lnTo>
                    <a:pt x="1248" y="2326"/>
                  </a:lnTo>
                  <a:lnTo>
                    <a:pt x="1254" y="2326"/>
                  </a:lnTo>
                  <a:lnTo>
                    <a:pt x="1260" y="2326"/>
                  </a:lnTo>
                  <a:lnTo>
                    <a:pt x="1265" y="2326"/>
                  </a:lnTo>
                  <a:lnTo>
                    <a:pt x="1269" y="2326"/>
                  </a:lnTo>
                  <a:lnTo>
                    <a:pt x="1275" y="2326"/>
                  </a:lnTo>
                  <a:lnTo>
                    <a:pt x="1281" y="2322"/>
                  </a:lnTo>
                  <a:lnTo>
                    <a:pt x="1285" y="2322"/>
                  </a:lnTo>
                  <a:lnTo>
                    <a:pt x="1290" y="2322"/>
                  </a:lnTo>
                  <a:lnTo>
                    <a:pt x="1296" y="2322"/>
                  </a:lnTo>
                  <a:lnTo>
                    <a:pt x="1302" y="2322"/>
                  </a:lnTo>
                  <a:lnTo>
                    <a:pt x="1306" y="2322"/>
                  </a:lnTo>
                  <a:lnTo>
                    <a:pt x="1312" y="2322"/>
                  </a:lnTo>
                  <a:lnTo>
                    <a:pt x="1317" y="2322"/>
                  </a:lnTo>
                  <a:lnTo>
                    <a:pt x="1321" y="2322"/>
                  </a:lnTo>
                  <a:lnTo>
                    <a:pt x="1327" y="2322"/>
                  </a:lnTo>
                  <a:lnTo>
                    <a:pt x="1333" y="2322"/>
                  </a:lnTo>
                  <a:lnTo>
                    <a:pt x="1338" y="2322"/>
                  </a:lnTo>
                  <a:lnTo>
                    <a:pt x="1342" y="2322"/>
                  </a:lnTo>
                  <a:lnTo>
                    <a:pt x="1348" y="2322"/>
                  </a:lnTo>
                  <a:lnTo>
                    <a:pt x="1354" y="2322"/>
                  </a:lnTo>
                  <a:lnTo>
                    <a:pt x="1360" y="2322"/>
                  </a:lnTo>
                  <a:lnTo>
                    <a:pt x="1363" y="2326"/>
                  </a:lnTo>
                  <a:lnTo>
                    <a:pt x="1369" y="2326"/>
                  </a:lnTo>
                  <a:lnTo>
                    <a:pt x="1375" y="2326"/>
                  </a:lnTo>
                  <a:lnTo>
                    <a:pt x="1379" y="2326"/>
                  </a:lnTo>
                  <a:lnTo>
                    <a:pt x="1385" y="2326"/>
                  </a:lnTo>
                  <a:lnTo>
                    <a:pt x="1390" y="2326"/>
                  </a:lnTo>
                  <a:lnTo>
                    <a:pt x="1396" y="2330"/>
                  </a:lnTo>
                  <a:lnTo>
                    <a:pt x="1400" y="2330"/>
                  </a:lnTo>
                  <a:lnTo>
                    <a:pt x="1406" y="2330"/>
                  </a:lnTo>
                  <a:lnTo>
                    <a:pt x="1411" y="2330"/>
                  </a:lnTo>
                  <a:lnTo>
                    <a:pt x="1417" y="2330"/>
                  </a:lnTo>
                  <a:lnTo>
                    <a:pt x="1421" y="2330"/>
                  </a:lnTo>
                  <a:lnTo>
                    <a:pt x="1427" y="2330"/>
                  </a:lnTo>
                  <a:lnTo>
                    <a:pt x="1433" y="2330"/>
                  </a:lnTo>
                  <a:lnTo>
                    <a:pt x="1436" y="2330"/>
                  </a:lnTo>
                  <a:lnTo>
                    <a:pt x="1442" y="2330"/>
                  </a:lnTo>
                  <a:lnTo>
                    <a:pt x="1448" y="2330"/>
                  </a:lnTo>
                  <a:lnTo>
                    <a:pt x="1454" y="2330"/>
                  </a:lnTo>
                  <a:lnTo>
                    <a:pt x="1457" y="2330"/>
                  </a:lnTo>
                  <a:lnTo>
                    <a:pt x="1463" y="2330"/>
                  </a:lnTo>
                  <a:lnTo>
                    <a:pt x="1469" y="2330"/>
                  </a:lnTo>
                  <a:lnTo>
                    <a:pt x="1475" y="2330"/>
                  </a:lnTo>
                  <a:lnTo>
                    <a:pt x="1479" y="2330"/>
                  </a:lnTo>
                  <a:lnTo>
                    <a:pt x="1484" y="2330"/>
                  </a:lnTo>
                  <a:lnTo>
                    <a:pt x="1490" y="2330"/>
                  </a:lnTo>
                  <a:lnTo>
                    <a:pt x="1494" y="2330"/>
                  </a:lnTo>
                  <a:lnTo>
                    <a:pt x="1500" y="2330"/>
                  </a:lnTo>
                  <a:lnTo>
                    <a:pt x="1505" y="2330"/>
                  </a:lnTo>
                  <a:lnTo>
                    <a:pt x="1511" y="2330"/>
                  </a:lnTo>
                  <a:lnTo>
                    <a:pt x="1515" y="2330"/>
                  </a:lnTo>
                  <a:lnTo>
                    <a:pt x="1521" y="2330"/>
                  </a:lnTo>
                  <a:lnTo>
                    <a:pt x="1527" y="2330"/>
                  </a:lnTo>
                  <a:lnTo>
                    <a:pt x="1532" y="2330"/>
                  </a:lnTo>
                  <a:lnTo>
                    <a:pt x="1536" y="2330"/>
                  </a:lnTo>
                  <a:lnTo>
                    <a:pt x="1542" y="2330"/>
                  </a:lnTo>
                  <a:lnTo>
                    <a:pt x="1548" y="2330"/>
                  </a:lnTo>
                  <a:lnTo>
                    <a:pt x="1552" y="2330"/>
                  </a:lnTo>
                  <a:lnTo>
                    <a:pt x="1557" y="2326"/>
                  </a:lnTo>
                  <a:lnTo>
                    <a:pt x="1563" y="2330"/>
                  </a:lnTo>
                  <a:lnTo>
                    <a:pt x="1569" y="2326"/>
                  </a:lnTo>
                  <a:lnTo>
                    <a:pt x="1573" y="2326"/>
                  </a:lnTo>
                  <a:lnTo>
                    <a:pt x="1578" y="2326"/>
                  </a:lnTo>
                  <a:lnTo>
                    <a:pt x="1584" y="2326"/>
                  </a:lnTo>
                  <a:lnTo>
                    <a:pt x="1588" y="2326"/>
                  </a:lnTo>
                  <a:lnTo>
                    <a:pt x="1594" y="2326"/>
                  </a:lnTo>
                  <a:lnTo>
                    <a:pt x="1600" y="2326"/>
                  </a:lnTo>
                  <a:lnTo>
                    <a:pt x="1605" y="2326"/>
                  </a:lnTo>
                  <a:lnTo>
                    <a:pt x="1609" y="2326"/>
                  </a:lnTo>
                  <a:lnTo>
                    <a:pt x="1615" y="2326"/>
                  </a:lnTo>
                  <a:lnTo>
                    <a:pt x="1621" y="2326"/>
                  </a:lnTo>
                  <a:lnTo>
                    <a:pt x="1626" y="2326"/>
                  </a:lnTo>
                  <a:lnTo>
                    <a:pt x="1630" y="2326"/>
                  </a:lnTo>
                  <a:lnTo>
                    <a:pt x="1636" y="2326"/>
                  </a:lnTo>
                  <a:lnTo>
                    <a:pt x="1642" y="2330"/>
                  </a:lnTo>
                  <a:lnTo>
                    <a:pt x="1646" y="2330"/>
                  </a:lnTo>
                  <a:lnTo>
                    <a:pt x="1651" y="2330"/>
                  </a:lnTo>
                  <a:lnTo>
                    <a:pt x="1657" y="2330"/>
                  </a:lnTo>
                  <a:lnTo>
                    <a:pt x="1663" y="2330"/>
                  </a:lnTo>
                  <a:lnTo>
                    <a:pt x="1667" y="2330"/>
                  </a:lnTo>
                  <a:lnTo>
                    <a:pt x="1673" y="2330"/>
                  </a:lnTo>
                  <a:lnTo>
                    <a:pt x="1678" y="2330"/>
                  </a:lnTo>
                  <a:lnTo>
                    <a:pt x="1684" y="2330"/>
                  </a:lnTo>
                  <a:lnTo>
                    <a:pt x="1688" y="2330"/>
                  </a:lnTo>
                  <a:lnTo>
                    <a:pt x="1694" y="2330"/>
                  </a:lnTo>
                  <a:lnTo>
                    <a:pt x="1699" y="2330"/>
                  </a:lnTo>
                  <a:lnTo>
                    <a:pt x="1703" y="2330"/>
                  </a:lnTo>
                  <a:lnTo>
                    <a:pt x="1709" y="2330"/>
                  </a:lnTo>
                  <a:lnTo>
                    <a:pt x="1715" y="2330"/>
                  </a:lnTo>
                  <a:lnTo>
                    <a:pt x="1721" y="2330"/>
                  </a:lnTo>
                  <a:lnTo>
                    <a:pt x="1724" y="2330"/>
                  </a:lnTo>
                  <a:lnTo>
                    <a:pt x="1730" y="2330"/>
                  </a:lnTo>
                  <a:lnTo>
                    <a:pt x="1736" y="2330"/>
                  </a:lnTo>
                  <a:lnTo>
                    <a:pt x="1742" y="2330"/>
                  </a:lnTo>
                  <a:lnTo>
                    <a:pt x="1745" y="2330"/>
                  </a:lnTo>
                  <a:lnTo>
                    <a:pt x="1751" y="2330"/>
                  </a:lnTo>
                  <a:lnTo>
                    <a:pt x="1757" y="2330"/>
                  </a:lnTo>
                  <a:lnTo>
                    <a:pt x="1761" y="2330"/>
                  </a:lnTo>
                  <a:lnTo>
                    <a:pt x="1767" y="2330"/>
                  </a:lnTo>
                  <a:lnTo>
                    <a:pt x="1772" y="2330"/>
                  </a:lnTo>
                  <a:lnTo>
                    <a:pt x="1778" y="2330"/>
                  </a:lnTo>
                  <a:lnTo>
                    <a:pt x="1782" y="2330"/>
                  </a:lnTo>
                  <a:lnTo>
                    <a:pt x="1788" y="2330"/>
                  </a:lnTo>
                  <a:lnTo>
                    <a:pt x="1793" y="2330"/>
                  </a:lnTo>
                  <a:lnTo>
                    <a:pt x="1799" y="2330"/>
                  </a:lnTo>
                  <a:lnTo>
                    <a:pt x="1803" y="2330"/>
                  </a:lnTo>
                  <a:lnTo>
                    <a:pt x="1809" y="2330"/>
                  </a:lnTo>
                  <a:lnTo>
                    <a:pt x="1815" y="2330"/>
                  </a:lnTo>
                  <a:lnTo>
                    <a:pt x="1818" y="2330"/>
                  </a:lnTo>
                  <a:lnTo>
                    <a:pt x="1824" y="2334"/>
                  </a:lnTo>
                  <a:lnTo>
                    <a:pt x="1830" y="2330"/>
                  </a:lnTo>
                  <a:lnTo>
                    <a:pt x="1836" y="2334"/>
                  </a:lnTo>
                  <a:lnTo>
                    <a:pt x="1840" y="2334"/>
                  </a:lnTo>
                  <a:lnTo>
                    <a:pt x="1845" y="2330"/>
                  </a:lnTo>
                  <a:lnTo>
                    <a:pt x="1851" y="2330"/>
                  </a:lnTo>
                  <a:lnTo>
                    <a:pt x="1857" y="2334"/>
                  </a:lnTo>
                  <a:lnTo>
                    <a:pt x="1861" y="2330"/>
                  </a:lnTo>
                  <a:lnTo>
                    <a:pt x="1866" y="2330"/>
                  </a:lnTo>
                  <a:lnTo>
                    <a:pt x="1872" y="2330"/>
                  </a:lnTo>
                  <a:lnTo>
                    <a:pt x="1876" y="2330"/>
                  </a:lnTo>
                  <a:lnTo>
                    <a:pt x="1882" y="2330"/>
                  </a:lnTo>
                  <a:lnTo>
                    <a:pt x="1888" y="2330"/>
                  </a:lnTo>
                  <a:lnTo>
                    <a:pt x="1893" y="2330"/>
                  </a:lnTo>
                  <a:lnTo>
                    <a:pt x="1897" y="2330"/>
                  </a:lnTo>
                  <a:lnTo>
                    <a:pt x="1903" y="2330"/>
                  </a:lnTo>
                  <a:lnTo>
                    <a:pt x="1909" y="2330"/>
                  </a:lnTo>
                  <a:lnTo>
                    <a:pt x="1913" y="2326"/>
                  </a:lnTo>
                  <a:lnTo>
                    <a:pt x="1918" y="2326"/>
                  </a:lnTo>
                  <a:lnTo>
                    <a:pt x="1924" y="2322"/>
                  </a:lnTo>
                  <a:lnTo>
                    <a:pt x="1930" y="2318"/>
                  </a:lnTo>
                  <a:lnTo>
                    <a:pt x="1934" y="2310"/>
                  </a:lnTo>
                  <a:lnTo>
                    <a:pt x="1939" y="2302"/>
                  </a:lnTo>
                  <a:lnTo>
                    <a:pt x="1945" y="2294"/>
                  </a:lnTo>
                  <a:lnTo>
                    <a:pt x="1951" y="2282"/>
                  </a:lnTo>
                  <a:lnTo>
                    <a:pt x="1955" y="2265"/>
                  </a:lnTo>
                  <a:lnTo>
                    <a:pt x="1961" y="2249"/>
                  </a:lnTo>
                  <a:lnTo>
                    <a:pt x="1966" y="2233"/>
                  </a:lnTo>
                  <a:lnTo>
                    <a:pt x="1970" y="2213"/>
                  </a:lnTo>
                  <a:lnTo>
                    <a:pt x="1976" y="2193"/>
                  </a:lnTo>
                  <a:lnTo>
                    <a:pt x="1982" y="2177"/>
                  </a:lnTo>
                  <a:lnTo>
                    <a:pt x="1987" y="2165"/>
                  </a:lnTo>
                  <a:lnTo>
                    <a:pt x="1991" y="2153"/>
                  </a:lnTo>
                  <a:lnTo>
                    <a:pt x="1997" y="2145"/>
                  </a:lnTo>
                  <a:lnTo>
                    <a:pt x="2003" y="2145"/>
                  </a:lnTo>
                  <a:lnTo>
                    <a:pt x="2009" y="2145"/>
                  </a:lnTo>
                  <a:lnTo>
                    <a:pt x="2012" y="2157"/>
                  </a:lnTo>
                  <a:lnTo>
                    <a:pt x="2018" y="2169"/>
                  </a:lnTo>
                  <a:lnTo>
                    <a:pt x="2024" y="2181"/>
                  </a:lnTo>
                  <a:lnTo>
                    <a:pt x="2028" y="2201"/>
                  </a:lnTo>
                  <a:lnTo>
                    <a:pt x="2033" y="2217"/>
                  </a:lnTo>
                  <a:lnTo>
                    <a:pt x="2039" y="2233"/>
                  </a:lnTo>
                  <a:lnTo>
                    <a:pt x="2045" y="2249"/>
                  </a:lnTo>
                  <a:lnTo>
                    <a:pt x="2049" y="2265"/>
                  </a:lnTo>
                  <a:lnTo>
                    <a:pt x="2055" y="2282"/>
                  </a:lnTo>
                  <a:lnTo>
                    <a:pt x="2060" y="2290"/>
                  </a:lnTo>
                  <a:lnTo>
                    <a:pt x="2066" y="2298"/>
                  </a:lnTo>
                  <a:lnTo>
                    <a:pt x="2070" y="2306"/>
                  </a:lnTo>
                  <a:lnTo>
                    <a:pt x="2076" y="2310"/>
                  </a:lnTo>
                  <a:lnTo>
                    <a:pt x="2081" y="2318"/>
                  </a:lnTo>
                  <a:lnTo>
                    <a:pt x="2085" y="2318"/>
                  </a:lnTo>
                  <a:lnTo>
                    <a:pt x="2091" y="2322"/>
                  </a:lnTo>
                  <a:lnTo>
                    <a:pt x="2097" y="2322"/>
                  </a:lnTo>
                  <a:lnTo>
                    <a:pt x="2103" y="2322"/>
                  </a:lnTo>
                  <a:lnTo>
                    <a:pt x="2106" y="2326"/>
                  </a:lnTo>
                  <a:lnTo>
                    <a:pt x="2112" y="2326"/>
                  </a:lnTo>
                  <a:lnTo>
                    <a:pt x="2118" y="2326"/>
                  </a:lnTo>
                  <a:lnTo>
                    <a:pt x="2124" y="2330"/>
                  </a:lnTo>
                  <a:lnTo>
                    <a:pt x="2128" y="2330"/>
                  </a:lnTo>
                  <a:lnTo>
                    <a:pt x="2133" y="2330"/>
                  </a:lnTo>
                  <a:lnTo>
                    <a:pt x="2139" y="2330"/>
                  </a:lnTo>
                  <a:lnTo>
                    <a:pt x="2143" y="2330"/>
                  </a:lnTo>
                  <a:lnTo>
                    <a:pt x="2149" y="2330"/>
                  </a:lnTo>
                  <a:lnTo>
                    <a:pt x="2154" y="2330"/>
                  </a:lnTo>
                  <a:lnTo>
                    <a:pt x="2160" y="2330"/>
                  </a:lnTo>
                  <a:lnTo>
                    <a:pt x="2164" y="2330"/>
                  </a:lnTo>
                  <a:lnTo>
                    <a:pt x="2170" y="2330"/>
                  </a:lnTo>
                  <a:lnTo>
                    <a:pt x="2176" y="2330"/>
                  </a:lnTo>
                  <a:lnTo>
                    <a:pt x="2179" y="2330"/>
                  </a:lnTo>
                  <a:lnTo>
                    <a:pt x="2185" y="2330"/>
                  </a:lnTo>
                  <a:lnTo>
                    <a:pt x="2191" y="2330"/>
                  </a:lnTo>
                  <a:lnTo>
                    <a:pt x="2197" y="2330"/>
                  </a:lnTo>
                  <a:lnTo>
                    <a:pt x="2201" y="2330"/>
                  </a:lnTo>
                  <a:lnTo>
                    <a:pt x="2206" y="2330"/>
                  </a:lnTo>
                  <a:lnTo>
                    <a:pt x="2212" y="2330"/>
                  </a:lnTo>
                  <a:lnTo>
                    <a:pt x="2218" y="2330"/>
                  </a:lnTo>
                  <a:lnTo>
                    <a:pt x="2222" y="2330"/>
                  </a:lnTo>
                  <a:lnTo>
                    <a:pt x="2227" y="2330"/>
                  </a:lnTo>
                  <a:lnTo>
                    <a:pt x="2233" y="2330"/>
                  </a:lnTo>
                  <a:lnTo>
                    <a:pt x="2237" y="2330"/>
                  </a:lnTo>
                  <a:lnTo>
                    <a:pt x="2243" y="2330"/>
                  </a:lnTo>
                  <a:lnTo>
                    <a:pt x="2249" y="2330"/>
                  </a:lnTo>
                  <a:lnTo>
                    <a:pt x="2254" y="2330"/>
                  </a:lnTo>
                  <a:lnTo>
                    <a:pt x="2258" y="2330"/>
                  </a:lnTo>
                  <a:lnTo>
                    <a:pt x="2264" y="2330"/>
                  </a:lnTo>
                  <a:lnTo>
                    <a:pt x="2270" y="2330"/>
                  </a:lnTo>
                  <a:lnTo>
                    <a:pt x="2275" y="2326"/>
                  </a:lnTo>
                  <a:lnTo>
                    <a:pt x="2279" y="2326"/>
                  </a:lnTo>
                  <a:lnTo>
                    <a:pt x="2285" y="2326"/>
                  </a:lnTo>
                  <a:lnTo>
                    <a:pt x="2291" y="2326"/>
                  </a:lnTo>
                  <a:lnTo>
                    <a:pt x="2295" y="2326"/>
                  </a:lnTo>
                  <a:lnTo>
                    <a:pt x="2300" y="2322"/>
                  </a:lnTo>
                  <a:lnTo>
                    <a:pt x="2306" y="2322"/>
                  </a:lnTo>
                  <a:lnTo>
                    <a:pt x="2312" y="2322"/>
                  </a:lnTo>
                  <a:lnTo>
                    <a:pt x="2316" y="2322"/>
                  </a:lnTo>
                  <a:lnTo>
                    <a:pt x="2321" y="2322"/>
                  </a:lnTo>
                  <a:lnTo>
                    <a:pt x="2327" y="2322"/>
                  </a:lnTo>
                  <a:lnTo>
                    <a:pt x="2333" y="2322"/>
                  </a:lnTo>
                  <a:lnTo>
                    <a:pt x="2337" y="2322"/>
                  </a:lnTo>
                  <a:lnTo>
                    <a:pt x="2343" y="2322"/>
                  </a:lnTo>
                  <a:lnTo>
                    <a:pt x="2348" y="2326"/>
                  </a:lnTo>
                  <a:lnTo>
                    <a:pt x="2352" y="2326"/>
                  </a:lnTo>
                  <a:lnTo>
                    <a:pt x="2358" y="2326"/>
                  </a:lnTo>
                  <a:lnTo>
                    <a:pt x="2364" y="2326"/>
                  </a:lnTo>
                  <a:lnTo>
                    <a:pt x="2369" y="2330"/>
                  </a:lnTo>
                  <a:lnTo>
                    <a:pt x="2373" y="2330"/>
                  </a:lnTo>
                  <a:lnTo>
                    <a:pt x="2379" y="2330"/>
                  </a:lnTo>
                  <a:lnTo>
                    <a:pt x="2385" y="2330"/>
                  </a:lnTo>
                  <a:lnTo>
                    <a:pt x="2391" y="2330"/>
                  </a:lnTo>
                  <a:lnTo>
                    <a:pt x="2394" y="2330"/>
                  </a:lnTo>
                  <a:lnTo>
                    <a:pt x="2400" y="2330"/>
                  </a:lnTo>
                  <a:lnTo>
                    <a:pt x="2406" y="2330"/>
                  </a:lnTo>
                  <a:lnTo>
                    <a:pt x="2410" y="2330"/>
                  </a:lnTo>
                  <a:lnTo>
                    <a:pt x="2416" y="2330"/>
                  </a:lnTo>
                  <a:lnTo>
                    <a:pt x="2421" y="2330"/>
                  </a:lnTo>
                  <a:lnTo>
                    <a:pt x="2427" y="2330"/>
                  </a:lnTo>
                  <a:lnTo>
                    <a:pt x="2431" y="2334"/>
                  </a:lnTo>
                  <a:lnTo>
                    <a:pt x="2437" y="2334"/>
                  </a:lnTo>
                  <a:lnTo>
                    <a:pt x="2442" y="2330"/>
                  </a:lnTo>
                  <a:lnTo>
                    <a:pt x="2446" y="2330"/>
                  </a:lnTo>
                  <a:lnTo>
                    <a:pt x="2452" y="2330"/>
                  </a:lnTo>
                  <a:lnTo>
                    <a:pt x="2458" y="2330"/>
                  </a:lnTo>
                  <a:lnTo>
                    <a:pt x="2464" y="2330"/>
                  </a:lnTo>
                  <a:lnTo>
                    <a:pt x="2467" y="2330"/>
                  </a:lnTo>
                  <a:lnTo>
                    <a:pt x="2473" y="2330"/>
                  </a:lnTo>
                  <a:lnTo>
                    <a:pt x="2479" y="2330"/>
                  </a:lnTo>
                  <a:lnTo>
                    <a:pt x="2485" y="2330"/>
                  </a:lnTo>
                  <a:lnTo>
                    <a:pt x="2489" y="2330"/>
                  </a:lnTo>
                  <a:lnTo>
                    <a:pt x="2494" y="2330"/>
                  </a:lnTo>
                  <a:lnTo>
                    <a:pt x="2500" y="2330"/>
                  </a:lnTo>
                  <a:lnTo>
                    <a:pt x="2504" y="2330"/>
                  </a:lnTo>
                  <a:lnTo>
                    <a:pt x="2510" y="2330"/>
                  </a:lnTo>
                  <a:lnTo>
                    <a:pt x="2515" y="2330"/>
                  </a:lnTo>
                  <a:lnTo>
                    <a:pt x="2521" y="2330"/>
                  </a:lnTo>
                  <a:lnTo>
                    <a:pt x="2525" y="2330"/>
                  </a:lnTo>
                  <a:lnTo>
                    <a:pt x="2531" y="2330"/>
                  </a:lnTo>
                  <a:lnTo>
                    <a:pt x="2537" y="2330"/>
                  </a:lnTo>
                  <a:lnTo>
                    <a:pt x="2542" y="2330"/>
                  </a:lnTo>
                  <a:lnTo>
                    <a:pt x="2546" y="2330"/>
                  </a:lnTo>
                  <a:lnTo>
                    <a:pt x="2552" y="2330"/>
                  </a:lnTo>
                  <a:lnTo>
                    <a:pt x="2558" y="2330"/>
                  </a:lnTo>
                  <a:lnTo>
                    <a:pt x="2561" y="2330"/>
                  </a:lnTo>
                  <a:lnTo>
                    <a:pt x="2567" y="2330"/>
                  </a:lnTo>
                  <a:lnTo>
                    <a:pt x="2573" y="2330"/>
                  </a:lnTo>
                  <a:lnTo>
                    <a:pt x="2579" y="2330"/>
                  </a:lnTo>
                  <a:lnTo>
                    <a:pt x="2583" y="2330"/>
                  </a:lnTo>
                  <a:lnTo>
                    <a:pt x="2588" y="2330"/>
                  </a:lnTo>
                  <a:lnTo>
                    <a:pt x="2594" y="2330"/>
                  </a:lnTo>
                  <a:lnTo>
                    <a:pt x="2600" y="2330"/>
                  </a:lnTo>
                  <a:lnTo>
                    <a:pt x="2604" y="2330"/>
                  </a:lnTo>
                  <a:lnTo>
                    <a:pt x="2609" y="2326"/>
                  </a:lnTo>
                  <a:lnTo>
                    <a:pt x="2615" y="2326"/>
                  </a:lnTo>
                  <a:lnTo>
                    <a:pt x="2619" y="2326"/>
                  </a:lnTo>
                  <a:lnTo>
                    <a:pt x="2625" y="2326"/>
                  </a:lnTo>
                  <a:lnTo>
                    <a:pt x="2631" y="2326"/>
                  </a:lnTo>
                  <a:lnTo>
                    <a:pt x="2636" y="2322"/>
                  </a:lnTo>
                  <a:lnTo>
                    <a:pt x="2640" y="2322"/>
                  </a:lnTo>
                  <a:lnTo>
                    <a:pt x="2646" y="2318"/>
                  </a:lnTo>
                  <a:lnTo>
                    <a:pt x="2652" y="2318"/>
                  </a:lnTo>
                  <a:lnTo>
                    <a:pt x="2657" y="2310"/>
                  </a:lnTo>
                  <a:lnTo>
                    <a:pt x="2661" y="2302"/>
                  </a:lnTo>
                  <a:lnTo>
                    <a:pt x="2667" y="2290"/>
                  </a:lnTo>
                  <a:lnTo>
                    <a:pt x="2673" y="2269"/>
                  </a:lnTo>
                  <a:lnTo>
                    <a:pt x="2677" y="2241"/>
                  </a:lnTo>
                  <a:lnTo>
                    <a:pt x="2682" y="2201"/>
                  </a:lnTo>
                  <a:lnTo>
                    <a:pt x="2688" y="2145"/>
                  </a:lnTo>
                  <a:lnTo>
                    <a:pt x="2694" y="2069"/>
                  </a:lnTo>
                  <a:lnTo>
                    <a:pt x="2698" y="1964"/>
                  </a:lnTo>
                  <a:lnTo>
                    <a:pt x="2704" y="1836"/>
                  </a:lnTo>
                  <a:lnTo>
                    <a:pt x="2709" y="1679"/>
                  </a:lnTo>
                  <a:lnTo>
                    <a:pt x="2715" y="1494"/>
                  </a:lnTo>
                  <a:lnTo>
                    <a:pt x="2719" y="1281"/>
                  </a:lnTo>
                  <a:lnTo>
                    <a:pt x="2725" y="1052"/>
                  </a:lnTo>
                  <a:lnTo>
                    <a:pt x="2730" y="816"/>
                  </a:lnTo>
                  <a:lnTo>
                    <a:pt x="2734" y="587"/>
                  </a:lnTo>
                  <a:lnTo>
                    <a:pt x="2740" y="374"/>
                  </a:lnTo>
                  <a:lnTo>
                    <a:pt x="2746" y="201"/>
                  </a:lnTo>
                  <a:lnTo>
                    <a:pt x="2752" y="76"/>
                  </a:lnTo>
                  <a:lnTo>
                    <a:pt x="2755" y="8"/>
                  </a:lnTo>
                  <a:lnTo>
                    <a:pt x="2761" y="0"/>
                  </a:lnTo>
                  <a:lnTo>
                    <a:pt x="2767" y="52"/>
                  </a:lnTo>
                  <a:lnTo>
                    <a:pt x="2771" y="161"/>
                  </a:lnTo>
                  <a:lnTo>
                    <a:pt x="2777" y="313"/>
                  </a:lnTo>
                  <a:lnTo>
                    <a:pt x="2782" y="502"/>
                  </a:lnTo>
                  <a:lnTo>
                    <a:pt x="2788" y="707"/>
                  </a:lnTo>
                  <a:lnTo>
                    <a:pt x="2792" y="920"/>
                  </a:lnTo>
                  <a:lnTo>
                    <a:pt x="2798" y="1129"/>
                  </a:lnTo>
                  <a:lnTo>
                    <a:pt x="2803" y="1326"/>
                  </a:lnTo>
                  <a:lnTo>
                    <a:pt x="2809" y="1502"/>
                  </a:lnTo>
                  <a:lnTo>
                    <a:pt x="2813" y="1659"/>
                  </a:lnTo>
                  <a:lnTo>
                    <a:pt x="2819" y="1792"/>
                  </a:lnTo>
                  <a:lnTo>
                    <a:pt x="2825" y="1904"/>
                  </a:lnTo>
                  <a:lnTo>
                    <a:pt x="2828" y="1992"/>
                  </a:lnTo>
                  <a:lnTo>
                    <a:pt x="2834" y="2069"/>
                  </a:lnTo>
                  <a:lnTo>
                    <a:pt x="2840" y="2125"/>
                  </a:lnTo>
                  <a:lnTo>
                    <a:pt x="2846" y="2169"/>
                  </a:lnTo>
                  <a:lnTo>
                    <a:pt x="2849" y="2205"/>
                  </a:lnTo>
                  <a:lnTo>
                    <a:pt x="2855" y="2233"/>
                  </a:lnTo>
                  <a:lnTo>
                    <a:pt x="2861" y="2253"/>
                  </a:lnTo>
                  <a:lnTo>
                    <a:pt x="2867" y="2269"/>
                  </a:lnTo>
                  <a:lnTo>
                    <a:pt x="2871" y="2282"/>
                  </a:lnTo>
                  <a:lnTo>
                    <a:pt x="2876" y="2290"/>
                  </a:lnTo>
                  <a:lnTo>
                    <a:pt x="2882" y="2298"/>
                  </a:lnTo>
                  <a:lnTo>
                    <a:pt x="2886" y="2302"/>
                  </a:lnTo>
                  <a:lnTo>
                    <a:pt x="2892" y="2306"/>
                  </a:lnTo>
                  <a:lnTo>
                    <a:pt x="2897" y="2310"/>
                  </a:lnTo>
                  <a:lnTo>
                    <a:pt x="2903" y="2314"/>
                  </a:lnTo>
                  <a:lnTo>
                    <a:pt x="2907" y="2314"/>
                  </a:lnTo>
                  <a:lnTo>
                    <a:pt x="2913" y="2314"/>
                  </a:lnTo>
                  <a:lnTo>
                    <a:pt x="2919" y="2318"/>
                  </a:lnTo>
                  <a:lnTo>
                    <a:pt x="2924" y="2318"/>
                  </a:lnTo>
                  <a:lnTo>
                    <a:pt x="2928" y="2318"/>
                  </a:lnTo>
                  <a:lnTo>
                    <a:pt x="2934" y="2318"/>
                  </a:lnTo>
                  <a:lnTo>
                    <a:pt x="2940" y="2318"/>
                  </a:lnTo>
                  <a:lnTo>
                    <a:pt x="2944" y="2322"/>
                  </a:lnTo>
                  <a:lnTo>
                    <a:pt x="2949" y="2322"/>
                  </a:lnTo>
                  <a:lnTo>
                    <a:pt x="2955" y="2322"/>
                  </a:lnTo>
                  <a:lnTo>
                    <a:pt x="2961" y="2322"/>
                  </a:lnTo>
                  <a:lnTo>
                    <a:pt x="2965" y="2322"/>
                  </a:lnTo>
                  <a:lnTo>
                    <a:pt x="2970" y="2322"/>
                  </a:lnTo>
                  <a:lnTo>
                    <a:pt x="2976" y="2322"/>
                  </a:lnTo>
                  <a:lnTo>
                    <a:pt x="2982" y="2322"/>
                  </a:lnTo>
                  <a:lnTo>
                    <a:pt x="2986" y="2322"/>
                  </a:lnTo>
                  <a:lnTo>
                    <a:pt x="2992" y="2322"/>
                  </a:lnTo>
                  <a:lnTo>
                    <a:pt x="2997" y="2322"/>
                  </a:lnTo>
                  <a:lnTo>
                    <a:pt x="3001" y="2322"/>
                  </a:lnTo>
                  <a:lnTo>
                    <a:pt x="3007" y="2322"/>
                  </a:lnTo>
                  <a:lnTo>
                    <a:pt x="3013" y="2326"/>
                  </a:lnTo>
                  <a:lnTo>
                    <a:pt x="3018" y="2326"/>
                  </a:lnTo>
                  <a:lnTo>
                    <a:pt x="3022" y="2326"/>
                  </a:lnTo>
                  <a:lnTo>
                    <a:pt x="3028" y="2326"/>
                  </a:lnTo>
                  <a:lnTo>
                    <a:pt x="3034" y="2326"/>
                  </a:lnTo>
                  <a:lnTo>
                    <a:pt x="3038" y="2326"/>
                  </a:lnTo>
                  <a:lnTo>
                    <a:pt x="3043" y="2326"/>
                  </a:lnTo>
                  <a:lnTo>
                    <a:pt x="3049" y="2326"/>
                  </a:lnTo>
                  <a:lnTo>
                    <a:pt x="3055" y="2322"/>
                  </a:lnTo>
                  <a:lnTo>
                    <a:pt x="3059" y="2322"/>
                  </a:lnTo>
                  <a:lnTo>
                    <a:pt x="3065" y="2318"/>
                  </a:lnTo>
                  <a:lnTo>
                    <a:pt x="3070" y="2314"/>
                  </a:lnTo>
                  <a:lnTo>
                    <a:pt x="3076" y="2310"/>
                  </a:lnTo>
                  <a:lnTo>
                    <a:pt x="3080" y="2302"/>
                  </a:lnTo>
                  <a:lnTo>
                    <a:pt x="3086" y="2290"/>
                  </a:lnTo>
                  <a:lnTo>
                    <a:pt x="3091" y="2278"/>
                  </a:lnTo>
                  <a:lnTo>
                    <a:pt x="3095" y="2261"/>
                  </a:lnTo>
                  <a:lnTo>
                    <a:pt x="3101" y="2245"/>
                  </a:lnTo>
                  <a:lnTo>
                    <a:pt x="3107" y="2225"/>
                  </a:lnTo>
                  <a:lnTo>
                    <a:pt x="3113" y="2205"/>
                  </a:lnTo>
                  <a:lnTo>
                    <a:pt x="3116" y="2185"/>
                  </a:lnTo>
                  <a:lnTo>
                    <a:pt x="3122" y="2165"/>
                  </a:lnTo>
                  <a:lnTo>
                    <a:pt x="3128" y="2149"/>
                  </a:lnTo>
                  <a:lnTo>
                    <a:pt x="3134" y="2133"/>
                  </a:lnTo>
                  <a:lnTo>
                    <a:pt x="3137" y="2125"/>
                  </a:lnTo>
                  <a:lnTo>
                    <a:pt x="3143" y="2117"/>
                  </a:lnTo>
                  <a:lnTo>
                    <a:pt x="3149" y="2121"/>
                  </a:lnTo>
                  <a:lnTo>
                    <a:pt x="3153" y="2125"/>
                  </a:lnTo>
                  <a:lnTo>
                    <a:pt x="3159" y="2137"/>
                  </a:lnTo>
                  <a:lnTo>
                    <a:pt x="3164" y="2153"/>
                  </a:lnTo>
                  <a:lnTo>
                    <a:pt x="3170" y="2169"/>
                  </a:lnTo>
                  <a:lnTo>
                    <a:pt x="3174" y="2189"/>
                  </a:lnTo>
                  <a:lnTo>
                    <a:pt x="3180" y="2209"/>
                  </a:lnTo>
                  <a:lnTo>
                    <a:pt x="3185" y="2229"/>
                  </a:lnTo>
                  <a:lnTo>
                    <a:pt x="3191" y="2245"/>
                  </a:lnTo>
                  <a:lnTo>
                    <a:pt x="3195" y="2261"/>
                  </a:lnTo>
                  <a:lnTo>
                    <a:pt x="3201" y="2274"/>
                  </a:lnTo>
                  <a:lnTo>
                    <a:pt x="3207" y="2286"/>
                  </a:lnTo>
                  <a:lnTo>
                    <a:pt x="3210" y="2298"/>
                  </a:lnTo>
                  <a:lnTo>
                    <a:pt x="3216" y="2302"/>
                  </a:lnTo>
                  <a:lnTo>
                    <a:pt x="3222" y="2310"/>
                  </a:lnTo>
                  <a:lnTo>
                    <a:pt x="3228" y="2310"/>
                  </a:lnTo>
                  <a:lnTo>
                    <a:pt x="3232" y="2314"/>
                  </a:lnTo>
                  <a:lnTo>
                    <a:pt x="3237" y="2318"/>
                  </a:lnTo>
                  <a:lnTo>
                    <a:pt x="3243" y="2318"/>
                  </a:lnTo>
                  <a:lnTo>
                    <a:pt x="3249" y="2318"/>
                  </a:lnTo>
                  <a:lnTo>
                    <a:pt x="3253" y="2322"/>
                  </a:lnTo>
                  <a:lnTo>
                    <a:pt x="3258" y="2322"/>
                  </a:lnTo>
                  <a:lnTo>
                    <a:pt x="3264" y="2322"/>
                  </a:lnTo>
                  <a:lnTo>
                    <a:pt x="3268" y="2322"/>
                  </a:lnTo>
                  <a:lnTo>
                    <a:pt x="3274" y="2322"/>
                  </a:lnTo>
                  <a:lnTo>
                    <a:pt x="3280" y="2322"/>
                  </a:lnTo>
                  <a:lnTo>
                    <a:pt x="3285" y="2326"/>
                  </a:lnTo>
                  <a:lnTo>
                    <a:pt x="3289" y="2326"/>
                  </a:lnTo>
                  <a:lnTo>
                    <a:pt x="3295" y="2326"/>
                  </a:lnTo>
                  <a:lnTo>
                    <a:pt x="3301" y="2326"/>
                  </a:lnTo>
                  <a:lnTo>
                    <a:pt x="3305" y="2326"/>
                  </a:lnTo>
                  <a:lnTo>
                    <a:pt x="3310" y="2326"/>
                  </a:lnTo>
                  <a:lnTo>
                    <a:pt x="3316" y="2326"/>
                  </a:lnTo>
                  <a:lnTo>
                    <a:pt x="3322" y="2330"/>
                  </a:lnTo>
                  <a:lnTo>
                    <a:pt x="3326" y="2330"/>
                  </a:lnTo>
                  <a:lnTo>
                    <a:pt x="3331" y="2330"/>
                  </a:lnTo>
                  <a:lnTo>
                    <a:pt x="3337" y="2330"/>
                  </a:lnTo>
                  <a:lnTo>
                    <a:pt x="3343" y="2330"/>
                  </a:lnTo>
                  <a:lnTo>
                    <a:pt x="3347" y="2330"/>
                  </a:lnTo>
                  <a:lnTo>
                    <a:pt x="3353" y="2330"/>
                  </a:lnTo>
                  <a:lnTo>
                    <a:pt x="3358" y="2330"/>
                  </a:lnTo>
                  <a:lnTo>
                    <a:pt x="3362" y="2330"/>
                  </a:lnTo>
                  <a:lnTo>
                    <a:pt x="3368" y="2330"/>
                  </a:lnTo>
                  <a:lnTo>
                    <a:pt x="3374" y="2330"/>
                  </a:lnTo>
                  <a:lnTo>
                    <a:pt x="3379" y="2334"/>
                  </a:lnTo>
                  <a:lnTo>
                    <a:pt x="3383" y="2330"/>
                  </a:lnTo>
                  <a:lnTo>
                    <a:pt x="3389" y="2330"/>
                  </a:lnTo>
                  <a:lnTo>
                    <a:pt x="3395" y="2330"/>
                  </a:lnTo>
                  <a:lnTo>
                    <a:pt x="3401" y="2334"/>
                  </a:lnTo>
                  <a:lnTo>
                    <a:pt x="3404" y="2334"/>
                  </a:lnTo>
                  <a:lnTo>
                    <a:pt x="3410" y="2334"/>
                  </a:lnTo>
                  <a:lnTo>
                    <a:pt x="3416" y="2334"/>
                  </a:lnTo>
                  <a:lnTo>
                    <a:pt x="3420" y="2334"/>
                  </a:lnTo>
                  <a:lnTo>
                    <a:pt x="3425" y="2334"/>
                  </a:lnTo>
                  <a:lnTo>
                    <a:pt x="3431" y="2334"/>
                  </a:lnTo>
                  <a:lnTo>
                    <a:pt x="3437" y="2330"/>
                  </a:lnTo>
                  <a:lnTo>
                    <a:pt x="3441" y="2330"/>
                  </a:lnTo>
                  <a:lnTo>
                    <a:pt x="3447" y="2334"/>
                  </a:lnTo>
                  <a:lnTo>
                    <a:pt x="3452" y="2334"/>
                  </a:lnTo>
                  <a:lnTo>
                    <a:pt x="3458" y="2334"/>
                  </a:lnTo>
                  <a:lnTo>
                    <a:pt x="3462" y="2334"/>
                  </a:lnTo>
                  <a:lnTo>
                    <a:pt x="3468" y="2334"/>
                  </a:lnTo>
                  <a:lnTo>
                    <a:pt x="3473" y="2334"/>
                  </a:lnTo>
                  <a:lnTo>
                    <a:pt x="3477" y="2334"/>
                  </a:lnTo>
                  <a:lnTo>
                    <a:pt x="3483" y="2334"/>
                  </a:lnTo>
                  <a:lnTo>
                    <a:pt x="3489" y="2334"/>
                  </a:lnTo>
                  <a:lnTo>
                    <a:pt x="3495" y="2334"/>
                  </a:lnTo>
                  <a:lnTo>
                    <a:pt x="3498" y="2334"/>
                  </a:lnTo>
                  <a:lnTo>
                    <a:pt x="3504" y="2334"/>
                  </a:lnTo>
                  <a:lnTo>
                    <a:pt x="3510" y="2334"/>
                  </a:lnTo>
                  <a:lnTo>
                    <a:pt x="3516" y="2334"/>
                  </a:lnTo>
                  <a:lnTo>
                    <a:pt x="3520" y="2334"/>
                  </a:lnTo>
                  <a:lnTo>
                    <a:pt x="3525" y="2334"/>
                  </a:lnTo>
                  <a:lnTo>
                    <a:pt x="3531" y="2334"/>
                  </a:lnTo>
                  <a:lnTo>
                    <a:pt x="3535" y="2334"/>
                  </a:lnTo>
                  <a:lnTo>
                    <a:pt x="3541" y="2334"/>
                  </a:lnTo>
                  <a:lnTo>
                    <a:pt x="3546" y="2334"/>
                  </a:lnTo>
                  <a:lnTo>
                    <a:pt x="3552" y="2334"/>
                  </a:lnTo>
                  <a:lnTo>
                    <a:pt x="3556" y="2334"/>
                  </a:lnTo>
                  <a:lnTo>
                    <a:pt x="3562" y="2334"/>
                  </a:lnTo>
                  <a:lnTo>
                    <a:pt x="3568" y="2330"/>
                  </a:lnTo>
                  <a:lnTo>
                    <a:pt x="3573" y="2330"/>
                  </a:lnTo>
                  <a:lnTo>
                    <a:pt x="3577" y="2330"/>
                  </a:lnTo>
                  <a:lnTo>
                    <a:pt x="3583" y="2334"/>
                  </a:lnTo>
                  <a:lnTo>
                    <a:pt x="3589" y="2330"/>
                  </a:lnTo>
                  <a:lnTo>
                    <a:pt x="3593" y="2334"/>
                  </a:lnTo>
                  <a:lnTo>
                    <a:pt x="3598" y="2330"/>
                  </a:lnTo>
                  <a:lnTo>
                    <a:pt x="3604" y="2334"/>
                  </a:lnTo>
                  <a:lnTo>
                    <a:pt x="3610" y="2334"/>
                  </a:lnTo>
                  <a:lnTo>
                    <a:pt x="3614" y="2330"/>
                  </a:lnTo>
                  <a:lnTo>
                    <a:pt x="3619" y="2330"/>
                  </a:lnTo>
                  <a:lnTo>
                    <a:pt x="3625" y="2330"/>
                  </a:lnTo>
                  <a:lnTo>
                    <a:pt x="3629" y="2334"/>
                  </a:lnTo>
                  <a:lnTo>
                    <a:pt x="3635" y="2334"/>
                  </a:lnTo>
                  <a:lnTo>
                    <a:pt x="3641" y="2334"/>
                  </a:lnTo>
                  <a:lnTo>
                    <a:pt x="3646" y="2334"/>
                  </a:lnTo>
                  <a:lnTo>
                    <a:pt x="3650" y="2334"/>
                  </a:lnTo>
                  <a:lnTo>
                    <a:pt x="3656" y="2334"/>
                  </a:lnTo>
                  <a:lnTo>
                    <a:pt x="3662" y="2334"/>
                  </a:lnTo>
                  <a:lnTo>
                    <a:pt x="3667" y="2334"/>
                  </a:lnTo>
                  <a:lnTo>
                    <a:pt x="3671" y="2334"/>
                  </a:lnTo>
                  <a:lnTo>
                    <a:pt x="3677" y="2334"/>
                  </a:lnTo>
                  <a:lnTo>
                    <a:pt x="3683" y="2334"/>
                  </a:lnTo>
                  <a:lnTo>
                    <a:pt x="3687" y="2334"/>
                  </a:lnTo>
                  <a:lnTo>
                    <a:pt x="3692" y="2334"/>
                  </a:lnTo>
                  <a:lnTo>
                    <a:pt x="3698" y="2334"/>
                  </a:lnTo>
                  <a:lnTo>
                    <a:pt x="3704" y="2334"/>
                  </a:lnTo>
                  <a:lnTo>
                    <a:pt x="3708" y="2334"/>
                  </a:lnTo>
                  <a:lnTo>
                    <a:pt x="3713" y="2334"/>
                  </a:lnTo>
                  <a:lnTo>
                    <a:pt x="3719" y="2334"/>
                  </a:lnTo>
                  <a:lnTo>
                    <a:pt x="3725" y="2334"/>
                  </a:lnTo>
                  <a:lnTo>
                    <a:pt x="3729" y="2334"/>
                  </a:lnTo>
                  <a:lnTo>
                    <a:pt x="3735" y="2338"/>
                  </a:lnTo>
                  <a:lnTo>
                    <a:pt x="3740" y="2338"/>
                  </a:lnTo>
                  <a:lnTo>
                    <a:pt x="3744" y="2334"/>
                  </a:lnTo>
                  <a:lnTo>
                    <a:pt x="3750" y="2334"/>
                  </a:lnTo>
                  <a:lnTo>
                    <a:pt x="3756" y="2334"/>
                  </a:lnTo>
                  <a:lnTo>
                    <a:pt x="3761" y="2338"/>
                  </a:lnTo>
                  <a:lnTo>
                    <a:pt x="3765" y="2338"/>
                  </a:lnTo>
                  <a:lnTo>
                    <a:pt x="3771" y="2338"/>
                  </a:lnTo>
                  <a:lnTo>
                    <a:pt x="3777" y="2334"/>
                  </a:lnTo>
                  <a:lnTo>
                    <a:pt x="3783" y="2334"/>
                  </a:lnTo>
                  <a:lnTo>
                    <a:pt x="3786" y="2334"/>
                  </a:lnTo>
                  <a:lnTo>
                    <a:pt x="3792" y="2338"/>
                  </a:lnTo>
                  <a:lnTo>
                    <a:pt x="3798" y="2338"/>
                  </a:lnTo>
                  <a:lnTo>
                    <a:pt x="3802" y="2334"/>
                  </a:lnTo>
                  <a:lnTo>
                    <a:pt x="3808" y="2338"/>
                  </a:lnTo>
                  <a:lnTo>
                    <a:pt x="3813" y="2334"/>
                  </a:lnTo>
                  <a:lnTo>
                    <a:pt x="3819" y="2338"/>
                  </a:lnTo>
                  <a:lnTo>
                    <a:pt x="3823" y="2334"/>
                  </a:lnTo>
                  <a:lnTo>
                    <a:pt x="3829" y="2334"/>
                  </a:lnTo>
                  <a:lnTo>
                    <a:pt x="3834" y="2334"/>
                  </a:lnTo>
                  <a:lnTo>
                    <a:pt x="3840" y="2334"/>
                  </a:lnTo>
                  <a:lnTo>
                    <a:pt x="3844" y="2334"/>
                  </a:lnTo>
                  <a:lnTo>
                    <a:pt x="3850" y="2334"/>
                  </a:lnTo>
                  <a:lnTo>
                    <a:pt x="3856" y="2334"/>
                  </a:lnTo>
                  <a:lnTo>
                    <a:pt x="3859" y="2334"/>
                  </a:lnTo>
                  <a:lnTo>
                    <a:pt x="3865" y="2334"/>
                  </a:lnTo>
                  <a:lnTo>
                    <a:pt x="3871" y="2330"/>
                  </a:lnTo>
                  <a:lnTo>
                    <a:pt x="3877" y="2330"/>
                  </a:lnTo>
                  <a:lnTo>
                    <a:pt x="3881" y="2330"/>
                  </a:lnTo>
                  <a:lnTo>
                    <a:pt x="3886" y="2330"/>
                  </a:lnTo>
                  <a:lnTo>
                    <a:pt x="3892" y="2330"/>
                  </a:lnTo>
                  <a:lnTo>
                    <a:pt x="3896" y="2326"/>
                  </a:lnTo>
                  <a:lnTo>
                    <a:pt x="3902" y="2326"/>
                  </a:lnTo>
                  <a:lnTo>
                    <a:pt x="3907" y="2326"/>
                  </a:lnTo>
                  <a:lnTo>
                    <a:pt x="3913" y="2326"/>
                  </a:lnTo>
                  <a:lnTo>
                    <a:pt x="3917" y="2326"/>
                  </a:lnTo>
                  <a:lnTo>
                    <a:pt x="3923" y="2326"/>
                  </a:lnTo>
                  <a:lnTo>
                    <a:pt x="3929" y="2326"/>
                  </a:lnTo>
                  <a:lnTo>
                    <a:pt x="3934" y="2330"/>
                  </a:lnTo>
                  <a:lnTo>
                    <a:pt x="3938" y="2330"/>
                  </a:lnTo>
                  <a:lnTo>
                    <a:pt x="3944" y="2330"/>
                  </a:lnTo>
                  <a:lnTo>
                    <a:pt x="3950" y="2330"/>
                  </a:lnTo>
                  <a:lnTo>
                    <a:pt x="3953" y="2330"/>
                  </a:lnTo>
                  <a:lnTo>
                    <a:pt x="3959" y="2330"/>
                  </a:lnTo>
                  <a:lnTo>
                    <a:pt x="3965" y="2334"/>
                  </a:lnTo>
                  <a:lnTo>
                    <a:pt x="3971" y="2334"/>
                  </a:lnTo>
                  <a:lnTo>
                    <a:pt x="3975" y="2334"/>
                  </a:lnTo>
                  <a:lnTo>
                    <a:pt x="3980" y="2334"/>
                  </a:lnTo>
                  <a:lnTo>
                    <a:pt x="3986" y="2334"/>
                  </a:lnTo>
                  <a:lnTo>
                    <a:pt x="3992" y="2334"/>
                  </a:lnTo>
                  <a:lnTo>
                    <a:pt x="3996" y="2334"/>
                  </a:lnTo>
                  <a:lnTo>
                    <a:pt x="4001" y="2334"/>
                  </a:lnTo>
                  <a:lnTo>
                    <a:pt x="4007" y="2334"/>
                  </a:lnTo>
                  <a:lnTo>
                    <a:pt x="4011" y="2334"/>
                  </a:lnTo>
                  <a:lnTo>
                    <a:pt x="4017" y="2334"/>
                  </a:lnTo>
                  <a:lnTo>
                    <a:pt x="4023" y="2334"/>
                  </a:lnTo>
                  <a:lnTo>
                    <a:pt x="4028" y="2334"/>
                  </a:lnTo>
                  <a:lnTo>
                    <a:pt x="4032" y="2334"/>
                  </a:lnTo>
                  <a:lnTo>
                    <a:pt x="4038" y="2334"/>
                  </a:lnTo>
                  <a:lnTo>
                    <a:pt x="4044" y="2334"/>
                  </a:lnTo>
                  <a:lnTo>
                    <a:pt x="4049" y="2330"/>
                  </a:lnTo>
                  <a:lnTo>
                    <a:pt x="4053" y="2330"/>
                  </a:lnTo>
                  <a:lnTo>
                    <a:pt x="4059" y="2330"/>
                  </a:lnTo>
                  <a:lnTo>
                    <a:pt x="4065" y="2330"/>
                  </a:lnTo>
                  <a:lnTo>
                    <a:pt x="4069" y="2330"/>
                  </a:lnTo>
                  <a:lnTo>
                    <a:pt x="4074" y="2330"/>
                  </a:lnTo>
                  <a:lnTo>
                    <a:pt x="4080" y="2330"/>
                  </a:lnTo>
                  <a:lnTo>
                    <a:pt x="4086" y="2330"/>
                  </a:lnTo>
                  <a:lnTo>
                    <a:pt x="4090" y="2330"/>
                  </a:lnTo>
                  <a:lnTo>
                    <a:pt x="4096" y="2330"/>
                  </a:lnTo>
                  <a:lnTo>
                    <a:pt x="4101" y="2330"/>
                  </a:lnTo>
                  <a:lnTo>
                    <a:pt x="4107" y="2330"/>
                  </a:lnTo>
                  <a:lnTo>
                    <a:pt x="4111" y="2330"/>
                  </a:lnTo>
                  <a:lnTo>
                    <a:pt x="4117" y="2330"/>
                  </a:lnTo>
                  <a:lnTo>
                    <a:pt x="4122" y="2334"/>
                  </a:lnTo>
                  <a:lnTo>
                    <a:pt x="4126" y="2334"/>
                  </a:lnTo>
                  <a:lnTo>
                    <a:pt x="4132" y="2334"/>
                  </a:lnTo>
                  <a:lnTo>
                    <a:pt x="4138" y="2334"/>
                  </a:lnTo>
                  <a:lnTo>
                    <a:pt x="4144" y="2334"/>
                  </a:lnTo>
                  <a:lnTo>
                    <a:pt x="4147" y="2334"/>
                  </a:lnTo>
                  <a:lnTo>
                    <a:pt x="4153" y="2334"/>
                  </a:lnTo>
                  <a:lnTo>
                    <a:pt x="4159" y="2334"/>
                  </a:lnTo>
                  <a:lnTo>
                    <a:pt x="4163" y="2334"/>
                  </a:lnTo>
                  <a:lnTo>
                    <a:pt x="4169" y="2334"/>
                  </a:lnTo>
                  <a:lnTo>
                    <a:pt x="4174" y="2334"/>
                  </a:lnTo>
                  <a:lnTo>
                    <a:pt x="4180" y="2334"/>
                  </a:lnTo>
                  <a:lnTo>
                    <a:pt x="4184" y="2334"/>
                  </a:lnTo>
                  <a:lnTo>
                    <a:pt x="4190" y="2334"/>
                  </a:lnTo>
                  <a:lnTo>
                    <a:pt x="4195" y="2334"/>
                  </a:lnTo>
                  <a:lnTo>
                    <a:pt x="4201" y="2334"/>
                  </a:lnTo>
                  <a:lnTo>
                    <a:pt x="4205" y="2334"/>
                  </a:lnTo>
                  <a:lnTo>
                    <a:pt x="4211" y="2334"/>
                  </a:lnTo>
                  <a:lnTo>
                    <a:pt x="4217" y="2334"/>
                  </a:lnTo>
                  <a:lnTo>
                    <a:pt x="4220" y="2334"/>
                  </a:lnTo>
                  <a:lnTo>
                    <a:pt x="4226" y="2334"/>
                  </a:lnTo>
                  <a:lnTo>
                    <a:pt x="4232" y="2334"/>
                  </a:lnTo>
                  <a:lnTo>
                    <a:pt x="4238" y="2334"/>
                  </a:lnTo>
                  <a:lnTo>
                    <a:pt x="4241" y="2334"/>
                  </a:lnTo>
                  <a:lnTo>
                    <a:pt x="4247" y="2334"/>
                  </a:lnTo>
                  <a:lnTo>
                    <a:pt x="4253" y="2334"/>
                  </a:lnTo>
                  <a:lnTo>
                    <a:pt x="4259" y="2334"/>
                  </a:lnTo>
                  <a:lnTo>
                    <a:pt x="4263" y="2334"/>
                  </a:lnTo>
                  <a:lnTo>
                    <a:pt x="4268" y="2334"/>
                  </a:lnTo>
                  <a:lnTo>
                    <a:pt x="4274" y="2334"/>
                  </a:lnTo>
                  <a:lnTo>
                    <a:pt x="4278" y="2334"/>
                  </a:lnTo>
                  <a:lnTo>
                    <a:pt x="4284" y="2334"/>
                  </a:lnTo>
                  <a:lnTo>
                    <a:pt x="4289" y="2334"/>
                  </a:lnTo>
                  <a:lnTo>
                    <a:pt x="4295" y="2334"/>
                  </a:lnTo>
                  <a:lnTo>
                    <a:pt x="4299" y="2334"/>
                  </a:lnTo>
                  <a:lnTo>
                    <a:pt x="4305" y="2334"/>
                  </a:lnTo>
                  <a:lnTo>
                    <a:pt x="4311" y="2334"/>
                  </a:lnTo>
                  <a:lnTo>
                    <a:pt x="4316" y="2334"/>
                  </a:lnTo>
                  <a:lnTo>
                    <a:pt x="4320" y="2334"/>
                  </a:lnTo>
                  <a:lnTo>
                    <a:pt x="4326" y="2334"/>
                  </a:lnTo>
                  <a:lnTo>
                    <a:pt x="4332" y="2334"/>
                  </a:lnTo>
                  <a:lnTo>
                    <a:pt x="4336" y="2334"/>
                  </a:lnTo>
                  <a:lnTo>
                    <a:pt x="4341" y="2334"/>
                  </a:lnTo>
                  <a:lnTo>
                    <a:pt x="4347" y="2334"/>
                  </a:lnTo>
                  <a:lnTo>
                    <a:pt x="4353" y="2334"/>
                  </a:lnTo>
                  <a:lnTo>
                    <a:pt x="4357" y="2334"/>
                  </a:lnTo>
                  <a:lnTo>
                    <a:pt x="4362" y="2334"/>
                  </a:lnTo>
                  <a:lnTo>
                    <a:pt x="4368" y="2334"/>
                  </a:lnTo>
                  <a:lnTo>
                    <a:pt x="4374" y="2334"/>
                  </a:lnTo>
                  <a:lnTo>
                    <a:pt x="4378" y="2334"/>
                  </a:lnTo>
                  <a:lnTo>
                    <a:pt x="4384" y="2334"/>
                  </a:lnTo>
                  <a:lnTo>
                    <a:pt x="4389" y="2334"/>
                  </a:lnTo>
                  <a:lnTo>
                    <a:pt x="4393" y="2334"/>
                  </a:lnTo>
                  <a:lnTo>
                    <a:pt x="4399" y="2334"/>
                  </a:lnTo>
                  <a:lnTo>
                    <a:pt x="4405" y="2334"/>
                  </a:lnTo>
                  <a:lnTo>
                    <a:pt x="4410" y="2334"/>
                  </a:lnTo>
                  <a:lnTo>
                    <a:pt x="4414" y="2334"/>
                  </a:lnTo>
                  <a:lnTo>
                    <a:pt x="4420" y="2334"/>
                  </a:lnTo>
                  <a:lnTo>
                    <a:pt x="4426" y="2334"/>
                  </a:lnTo>
                  <a:lnTo>
                    <a:pt x="4430" y="2334"/>
                  </a:lnTo>
                  <a:lnTo>
                    <a:pt x="4435" y="2334"/>
                  </a:lnTo>
                  <a:lnTo>
                    <a:pt x="4441" y="2330"/>
                  </a:lnTo>
                  <a:lnTo>
                    <a:pt x="4447" y="2330"/>
                  </a:lnTo>
                  <a:lnTo>
                    <a:pt x="4451" y="2334"/>
                  </a:lnTo>
                  <a:lnTo>
                    <a:pt x="4457" y="2334"/>
                  </a:lnTo>
                  <a:lnTo>
                    <a:pt x="4462" y="2334"/>
                  </a:lnTo>
                  <a:lnTo>
                    <a:pt x="4468" y="2334"/>
                  </a:lnTo>
                  <a:lnTo>
                    <a:pt x="4472" y="2334"/>
                  </a:lnTo>
                  <a:lnTo>
                    <a:pt x="4478" y="2334"/>
                  </a:lnTo>
                  <a:lnTo>
                    <a:pt x="4483" y="2334"/>
                  </a:lnTo>
                  <a:lnTo>
                    <a:pt x="4487" y="2334"/>
                  </a:lnTo>
                  <a:lnTo>
                    <a:pt x="4493" y="2334"/>
                  </a:lnTo>
                  <a:lnTo>
                    <a:pt x="4499" y="2334"/>
                  </a:lnTo>
                  <a:lnTo>
                    <a:pt x="4505" y="2334"/>
                  </a:lnTo>
                  <a:lnTo>
                    <a:pt x="4508" y="2334"/>
                  </a:lnTo>
                  <a:lnTo>
                    <a:pt x="4514" y="2334"/>
                  </a:lnTo>
                  <a:lnTo>
                    <a:pt x="4520" y="2330"/>
                  </a:lnTo>
                  <a:lnTo>
                    <a:pt x="4526" y="2334"/>
                  </a:lnTo>
                  <a:lnTo>
                    <a:pt x="4529" y="2334"/>
                  </a:lnTo>
                  <a:lnTo>
                    <a:pt x="4535" y="2334"/>
                  </a:lnTo>
                  <a:lnTo>
                    <a:pt x="4541" y="2334"/>
                  </a:lnTo>
                  <a:lnTo>
                    <a:pt x="4545" y="2334"/>
                  </a:lnTo>
                  <a:lnTo>
                    <a:pt x="4551" y="2334"/>
                  </a:lnTo>
                  <a:lnTo>
                    <a:pt x="4556" y="2334"/>
                  </a:lnTo>
                  <a:lnTo>
                    <a:pt x="4562" y="2334"/>
                  </a:lnTo>
                  <a:lnTo>
                    <a:pt x="4566" y="2334"/>
                  </a:lnTo>
                  <a:lnTo>
                    <a:pt x="4572" y="2334"/>
                  </a:lnTo>
                  <a:lnTo>
                    <a:pt x="4577" y="2334"/>
                  </a:lnTo>
                  <a:lnTo>
                    <a:pt x="4583" y="2334"/>
                  </a:lnTo>
                  <a:lnTo>
                    <a:pt x="4587" y="2334"/>
                  </a:lnTo>
                  <a:lnTo>
                    <a:pt x="4593" y="2334"/>
                  </a:lnTo>
                  <a:lnTo>
                    <a:pt x="4599" y="2334"/>
                  </a:lnTo>
                  <a:lnTo>
                    <a:pt x="4602" y="2334"/>
                  </a:lnTo>
                  <a:lnTo>
                    <a:pt x="4608" y="2334"/>
                  </a:lnTo>
                  <a:lnTo>
                    <a:pt x="4614" y="2334"/>
                  </a:lnTo>
                  <a:lnTo>
                    <a:pt x="4620" y="2334"/>
                  </a:lnTo>
                  <a:lnTo>
                    <a:pt x="4624" y="2334"/>
                  </a:lnTo>
                  <a:lnTo>
                    <a:pt x="4629" y="2334"/>
                  </a:lnTo>
                  <a:lnTo>
                    <a:pt x="4635" y="2334"/>
                  </a:lnTo>
                  <a:lnTo>
                    <a:pt x="4641" y="2334"/>
                  </a:lnTo>
                  <a:lnTo>
                    <a:pt x="4645" y="2334"/>
                  </a:lnTo>
                  <a:lnTo>
                    <a:pt x="4650" y="2334"/>
                  </a:lnTo>
                  <a:lnTo>
                    <a:pt x="4656" y="2334"/>
                  </a:lnTo>
                  <a:lnTo>
                    <a:pt x="4660" y="2334"/>
                  </a:lnTo>
                  <a:lnTo>
                    <a:pt x="4666" y="2334"/>
                  </a:lnTo>
                  <a:lnTo>
                    <a:pt x="4672" y="2334"/>
                  </a:lnTo>
                  <a:lnTo>
                    <a:pt x="4677" y="2334"/>
                  </a:lnTo>
                  <a:lnTo>
                    <a:pt x="4681" y="2334"/>
                  </a:lnTo>
                  <a:lnTo>
                    <a:pt x="4687" y="2334"/>
                  </a:lnTo>
                  <a:lnTo>
                    <a:pt x="4693" y="2334"/>
                  </a:lnTo>
                  <a:lnTo>
                    <a:pt x="4698" y="2334"/>
                  </a:lnTo>
                  <a:lnTo>
                    <a:pt x="4702" y="2334"/>
                  </a:lnTo>
                  <a:lnTo>
                    <a:pt x="4708" y="2334"/>
                  </a:lnTo>
                  <a:lnTo>
                    <a:pt x="4714" y="2334"/>
                  </a:lnTo>
                  <a:lnTo>
                    <a:pt x="4718" y="233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Line 143"/>
            <p:cNvSpPr>
              <a:spLocks noChangeShapeType="1"/>
            </p:cNvSpPr>
            <p:nvPr/>
          </p:nvSpPr>
          <p:spPr bwMode="auto">
            <a:xfrm>
              <a:off x="914400" y="5638800"/>
              <a:ext cx="754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Text Box 146"/>
            <p:cNvSpPr txBox="1">
              <a:spLocks noChangeArrowheads="1"/>
            </p:cNvSpPr>
            <p:nvPr/>
          </p:nvSpPr>
          <p:spPr bwMode="auto">
            <a:xfrm>
              <a:off x="96370" y="4258370"/>
              <a:ext cx="885339" cy="106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Text Box 147"/>
            <p:cNvSpPr txBox="1">
              <a:spLocks noChangeArrowheads="1"/>
            </p:cNvSpPr>
            <p:nvPr/>
          </p:nvSpPr>
          <p:spPr bwMode="auto">
            <a:xfrm>
              <a:off x="255067" y="4861215"/>
              <a:ext cx="726642" cy="106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After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Text Box 132"/>
            <p:cNvSpPr txBox="1">
              <a:spLocks noChangeArrowheads="1"/>
            </p:cNvSpPr>
            <p:nvPr/>
          </p:nvSpPr>
          <p:spPr bwMode="auto">
            <a:xfrm>
              <a:off x="3890063" y="3570364"/>
              <a:ext cx="382797" cy="106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Text Box 132"/>
            <p:cNvSpPr txBox="1">
              <a:spLocks noChangeArrowheads="1"/>
            </p:cNvSpPr>
            <p:nvPr/>
          </p:nvSpPr>
          <p:spPr bwMode="auto">
            <a:xfrm>
              <a:off x="5046838" y="240418"/>
              <a:ext cx="488595" cy="106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Text Box 132"/>
            <p:cNvSpPr txBox="1">
              <a:spLocks noChangeArrowheads="1"/>
            </p:cNvSpPr>
            <p:nvPr/>
          </p:nvSpPr>
          <p:spPr bwMode="auto">
            <a:xfrm>
              <a:off x="5658484" y="3542847"/>
              <a:ext cx="488595" cy="1067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21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1" name="TextBox 420"/>
          <p:cNvSpPr txBox="1"/>
          <p:nvPr/>
        </p:nvSpPr>
        <p:spPr>
          <a:xfrm>
            <a:off x="203200" y="734786"/>
            <a:ext cx="1819769" cy="306514"/>
          </a:xfrm>
          <a:prstGeom prst="rect">
            <a:avLst/>
          </a:prstGeom>
          <a:noFill/>
        </p:spPr>
        <p:txBody>
          <a:bodyPr wrap="none" lIns="59710" tIns="29855" rIns="59710" bIns="29855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Black raspberry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203200" y="2289565"/>
            <a:ext cx="1271542" cy="306514"/>
          </a:xfrm>
          <a:prstGeom prst="rect">
            <a:avLst/>
          </a:prstGeom>
          <a:noFill/>
        </p:spPr>
        <p:txBody>
          <a:bodyPr wrap="none" lIns="59710" tIns="29855" rIns="59710" bIns="29855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Blueberry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3" name="TextBox 422"/>
          <p:cNvSpPr txBox="1"/>
          <p:nvPr/>
        </p:nvSpPr>
        <p:spPr>
          <a:xfrm>
            <a:off x="203200" y="3967843"/>
            <a:ext cx="1454285" cy="306514"/>
          </a:xfrm>
          <a:prstGeom prst="rect">
            <a:avLst/>
          </a:prstGeom>
          <a:noFill/>
        </p:spPr>
        <p:txBody>
          <a:bodyPr wrap="none" lIns="59710" tIns="29855" rIns="59710" bIns="29855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Chokeberry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4" name="TextBox 423"/>
          <p:cNvSpPr txBox="1"/>
          <p:nvPr/>
        </p:nvSpPr>
        <p:spPr>
          <a:xfrm>
            <a:off x="203200" y="5571608"/>
            <a:ext cx="1351692" cy="306514"/>
          </a:xfrm>
          <a:prstGeom prst="rect">
            <a:avLst/>
          </a:prstGeom>
          <a:noFill/>
        </p:spPr>
        <p:txBody>
          <a:bodyPr wrap="none" lIns="59710" tIns="29855" rIns="59710" bIns="29855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Red grape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5" name="TextBox 424"/>
          <p:cNvSpPr txBox="1"/>
          <p:nvPr/>
        </p:nvSpPr>
        <p:spPr>
          <a:xfrm>
            <a:off x="203200" y="7090165"/>
            <a:ext cx="1375738" cy="306514"/>
          </a:xfrm>
          <a:prstGeom prst="rect">
            <a:avLst/>
          </a:prstGeom>
          <a:noFill/>
        </p:spPr>
        <p:txBody>
          <a:bodyPr wrap="none" lIns="59710" tIns="29855" rIns="59710" bIns="29855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Strawberry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114</Words>
  <Application>Microsoft Office PowerPoint</Application>
  <PresentationFormat>Custom</PresentationFormat>
  <Paragraphs>100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</dc:creator>
  <cp:lastModifiedBy>Ken Riedl</cp:lastModifiedBy>
  <cp:revision>7</cp:revision>
  <dcterms:created xsi:type="dcterms:W3CDTF">2010-11-12T03:47:54Z</dcterms:created>
  <dcterms:modified xsi:type="dcterms:W3CDTF">2013-09-23T12:52:37Z</dcterms:modified>
</cp:coreProperties>
</file>