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2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5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14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3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1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3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1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6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87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9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958-D0C8-4F36-91DE-B5F0BCB76E2B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22300-14A7-4EFE-9BB7-67EBF89F4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45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46383" y="979584"/>
            <a:ext cx="5078555" cy="4583016"/>
            <a:chOff x="592432" y="290487"/>
            <a:chExt cx="7913778" cy="5954158"/>
          </a:xfrm>
        </p:grpSpPr>
        <p:grpSp>
          <p:nvGrpSpPr>
            <p:cNvPr id="3" name="Group 2"/>
            <p:cNvGrpSpPr/>
            <p:nvPr/>
          </p:nvGrpSpPr>
          <p:grpSpPr>
            <a:xfrm>
              <a:off x="592432" y="290487"/>
              <a:ext cx="3875178" cy="2889392"/>
              <a:chOff x="592432" y="290487"/>
              <a:chExt cx="3875178" cy="288939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600" y="304800"/>
                <a:ext cx="3858010" cy="2875079"/>
              </a:xfrm>
              <a:prstGeom prst="rect">
                <a:avLst/>
              </a:prstGeom>
              <a:ln w="15875">
                <a:solidFill>
                  <a:schemeClr val="tx1">
                    <a:alpha val="25000"/>
                  </a:schemeClr>
                </a:solidFill>
                <a:tailEnd type="triangle"/>
              </a:ln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92432" y="290487"/>
                <a:ext cx="1543626" cy="339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25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A. Control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09600" y="3353964"/>
              <a:ext cx="3858010" cy="2890681"/>
              <a:chOff x="609600" y="3353964"/>
              <a:chExt cx="3858010" cy="2890681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600" y="3362440"/>
                <a:ext cx="3858010" cy="2882205"/>
              </a:xfrm>
              <a:prstGeom prst="rect">
                <a:avLst/>
              </a:prstGeom>
              <a:ln w="15875">
                <a:solidFill>
                  <a:schemeClr val="tx1">
                    <a:alpha val="25000"/>
                  </a:schemeClr>
                </a:solidFill>
                <a:tailEnd type="triangle"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609600" y="3353964"/>
                <a:ext cx="1662366" cy="3300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25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C. Radiation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648198" y="3359799"/>
              <a:ext cx="3858012" cy="2884846"/>
              <a:chOff x="4648198" y="3359799"/>
              <a:chExt cx="3858012" cy="288484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8200" y="3362440"/>
                <a:ext cx="3858010" cy="2882205"/>
              </a:xfrm>
              <a:prstGeom prst="rect">
                <a:avLst/>
              </a:prstGeom>
              <a:ln w="15875">
                <a:solidFill>
                  <a:schemeClr val="tx1">
                    <a:alpha val="25000"/>
                  </a:schemeClr>
                </a:solidFill>
                <a:tailEnd type="triangle"/>
              </a:ln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4648198" y="3359799"/>
                <a:ext cx="1660943" cy="3385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25000"/>
                  </a:schemeClr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D. Rad + Soy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648200" y="304799"/>
              <a:ext cx="3858009" cy="2888387"/>
              <a:chOff x="4648200" y="304799"/>
              <a:chExt cx="3858009" cy="2888387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8200" y="304799"/>
                <a:ext cx="3858009" cy="2888387"/>
              </a:xfrm>
              <a:prstGeom prst="rect">
                <a:avLst/>
              </a:prstGeom>
              <a:ln w="15875">
                <a:solidFill>
                  <a:schemeClr val="tx1">
                    <a:alpha val="25000"/>
                  </a:schemeClr>
                </a:solidFill>
                <a:tailEnd type="triangle"/>
              </a:ln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4658299" y="306207"/>
                <a:ext cx="938398" cy="33855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alpha val="25000"/>
                  </a:schemeClr>
                </a:solidFill>
              </a:ln>
            </p:spPr>
            <p:txBody>
              <a:bodyPr wrap="square" rtlCol="0">
                <a:normAutofit fontScale="77500" lnSpcReduction="20000"/>
              </a:bodyPr>
              <a:lstStyle/>
              <a:p>
                <a:r>
                  <a:rPr lang="en-US" sz="1600" b="1" dirty="0" smtClean="0">
                    <a:latin typeface="Times New Roman" pitchFamily="18" charset="0"/>
                    <a:cs typeface="Times New Roman" pitchFamily="18" charset="0"/>
                  </a:rPr>
                  <a:t>B. Soy</a:t>
                </a:r>
                <a:endParaRPr lang="en-US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2393413" y="3956499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57994" y="3602677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96398" y="1415504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86192" y="1062229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9686" y="2110224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00492" y="2387223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14919" y="2650192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71617" y="979584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51973" y="1042554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339248" y="4180509"/>
            <a:ext cx="114300" cy="63740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624309" y="3886201"/>
            <a:ext cx="309391" cy="15239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581275" y="3738136"/>
            <a:ext cx="305751" cy="23501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486401" y="1252275"/>
            <a:ext cx="94874" cy="20942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663092" y="1188925"/>
            <a:ext cx="152876" cy="12670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72294" y="304800"/>
            <a:ext cx="1800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Supplemental Figure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510698" y="4163199"/>
            <a:ext cx="113611" cy="29016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045827" y="1200729"/>
            <a:ext cx="466380" cy="46450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624309" y="1526732"/>
            <a:ext cx="206107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3897240" y="1218212"/>
            <a:ext cx="342900" cy="68125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476500" y="1665232"/>
            <a:ext cx="147809" cy="33613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6086594" y="1188925"/>
            <a:ext cx="10616" cy="30056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361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Karmanos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Patel, Amit</dc:creator>
  <cp:lastModifiedBy>Hillman, Gilda</cp:lastModifiedBy>
  <cp:revision>16</cp:revision>
  <cp:lastPrinted>2013-02-21T16:02:32Z</cp:lastPrinted>
  <dcterms:created xsi:type="dcterms:W3CDTF">2013-02-06T16:38:40Z</dcterms:created>
  <dcterms:modified xsi:type="dcterms:W3CDTF">2013-07-10T17:47:07Z</dcterms:modified>
</cp:coreProperties>
</file>