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9144000" cy="6858000" type="screen4x3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sidehove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1DA50-E793-48BE-ACC6-42B8389C1DDF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4" name="Pladsholder til diasbille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Pladsholder til no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4863A-BB77-4028-B180-1C60C98A1890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468581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0"/>
                <a:cs typeface="Microsoft YaHei" charset="0"/>
              </a:defRPr>
            </a:lvl9pPr>
          </a:lstStyle>
          <a:p>
            <a:pPr eaLnBrk="1"/>
            <a:fld id="{7AF7C098-602A-4C19-A74C-7B6926DA7973}" type="slidenum">
              <a:rPr lang="da-DK">
                <a:solidFill>
                  <a:srgbClr val="000000"/>
                </a:solidFill>
                <a:latin typeface="Times New Roman" pitchFamily="16" charset="0"/>
                <a:cs typeface="Lucida Sans Unicode" charset="0"/>
              </a:rPr>
              <a:pPr eaLnBrk="1"/>
              <a:t>1</a:t>
            </a:fld>
            <a:endParaRPr lang="da-DK">
              <a:solidFill>
                <a:srgbClr val="000000"/>
              </a:solidFill>
              <a:latin typeface="Times New Roman" pitchFamily="16" charset="0"/>
              <a:cs typeface="Lucida Sans Unicode" charset="0"/>
            </a:endParaRPr>
          </a:p>
        </p:txBody>
      </p:sp>
      <p:sp>
        <p:nvSpPr>
          <p:cNvPr id="10243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0244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a-DK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94298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39193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575122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rugerdefiner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a-D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93275-8E4A-48CD-9FB8-1F7B5426BB83}" type="slidenum">
              <a:rPr lang="da-DK"/>
              <a:pPr>
                <a:defRPr/>
              </a:pPr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24595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3056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155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4777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92905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913549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73542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6910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a-DK" smtClean="0"/>
              <a:t>Klik for at redigere i master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66710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 smtClean="0"/>
              <a:t>Klik for at redigere i master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 smtClean="0"/>
              <a:t>Klik for at redigere i master</a:t>
            </a:r>
          </a:p>
          <a:p>
            <a:pPr lvl="1"/>
            <a:r>
              <a:rPr lang="da-DK" smtClean="0"/>
              <a:t>Andet niveau</a:t>
            </a:r>
          </a:p>
          <a:p>
            <a:pPr lvl="2"/>
            <a:r>
              <a:rPr lang="da-DK" smtClean="0"/>
              <a:t>Tredje niveau</a:t>
            </a:r>
          </a:p>
          <a:p>
            <a:pPr lvl="3"/>
            <a:r>
              <a:rPr lang="da-DK" smtClean="0"/>
              <a:t>Fjerde niveau</a:t>
            </a:r>
          </a:p>
          <a:p>
            <a:pPr lvl="4"/>
            <a:r>
              <a:rPr lang="da-DK" smtClean="0"/>
              <a:t>Femte niveau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AC94A-8B47-4C70-97F5-82051CCDD94B}" type="datetimeFigureOut">
              <a:rPr lang="da-DK" smtClean="0"/>
              <a:t>07-02-2013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1C488-F1A4-4122-8AA5-1E5D611706FC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352560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0" y="8509854"/>
            <a:ext cx="318240" cy="244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48020" rIns="81639" bIns="40820"/>
          <a:lstStyle/>
          <a:p>
            <a:pPr algn="r"/>
            <a:endParaRPr lang="da-DK" sz="800">
              <a:solidFill>
                <a:srgbClr val="000000"/>
              </a:solidFill>
            </a:endParaRPr>
          </a:p>
        </p:txBody>
      </p:sp>
      <p:grpSp>
        <p:nvGrpSpPr>
          <p:cNvPr id="2051" name="Gruppe 34"/>
          <p:cNvGrpSpPr>
            <a:grpSpLocks/>
          </p:cNvGrpSpPr>
          <p:nvPr/>
        </p:nvGrpSpPr>
        <p:grpSpPr bwMode="auto">
          <a:xfrm>
            <a:off x="261405" y="162738"/>
            <a:ext cx="3134880" cy="2286960"/>
            <a:chOff x="2124075" y="3832225"/>
            <a:chExt cx="3455988" cy="2520950"/>
          </a:xfrm>
        </p:grpSpPr>
        <p:pic>
          <p:nvPicPr>
            <p:cNvPr id="2164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02" t="4648" r="8585" b="36305"/>
            <a:stretch>
              <a:fillRect/>
            </a:stretch>
          </p:blipFill>
          <p:spPr bwMode="auto">
            <a:xfrm>
              <a:off x="2519363" y="3832225"/>
              <a:ext cx="2752725" cy="212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6202" t="4648" r="8585" b="3630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165" name="Text Box 11"/>
            <p:cNvSpPr txBox="1">
              <a:spLocks noChangeArrowheads="1"/>
            </p:cNvSpPr>
            <p:nvPr/>
          </p:nvSpPr>
          <p:spPr bwMode="auto">
            <a:xfrm>
              <a:off x="2171700" y="40862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2166" name="Text Box 12"/>
            <p:cNvSpPr txBox="1">
              <a:spLocks noChangeArrowheads="1"/>
            </p:cNvSpPr>
            <p:nvPr/>
          </p:nvSpPr>
          <p:spPr bwMode="auto">
            <a:xfrm>
              <a:off x="2171700" y="43148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167" name="Text Box 13"/>
            <p:cNvSpPr txBox="1">
              <a:spLocks noChangeArrowheads="1"/>
            </p:cNvSpPr>
            <p:nvPr/>
          </p:nvSpPr>
          <p:spPr bwMode="auto">
            <a:xfrm>
              <a:off x="2171700" y="4540250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2168" name="Text Box 14"/>
            <p:cNvSpPr txBox="1">
              <a:spLocks noChangeArrowheads="1"/>
            </p:cNvSpPr>
            <p:nvPr/>
          </p:nvSpPr>
          <p:spPr bwMode="auto">
            <a:xfrm>
              <a:off x="2208213" y="47926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169" name="Text Box 15"/>
            <p:cNvSpPr txBox="1">
              <a:spLocks noChangeArrowheads="1"/>
            </p:cNvSpPr>
            <p:nvPr/>
          </p:nvSpPr>
          <p:spPr bwMode="auto">
            <a:xfrm>
              <a:off x="2208213" y="5005388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170" name="Text Box 16"/>
            <p:cNvSpPr txBox="1">
              <a:spLocks noChangeArrowheads="1"/>
            </p:cNvSpPr>
            <p:nvPr/>
          </p:nvSpPr>
          <p:spPr bwMode="auto">
            <a:xfrm>
              <a:off x="2208213" y="52371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-1</a:t>
              </a:r>
            </a:p>
          </p:txBody>
        </p:sp>
        <p:sp>
          <p:nvSpPr>
            <p:cNvPr id="2171" name="Text Box 17"/>
            <p:cNvSpPr txBox="1">
              <a:spLocks noChangeArrowheads="1"/>
            </p:cNvSpPr>
            <p:nvPr/>
          </p:nvSpPr>
          <p:spPr bwMode="auto">
            <a:xfrm>
              <a:off x="2208213" y="5486400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-2</a:t>
              </a:r>
            </a:p>
          </p:txBody>
        </p:sp>
        <p:sp>
          <p:nvSpPr>
            <p:cNvPr id="2172" name="Text Box 18"/>
            <p:cNvSpPr txBox="1">
              <a:spLocks noChangeArrowheads="1"/>
            </p:cNvSpPr>
            <p:nvPr/>
          </p:nvSpPr>
          <p:spPr bwMode="auto">
            <a:xfrm>
              <a:off x="2198688" y="5729288"/>
              <a:ext cx="360362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-3</a:t>
              </a:r>
            </a:p>
          </p:txBody>
        </p:sp>
        <p:sp>
          <p:nvSpPr>
            <p:cNvPr id="2173" name="Text Box 19"/>
            <p:cNvSpPr txBox="1">
              <a:spLocks noChangeArrowheads="1"/>
            </p:cNvSpPr>
            <p:nvPr/>
          </p:nvSpPr>
          <p:spPr bwMode="auto">
            <a:xfrm>
              <a:off x="2517775" y="6116638"/>
              <a:ext cx="2740025" cy="236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PC#1 (34.35%)</a:t>
              </a:r>
            </a:p>
          </p:txBody>
        </p:sp>
        <p:sp>
          <p:nvSpPr>
            <p:cNvPr id="2174" name="Text Box 20"/>
            <p:cNvSpPr txBox="1">
              <a:spLocks noChangeArrowheads="1"/>
            </p:cNvSpPr>
            <p:nvPr/>
          </p:nvSpPr>
          <p:spPr bwMode="auto">
            <a:xfrm>
              <a:off x="2171700" y="383857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175" name="Text Box 21"/>
            <p:cNvSpPr txBox="1">
              <a:spLocks noChangeArrowheads="1"/>
            </p:cNvSpPr>
            <p:nvPr/>
          </p:nvSpPr>
          <p:spPr bwMode="auto">
            <a:xfrm rot="-5400000">
              <a:off x="1181100" y="4776788"/>
              <a:ext cx="2122487" cy="23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PC#2 (9.95%)</a:t>
              </a:r>
            </a:p>
          </p:txBody>
        </p:sp>
        <p:sp>
          <p:nvSpPr>
            <p:cNvPr id="2176" name="Text Box 22"/>
            <p:cNvSpPr txBox="1">
              <a:spLocks noChangeArrowheads="1"/>
            </p:cNvSpPr>
            <p:nvPr/>
          </p:nvSpPr>
          <p:spPr bwMode="auto">
            <a:xfrm>
              <a:off x="2339975" y="5956300"/>
              <a:ext cx="3240088" cy="217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>
              <a:lvl1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eaLnBrk="1"/>
              <a:r>
                <a:rPr lang="da-DK" sz="800">
                  <a:solidFill>
                    <a:srgbClr val="000000"/>
                  </a:solidFill>
                </a:rPr>
                <a:t>	-8	-6	-4	-2	0	1	2</a:t>
              </a:r>
            </a:p>
          </p:txBody>
        </p:sp>
        <p:sp>
          <p:nvSpPr>
            <p:cNvPr id="2178" name="Text Box 30"/>
            <p:cNvSpPr txBox="1">
              <a:spLocks noChangeArrowheads="1"/>
            </p:cNvSpPr>
            <p:nvPr/>
          </p:nvSpPr>
          <p:spPr bwMode="auto">
            <a:xfrm>
              <a:off x="2663825" y="3959225"/>
              <a:ext cx="287338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876" rIns="90000" bIns="45000"/>
            <a:lstStyle/>
            <a:p>
              <a:r>
                <a:rPr lang="da-DK">
                  <a:solidFill>
                    <a:srgbClr val="000000"/>
                  </a:solidFill>
                </a:rPr>
                <a:t>A</a:t>
              </a:r>
            </a:p>
          </p:txBody>
        </p:sp>
      </p:grpSp>
      <p:grpSp>
        <p:nvGrpSpPr>
          <p:cNvPr id="2052" name="Gruppe 56"/>
          <p:cNvGrpSpPr>
            <a:grpSpLocks/>
          </p:cNvGrpSpPr>
          <p:nvPr/>
        </p:nvGrpSpPr>
        <p:grpSpPr bwMode="auto">
          <a:xfrm>
            <a:off x="3200332" y="168498"/>
            <a:ext cx="3134880" cy="2286960"/>
            <a:chOff x="2124075" y="3832225"/>
            <a:chExt cx="3455988" cy="2520950"/>
          </a:xfrm>
        </p:grpSpPr>
        <p:pic>
          <p:nvPicPr>
            <p:cNvPr id="2143" name="Picture 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02" t="4449" r="8585" b="36305"/>
            <a:stretch>
              <a:fillRect/>
            </a:stretch>
          </p:blipFill>
          <p:spPr bwMode="auto">
            <a:xfrm>
              <a:off x="2484834" y="3832225"/>
              <a:ext cx="2752725" cy="212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6202" t="4449" r="8585" b="36305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144" name="Text Box 2"/>
            <p:cNvSpPr txBox="1">
              <a:spLocks noChangeArrowheads="1"/>
            </p:cNvSpPr>
            <p:nvPr/>
          </p:nvSpPr>
          <p:spPr bwMode="auto">
            <a:xfrm>
              <a:off x="2171700" y="383857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145" name="Text Box 3"/>
            <p:cNvSpPr txBox="1">
              <a:spLocks noChangeArrowheads="1"/>
            </p:cNvSpPr>
            <p:nvPr/>
          </p:nvSpPr>
          <p:spPr bwMode="auto">
            <a:xfrm>
              <a:off x="2171700" y="40862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2146" name="Text Box 4"/>
            <p:cNvSpPr txBox="1">
              <a:spLocks noChangeArrowheads="1"/>
            </p:cNvSpPr>
            <p:nvPr/>
          </p:nvSpPr>
          <p:spPr bwMode="auto">
            <a:xfrm>
              <a:off x="2171700" y="43148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147" name="Text Box 5"/>
            <p:cNvSpPr txBox="1">
              <a:spLocks noChangeArrowheads="1"/>
            </p:cNvSpPr>
            <p:nvPr/>
          </p:nvSpPr>
          <p:spPr bwMode="auto">
            <a:xfrm>
              <a:off x="2171700" y="4540250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2148" name="Text Box 6"/>
            <p:cNvSpPr txBox="1">
              <a:spLocks noChangeArrowheads="1"/>
            </p:cNvSpPr>
            <p:nvPr/>
          </p:nvSpPr>
          <p:spPr bwMode="auto">
            <a:xfrm>
              <a:off x="2208213" y="47926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149" name="Text Box 7"/>
            <p:cNvSpPr txBox="1">
              <a:spLocks noChangeArrowheads="1"/>
            </p:cNvSpPr>
            <p:nvPr/>
          </p:nvSpPr>
          <p:spPr bwMode="auto">
            <a:xfrm>
              <a:off x="2208213" y="5005388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150" name="Text Box 8"/>
            <p:cNvSpPr txBox="1">
              <a:spLocks noChangeArrowheads="1"/>
            </p:cNvSpPr>
            <p:nvPr/>
          </p:nvSpPr>
          <p:spPr bwMode="auto">
            <a:xfrm>
              <a:off x="2208213" y="52371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-1</a:t>
              </a:r>
            </a:p>
          </p:txBody>
        </p:sp>
        <p:sp>
          <p:nvSpPr>
            <p:cNvPr id="2151" name="Text Box 9"/>
            <p:cNvSpPr txBox="1">
              <a:spLocks noChangeArrowheads="1"/>
            </p:cNvSpPr>
            <p:nvPr/>
          </p:nvSpPr>
          <p:spPr bwMode="auto">
            <a:xfrm>
              <a:off x="2208213" y="5486400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-2</a:t>
              </a:r>
            </a:p>
          </p:txBody>
        </p:sp>
        <p:sp>
          <p:nvSpPr>
            <p:cNvPr id="2152" name="Text Box 10"/>
            <p:cNvSpPr txBox="1">
              <a:spLocks noChangeArrowheads="1"/>
            </p:cNvSpPr>
            <p:nvPr/>
          </p:nvSpPr>
          <p:spPr bwMode="auto">
            <a:xfrm>
              <a:off x="2197100" y="5729288"/>
              <a:ext cx="360363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-3</a:t>
              </a:r>
            </a:p>
          </p:txBody>
        </p:sp>
        <p:sp>
          <p:nvSpPr>
            <p:cNvPr id="2153" name="Text Box 11"/>
            <p:cNvSpPr txBox="1">
              <a:spLocks noChangeArrowheads="1"/>
            </p:cNvSpPr>
            <p:nvPr/>
          </p:nvSpPr>
          <p:spPr bwMode="auto">
            <a:xfrm>
              <a:off x="2339975" y="5954713"/>
              <a:ext cx="3240088" cy="217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>
              <a:lvl1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eaLnBrk="1"/>
              <a:r>
                <a:rPr lang="da-DK" sz="800">
                  <a:solidFill>
                    <a:srgbClr val="000000"/>
                  </a:solidFill>
                </a:rPr>
                <a:t>	-8	-6	-4	-2	0	1	2</a:t>
              </a:r>
            </a:p>
          </p:txBody>
        </p:sp>
        <p:sp>
          <p:nvSpPr>
            <p:cNvPr id="2154" name="Text Box 12"/>
            <p:cNvSpPr txBox="1">
              <a:spLocks noChangeArrowheads="1"/>
            </p:cNvSpPr>
            <p:nvPr/>
          </p:nvSpPr>
          <p:spPr bwMode="auto">
            <a:xfrm rot="-5400000">
              <a:off x="1181100" y="4776788"/>
              <a:ext cx="2122487" cy="23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PC#2 (9.95%)</a:t>
              </a:r>
            </a:p>
          </p:txBody>
        </p:sp>
        <p:sp>
          <p:nvSpPr>
            <p:cNvPr id="2155" name="Text Box 13"/>
            <p:cNvSpPr txBox="1">
              <a:spLocks noChangeArrowheads="1"/>
            </p:cNvSpPr>
            <p:nvPr/>
          </p:nvSpPr>
          <p:spPr bwMode="auto">
            <a:xfrm>
              <a:off x="2517775" y="6116638"/>
              <a:ext cx="2740025" cy="236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PC#1 (34.35%)</a:t>
              </a:r>
            </a:p>
          </p:txBody>
        </p:sp>
        <p:sp>
          <p:nvSpPr>
            <p:cNvPr id="2157" name="Text Box 21"/>
            <p:cNvSpPr txBox="1">
              <a:spLocks noChangeArrowheads="1"/>
            </p:cNvSpPr>
            <p:nvPr/>
          </p:nvSpPr>
          <p:spPr bwMode="auto">
            <a:xfrm>
              <a:off x="2663825" y="3960813"/>
              <a:ext cx="287338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876" rIns="90000" bIns="45000"/>
            <a:lstStyle/>
            <a:p>
              <a:r>
                <a:rPr lang="da-DK">
                  <a:solidFill>
                    <a:srgbClr val="000000"/>
                  </a:solidFill>
                </a:rPr>
                <a:t>B</a:t>
              </a:r>
            </a:p>
          </p:txBody>
        </p:sp>
      </p:grpSp>
      <p:grpSp>
        <p:nvGrpSpPr>
          <p:cNvPr id="2053" name="Gruppe 78"/>
          <p:cNvGrpSpPr>
            <a:grpSpLocks/>
          </p:cNvGrpSpPr>
          <p:nvPr/>
        </p:nvGrpSpPr>
        <p:grpSpPr bwMode="auto">
          <a:xfrm>
            <a:off x="6106589" y="169939"/>
            <a:ext cx="3134880" cy="2286960"/>
            <a:chOff x="2124075" y="3832225"/>
            <a:chExt cx="3455988" cy="2520950"/>
          </a:xfrm>
        </p:grpSpPr>
        <p:pic>
          <p:nvPicPr>
            <p:cNvPr id="2122" name="Picture 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02" t="4512" r="8585" b="36302"/>
            <a:stretch>
              <a:fillRect/>
            </a:stretch>
          </p:blipFill>
          <p:spPr bwMode="auto">
            <a:xfrm>
              <a:off x="2576116" y="3832225"/>
              <a:ext cx="2752725" cy="212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6202" t="4512" r="8585" b="36302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123" name="Text Box 2"/>
            <p:cNvSpPr txBox="1">
              <a:spLocks noChangeArrowheads="1"/>
            </p:cNvSpPr>
            <p:nvPr/>
          </p:nvSpPr>
          <p:spPr bwMode="auto">
            <a:xfrm>
              <a:off x="2171700" y="383857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124" name="Text Box 3"/>
            <p:cNvSpPr txBox="1">
              <a:spLocks noChangeArrowheads="1"/>
            </p:cNvSpPr>
            <p:nvPr/>
          </p:nvSpPr>
          <p:spPr bwMode="auto">
            <a:xfrm>
              <a:off x="2171700" y="40862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2125" name="Text Box 4"/>
            <p:cNvSpPr txBox="1">
              <a:spLocks noChangeArrowheads="1"/>
            </p:cNvSpPr>
            <p:nvPr/>
          </p:nvSpPr>
          <p:spPr bwMode="auto">
            <a:xfrm>
              <a:off x="2171700" y="43148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126" name="Text Box 5"/>
            <p:cNvSpPr txBox="1">
              <a:spLocks noChangeArrowheads="1"/>
            </p:cNvSpPr>
            <p:nvPr/>
          </p:nvSpPr>
          <p:spPr bwMode="auto">
            <a:xfrm>
              <a:off x="2171700" y="4540250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2127" name="Text Box 6"/>
            <p:cNvSpPr txBox="1">
              <a:spLocks noChangeArrowheads="1"/>
            </p:cNvSpPr>
            <p:nvPr/>
          </p:nvSpPr>
          <p:spPr bwMode="auto">
            <a:xfrm>
              <a:off x="2208213" y="47926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128" name="Text Box 7"/>
            <p:cNvSpPr txBox="1">
              <a:spLocks noChangeArrowheads="1"/>
            </p:cNvSpPr>
            <p:nvPr/>
          </p:nvSpPr>
          <p:spPr bwMode="auto">
            <a:xfrm>
              <a:off x="2208213" y="5005388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129" name="Text Box 8"/>
            <p:cNvSpPr txBox="1">
              <a:spLocks noChangeArrowheads="1"/>
            </p:cNvSpPr>
            <p:nvPr/>
          </p:nvSpPr>
          <p:spPr bwMode="auto">
            <a:xfrm>
              <a:off x="2208213" y="52371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-1</a:t>
              </a:r>
            </a:p>
          </p:txBody>
        </p:sp>
        <p:sp>
          <p:nvSpPr>
            <p:cNvPr id="2130" name="Text Box 9"/>
            <p:cNvSpPr txBox="1">
              <a:spLocks noChangeArrowheads="1"/>
            </p:cNvSpPr>
            <p:nvPr/>
          </p:nvSpPr>
          <p:spPr bwMode="auto">
            <a:xfrm>
              <a:off x="2208213" y="5486400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-2</a:t>
              </a:r>
            </a:p>
          </p:txBody>
        </p:sp>
        <p:sp>
          <p:nvSpPr>
            <p:cNvPr id="2131" name="Text Box 10"/>
            <p:cNvSpPr txBox="1">
              <a:spLocks noChangeArrowheads="1"/>
            </p:cNvSpPr>
            <p:nvPr/>
          </p:nvSpPr>
          <p:spPr bwMode="auto">
            <a:xfrm>
              <a:off x="2197100" y="5729288"/>
              <a:ext cx="360363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-3</a:t>
              </a:r>
            </a:p>
          </p:txBody>
        </p:sp>
        <p:sp>
          <p:nvSpPr>
            <p:cNvPr id="2132" name="Text Box 11"/>
            <p:cNvSpPr txBox="1">
              <a:spLocks noChangeArrowheads="1"/>
            </p:cNvSpPr>
            <p:nvPr/>
          </p:nvSpPr>
          <p:spPr bwMode="auto">
            <a:xfrm>
              <a:off x="2339975" y="5954713"/>
              <a:ext cx="3240088" cy="217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>
              <a:lvl1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eaLnBrk="1"/>
              <a:r>
                <a:rPr lang="da-DK" sz="800">
                  <a:solidFill>
                    <a:srgbClr val="000000"/>
                  </a:solidFill>
                </a:rPr>
                <a:t>	-8	-6	-4	-2	0	1	2</a:t>
              </a:r>
            </a:p>
          </p:txBody>
        </p:sp>
        <p:sp>
          <p:nvSpPr>
            <p:cNvPr id="2133" name="Text Box 12"/>
            <p:cNvSpPr txBox="1">
              <a:spLocks noChangeArrowheads="1"/>
            </p:cNvSpPr>
            <p:nvPr/>
          </p:nvSpPr>
          <p:spPr bwMode="auto">
            <a:xfrm rot="-5400000">
              <a:off x="1181100" y="4776788"/>
              <a:ext cx="2122487" cy="23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PC#2 (9.95%)</a:t>
              </a:r>
            </a:p>
          </p:txBody>
        </p:sp>
        <p:sp>
          <p:nvSpPr>
            <p:cNvPr id="2134" name="Text Box 13"/>
            <p:cNvSpPr txBox="1">
              <a:spLocks noChangeArrowheads="1"/>
            </p:cNvSpPr>
            <p:nvPr/>
          </p:nvSpPr>
          <p:spPr bwMode="auto">
            <a:xfrm>
              <a:off x="2517775" y="6116638"/>
              <a:ext cx="2740025" cy="236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PC#1 (34.35%)</a:t>
              </a:r>
            </a:p>
          </p:txBody>
        </p:sp>
        <p:sp>
          <p:nvSpPr>
            <p:cNvPr id="2136" name="Text Box 21"/>
            <p:cNvSpPr txBox="1">
              <a:spLocks noChangeArrowheads="1"/>
            </p:cNvSpPr>
            <p:nvPr/>
          </p:nvSpPr>
          <p:spPr bwMode="auto">
            <a:xfrm>
              <a:off x="2663825" y="3960813"/>
              <a:ext cx="287338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876" rIns="90000" bIns="45000"/>
            <a:lstStyle/>
            <a:p>
              <a:r>
                <a:rPr lang="da-DK">
                  <a:solidFill>
                    <a:srgbClr val="000000"/>
                  </a:solidFill>
                </a:rPr>
                <a:t>C</a:t>
              </a:r>
            </a:p>
          </p:txBody>
        </p:sp>
      </p:grpSp>
      <p:grpSp>
        <p:nvGrpSpPr>
          <p:cNvPr id="2054" name="Gruppe 100"/>
          <p:cNvGrpSpPr>
            <a:grpSpLocks/>
          </p:cNvGrpSpPr>
          <p:nvPr/>
        </p:nvGrpSpPr>
        <p:grpSpPr bwMode="auto">
          <a:xfrm>
            <a:off x="326722" y="2544768"/>
            <a:ext cx="3134880" cy="2286940"/>
            <a:chOff x="2124075" y="3832247"/>
            <a:chExt cx="3455988" cy="2520928"/>
          </a:xfrm>
        </p:grpSpPr>
        <p:grpSp>
          <p:nvGrpSpPr>
            <p:cNvPr id="2099" name="Group 1"/>
            <p:cNvGrpSpPr>
              <a:grpSpLocks/>
            </p:cNvGrpSpPr>
            <p:nvPr/>
          </p:nvGrpSpPr>
          <p:grpSpPr bwMode="auto">
            <a:xfrm>
              <a:off x="2468563" y="3832247"/>
              <a:ext cx="2751138" cy="2120912"/>
              <a:chOff x="1555" y="2414"/>
              <a:chExt cx="1733" cy="1336"/>
            </a:xfrm>
          </p:grpSpPr>
          <p:pic>
            <p:nvPicPr>
              <p:cNvPr id="2120" name="Picture 2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202" t="4652" r="8585" b="36305"/>
              <a:stretch>
                <a:fillRect/>
              </a:stretch>
            </p:blipFill>
            <p:spPr bwMode="auto">
              <a:xfrm>
                <a:off x="1555" y="2414"/>
                <a:ext cx="1733" cy="13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l="16202" t="4652" r="8585" b="36305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2121" name="Picture 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589" t="41521" r="48898" b="55923"/>
              <a:stretch>
                <a:fillRect/>
              </a:stretch>
            </p:blipFill>
            <p:spPr bwMode="auto">
              <a:xfrm>
                <a:off x="2173" y="3204"/>
                <a:ext cx="218" cy="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 l="41589" t="41521" r="48898" b="55923"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80808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2100" name="Text Box 4"/>
            <p:cNvSpPr txBox="1">
              <a:spLocks noChangeArrowheads="1"/>
            </p:cNvSpPr>
            <p:nvPr/>
          </p:nvSpPr>
          <p:spPr bwMode="auto">
            <a:xfrm>
              <a:off x="2171700" y="383857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101" name="Text Box 5"/>
            <p:cNvSpPr txBox="1">
              <a:spLocks noChangeArrowheads="1"/>
            </p:cNvSpPr>
            <p:nvPr/>
          </p:nvSpPr>
          <p:spPr bwMode="auto">
            <a:xfrm>
              <a:off x="2171700" y="40862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2102" name="Text Box 6"/>
            <p:cNvSpPr txBox="1">
              <a:spLocks noChangeArrowheads="1"/>
            </p:cNvSpPr>
            <p:nvPr/>
          </p:nvSpPr>
          <p:spPr bwMode="auto">
            <a:xfrm>
              <a:off x="2171700" y="43148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103" name="Text Box 7"/>
            <p:cNvSpPr txBox="1">
              <a:spLocks noChangeArrowheads="1"/>
            </p:cNvSpPr>
            <p:nvPr/>
          </p:nvSpPr>
          <p:spPr bwMode="auto">
            <a:xfrm>
              <a:off x="2171700" y="4540250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2104" name="Text Box 8"/>
            <p:cNvSpPr txBox="1">
              <a:spLocks noChangeArrowheads="1"/>
            </p:cNvSpPr>
            <p:nvPr/>
          </p:nvSpPr>
          <p:spPr bwMode="auto">
            <a:xfrm>
              <a:off x="2208213" y="47926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105" name="Text Box 9"/>
            <p:cNvSpPr txBox="1">
              <a:spLocks noChangeArrowheads="1"/>
            </p:cNvSpPr>
            <p:nvPr/>
          </p:nvSpPr>
          <p:spPr bwMode="auto">
            <a:xfrm>
              <a:off x="2208213" y="5005388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106" name="Text Box 10"/>
            <p:cNvSpPr txBox="1">
              <a:spLocks noChangeArrowheads="1"/>
            </p:cNvSpPr>
            <p:nvPr/>
          </p:nvSpPr>
          <p:spPr bwMode="auto">
            <a:xfrm>
              <a:off x="2208213" y="52371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-1</a:t>
              </a:r>
            </a:p>
          </p:txBody>
        </p:sp>
        <p:sp>
          <p:nvSpPr>
            <p:cNvPr id="2107" name="Text Box 11"/>
            <p:cNvSpPr txBox="1">
              <a:spLocks noChangeArrowheads="1"/>
            </p:cNvSpPr>
            <p:nvPr/>
          </p:nvSpPr>
          <p:spPr bwMode="auto">
            <a:xfrm>
              <a:off x="2208213" y="5486400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-2</a:t>
              </a:r>
            </a:p>
          </p:txBody>
        </p:sp>
        <p:sp>
          <p:nvSpPr>
            <p:cNvPr id="2108" name="Text Box 12"/>
            <p:cNvSpPr txBox="1">
              <a:spLocks noChangeArrowheads="1"/>
            </p:cNvSpPr>
            <p:nvPr/>
          </p:nvSpPr>
          <p:spPr bwMode="auto">
            <a:xfrm>
              <a:off x="2197100" y="5729288"/>
              <a:ext cx="360363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-3</a:t>
              </a:r>
            </a:p>
          </p:txBody>
        </p:sp>
        <p:sp>
          <p:nvSpPr>
            <p:cNvPr id="2109" name="Text Box 13"/>
            <p:cNvSpPr txBox="1">
              <a:spLocks noChangeArrowheads="1"/>
            </p:cNvSpPr>
            <p:nvPr/>
          </p:nvSpPr>
          <p:spPr bwMode="auto">
            <a:xfrm>
              <a:off x="2339975" y="5954713"/>
              <a:ext cx="3240088" cy="217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>
              <a:lvl1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eaLnBrk="1"/>
              <a:r>
                <a:rPr lang="da-DK" sz="800">
                  <a:solidFill>
                    <a:srgbClr val="000000"/>
                  </a:solidFill>
                </a:rPr>
                <a:t>	-8	-6	-4	-2	0	1	2</a:t>
              </a:r>
            </a:p>
          </p:txBody>
        </p:sp>
        <p:sp>
          <p:nvSpPr>
            <p:cNvPr id="2110" name="Text Box 14"/>
            <p:cNvSpPr txBox="1">
              <a:spLocks noChangeArrowheads="1"/>
            </p:cNvSpPr>
            <p:nvPr/>
          </p:nvSpPr>
          <p:spPr bwMode="auto">
            <a:xfrm rot="-5400000">
              <a:off x="1181100" y="4776788"/>
              <a:ext cx="2122487" cy="23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PC#2 (9.95%)</a:t>
              </a:r>
            </a:p>
          </p:txBody>
        </p:sp>
        <p:sp>
          <p:nvSpPr>
            <p:cNvPr id="2111" name="Text Box 15"/>
            <p:cNvSpPr txBox="1">
              <a:spLocks noChangeArrowheads="1"/>
            </p:cNvSpPr>
            <p:nvPr/>
          </p:nvSpPr>
          <p:spPr bwMode="auto">
            <a:xfrm>
              <a:off x="2517775" y="6116638"/>
              <a:ext cx="2740025" cy="236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PC#1 (34.35%)</a:t>
              </a:r>
            </a:p>
          </p:txBody>
        </p:sp>
        <p:sp>
          <p:nvSpPr>
            <p:cNvPr id="2113" name="Text Box 23"/>
            <p:cNvSpPr txBox="1">
              <a:spLocks noChangeArrowheads="1"/>
            </p:cNvSpPr>
            <p:nvPr/>
          </p:nvSpPr>
          <p:spPr bwMode="auto">
            <a:xfrm>
              <a:off x="2663825" y="3960813"/>
              <a:ext cx="287338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876" rIns="90000" bIns="45000"/>
            <a:lstStyle/>
            <a:p>
              <a:r>
                <a:rPr lang="da-DK">
                  <a:solidFill>
                    <a:srgbClr val="000000"/>
                  </a:solidFill>
                </a:rPr>
                <a:t>D</a:t>
              </a:r>
            </a:p>
          </p:txBody>
        </p:sp>
      </p:grpSp>
      <p:grpSp>
        <p:nvGrpSpPr>
          <p:cNvPr id="2055" name="Gruppe 148"/>
          <p:cNvGrpSpPr>
            <a:grpSpLocks/>
          </p:cNvGrpSpPr>
          <p:nvPr/>
        </p:nvGrpSpPr>
        <p:grpSpPr bwMode="auto">
          <a:xfrm>
            <a:off x="3070080" y="2628276"/>
            <a:ext cx="3134880" cy="2286960"/>
            <a:chOff x="2124075" y="3832225"/>
            <a:chExt cx="3455988" cy="2520950"/>
          </a:xfrm>
        </p:grpSpPr>
        <p:pic>
          <p:nvPicPr>
            <p:cNvPr id="2078" name="Picture 1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41" t="4352" r="8537" b="35963"/>
            <a:stretch>
              <a:fillRect/>
            </a:stretch>
          </p:blipFill>
          <p:spPr bwMode="auto">
            <a:xfrm>
              <a:off x="2513013" y="3832225"/>
              <a:ext cx="2749550" cy="21288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5941" t="4352" r="8537" b="35963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79" name="Text Box 2"/>
            <p:cNvSpPr txBox="1">
              <a:spLocks noChangeArrowheads="1"/>
            </p:cNvSpPr>
            <p:nvPr/>
          </p:nvSpPr>
          <p:spPr bwMode="auto">
            <a:xfrm>
              <a:off x="2171700" y="383857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080" name="Text Box 3"/>
            <p:cNvSpPr txBox="1">
              <a:spLocks noChangeArrowheads="1"/>
            </p:cNvSpPr>
            <p:nvPr/>
          </p:nvSpPr>
          <p:spPr bwMode="auto">
            <a:xfrm>
              <a:off x="2171700" y="40862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2081" name="Text Box 4"/>
            <p:cNvSpPr txBox="1">
              <a:spLocks noChangeArrowheads="1"/>
            </p:cNvSpPr>
            <p:nvPr/>
          </p:nvSpPr>
          <p:spPr bwMode="auto">
            <a:xfrm>
              <a:off x="2171700" y="43148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082" name="Text Box 5"/>
            <p:cNvSpPr txBox="1">
              <a:spLocks noChangeArrowheads="1"/>
            </p:cNvSpPr>
            <p:nvPr/>
          </p:nvSpPr>
          <p:spPr bwMode="auto">
            <a:xfrm>
              <a:off x="2171700" y="4540250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2083" name="Text Box 6"/>
            <p:cNvSpPr txBox="1">
              <a:spLocks noChangeArrowheads="1"/>
            </p:cNvSpPr>
            <p:nvPr/>
          </p:nvSpPr>
          <p:spPr bwMode="auto">
            <a:xfrm>
              <a:off x="2208213" y="47926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084" name="Text Box 7"/>
            <p:cNvSpPr txBox="1">
              <a:spLocks noChangeArrowheads="1"/>
            </p:cNvSpPr>
            <p:nvPr/>
          </p:nvSpPr>
          <p:spPr bwMode="auto">
            <a:xfrm>
              <a:off x="2208213" y="5005388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085" name="Text Box 8"/>
            <p:cNvSpPr txBox="1">
              <a:spLocks noChangeArrowheads="1"/>
            </p:cNvSpPr>
            <p:nvPr/>
          </p:nvSpPr>
          <p:spPr bwMode="auto">
            <a:xfrm>
              <a:off x="2208213" y="52371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-1</a:t>
              </a:r>
            </a:p>
          </p:txBody>
        </p:sp>
        <p:sp>
          <p:nvSpPr>
            <p:cNvPr id="2086" name="Text Box 9"/>
            <p:cNvSpPr txBox="1">
              <a:spLocks noChangeArrowheads="1"/>
            </p:cNvSpPr>
            <p:nvPr/>
          </p:nvSpPr>
          <p:spPr bwMode="auto">
            <a:xfrm>
              <a:off x="2208213" y="5486400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-2</a:t>
              </a:r>
            </a:p>
          </p:txBody>
        </p:sp>
        <p:sp>
          <p:nvSpPr>
            <p:cNvPr id="2087" name="Text Box 10"/>
            <p:cNvSpPr txBox="1">
              <a:spLocks noChangeArrowheads="1"/>
            </p:cNvSpPr>
            <p:nvPr/>
          </p:nvSpPr>
          <p:spPr bwMode="auto">
            <a:xfrm>
              <a:off x="2197100" y="5729288"/>
              <a:ext cx="360363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-3</a:t>
              </a:r>
            </a:p>
          </p:txBody>
        </p:sp>
        <p:sp>
          <p:nvSpPr>
            <p:cNvPr id="2088" name="Text Box 11"/>
            <p:cNvSpPr txBox="1">
              <a:spLocks noChangeArrowheads="1"/>
            </p:cNvSpPr>
            <p:nvPr/>
          </p:nvSpPr>
          <p:spPr bwMode="auto">
            <a:xfrm>
              <a:off x="2339975" y="5954713"/>
              <a:ext cx="3240088" cy="217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>
              <a:lvl1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eaLnBrk="1"/>
              <a:r>
                <a:rPr lang="da-DK" sz="800">
                  <a:solidFill>
                    <a:srgbClr val="000000"/>
                  </a:solidFill>
                </a:rPr>
                <a:t>	-8	-6	-4	-2	0	1	2</a:t>
              </a:r>
            </a:p>
          </p:txBody>
        </p:sp>
        <p:sp>
          <p:nvSpPr>
            <p:cNvPr id="2089" name="Text Box 12"/>
            <p:cNvSpPr txBox="1">
              <a:spLocks noChangeArrowheads="1"/>
            </p:cNvSpPr>
            <p:nvPr/>
          </p:nvSpPr>
          <p:spPr bwMode="auto">
            <a:xfrm rot="-5400000">
              <a:off x="1181100" y="4776788"/>
              <a:ext cx="2122487" cy="23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PC#2 (9.95%)</a:t>
              </a:r>
            </a:p>
          </p:txBody>
        </p:sp>
        <p:sp>
          <p:nvSpPr>
            <p:cNvPr id="2090" name="Text Box 13"/>
            <p:cNvSpPr txBox="1">
              <a:spLocks noChangeArrowheads="1"/>
            </p:cNvSpPr>
            <p:nvPr/>
          </p:nvSpPr>
          <p:spPr bwMode="auto">
            <a:xfrm>
              <a:off x="2517775" y="6116638"/>
              <a:ext cx="2740025" cy="236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PC#1 (34.35%)</a:t>
              </a:r>
            </a:p>
          </p:txBody>
        </p:sp>
        <p:sp>
          <p:nvSpPr>
            <p:cNvPr id="2092" name="Text Box 21"/>
            <p:cNvSpPr txBox="1">
              <a:spLocks noChangeArrowheads="1"/>
            </p:cNvSpPr>
            <p:nvPr/>
          </p:nvSpPr>
          <p:spPr bwMode="auto">
            <a:xfrm>
              <a:off x="2663825" y="3960813"/>
              <a:ext cx="287338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876" rIns="90000" bIns="45000"/>
            <a:lstStyle/>
            <a:p>
              <a:r>
                <a:rPr lang="da-DK">
                  <a:solidFill>
                    <a:srgbClr val="000000"/>
                  </a:solidFill>
                </a:rPr>
                <a:t>E</a:t>
              </a:r>
            </a:p>
          </p:txBody>
        </p:sp>
      </p:grpSp>
      <p:grpSp>
        <p:nvGrpSpPr>
          <p:cNvPr id="2056" name="Gruppe 170"/>
          <p:cNvGrpSpPr>
            <a:grpSpLocks/>
          </p:cNvGrpSpPr>
          <p:nvPr/>
        </p:nvGrpSpPr>
        <p:grpSpPr bwMode="auto">
          <a:xfrm>
            <a:off x="6140160" y="2644118"/>
            <a:ext cx="3134880" cy="2286960"/>
            <a:chOff x="2124075" y="3832225"/>
            <a:chExt cx="3455988" cy="2520950"/>
          </a:xfrm>
        </p:grpSpPr>
        <p:pic>
          <p:nvPicPr>
            <p:cNvPr id="2057" name="Picture 1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193" t="4610" r="8598" b="36234"/>
            <a:stretch>
              <a:fillRect/>
            </a:stretch>
          </p:blipFill>
          <p:spPr bwMode="auto">
            <a:xfrm>
              <a:off x="2528888" y="3832225"/>
              <a:ext cx="2743200" cy="21224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 l="16193" t="4610" r="8598" b="36234"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80808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58" name="Text Box 2"/>
            <p:cNvSpPr txBox="1">
              <a:spLocks noChangeArrowheads="1"/>
            </p:cNvSpPr>
            <p:nvPr/>
          </p:nvSpPr>
          <p:spPr bwMode="auto">
            <a:xfrm>
              <a:off x="2171700" y="383857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5</a:t>
              </a:r>
            </a:p>
          </p:txBody>
        </p:sp>
        <p:sp>
          <p:nvSpPr>
            <p:cNvPr id="2059" name="Text Box 3"/>
            <p:cNvSpPr txBox="1">
              <a:spLocks noChangeArrowheads="1"/>
            </p:cNvSpPr>
            <p:nvPr/>
          </p:nvSpPr>
          <p:spPr bwMode="auto">
            <a:xfrm>
              <a:off x="2171700" y="40862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4</a:t>
              </a:r>
            </a:p>
          </p:txBody>
        </p:sp>
        <p:sp>
          <p:nvSpPr>
            <p:cNvPr id="2060" name="Text Box 4"/>
            <p:cNvSpPr txBox="1">
              <a:spLocks noChangeArrowheads="1"/>
            </p:cNvSpPr>
            <p:nvPr/>
          </p:nvSpPr>
          <p:spPr bwMode="auto">
            <a:xfrm>
              <a:off x="2171700" y="4314825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3</a:t>
              </a:r>
            </a:p>
          </p:txBody>
        </p:sp>
        <p:sp>
          <p:nvSpPr>
            <p:cNvPr id="2061" name="Text Box 5"/>
            <p:cNvSpPr txBox="1">
              <a:spLocks noChangeArrowheads="1"/>
            </p:cNvSpPr>
            <p:nvPr/>
          </p:nvSpPr>
          <p:spPr bwMode="auto">
            <a:xfrm>
              <a:off x="2171700" y="4540250"/>
              <a:ext cx="387350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2</a:t>
              </a:r>
            </a:p>
          </p:txBody>
        </p:sp>
        <p:sp>
          <p:nvSpPr>
            <p:cNvPr id="2062" name="Text Box 6"/>
            <p:cNvSpPr txBox="1">
              <a:spLocks noChangeArrowheads="1"/>
            </p:cNvSpPr>
            <p:nvPr/>
          </p:nvSpPr>
          <p:spPr bwMode="auto">
            <a:xfrm>
              <a:off x="2208213" y="47926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1</a:t>
              </a:r>
            </a:p>
          </p:txBody>
        </p:sp>
        <p:sp>
          <p:nvSpPr>
            <p:cNvPr id="2063" name="Text Box 7"/>
            <p:cNvSpPr txBox="1">
              <a:spLocks noChangeArrowheads="1"/>
            </p:cNvSpPr>
            <p:nvPr/>
          </p:nvSpPr>
          <p:spPr bwMode="auto">
            <a:xfrm>
              <a:off x="2208213" y="5005388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064" name="Text Box 8"/>
            <p:cNvSpPr txBox="1">
              <a:spLocks noChangeArrowheads="1"/>
            </p:cNvSpPr>
            <p:nvPr/>
          </p:nvSpPr>
          <p:spPr bwMode="auto">
            <a:xfrm>
              <a:off x="2208213" y="5237163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-1</a:t>
              </a:r>
            </a:p>
          </p:txBody>
        </p:sp>
        <p:sp>
          <p:nvSpPr>
            <p:cNvPr id="2065" name="Text Box 9"/>
            <p:cNvSpPr txBox="1">
              <a:spLocks noChangeArrowheads="1"/>
            </p:cNvSpPr>
            <p:nvPr/>
          </p:nvSpPr>
          <p:spPr bwMode="auto">
            <a:xfrm>
              <a:off x="2208213" y="5486400"/>
              <a:ext cx="350837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-2</a:t>
              </a:r>
            </a:p>
          </p:txBody>
        </p:sp>
        <p:sp>
          <p:nvSpPr>
            <p:cNvPr id="2066" name="Text Box 10"/>
            <p:cNvSpPr txBox="1">
              <a:spLocks noChangeArrowheads="1"/>
            </p:cNvSpPr>
            <p:nvPr/>
          </p:nvSpPr>
          <p:spPr bwMode="auto">
            <a:xfrm>
              <a:off x="2197100" y="5729288"/>
              <a:ext cx="360363" cy="269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/>
            <a:p>
              <a:pPr algn="r"/>
              <a:r>
                <a:rPr lang="da-DK" sz="800">
                  <a:solidFill>
                    <a:srgbClr val="000000"/>
                  </a:solidFill>
                </a:rPr>
                <a:t>-3</a:t>
              </a:r>
            </a:p>
          </p:txBody>
        </p:sp>
        <p:sp>
          <p:nvSpPr>
            <p:cNvPr id="2067" name="Text Box 11"/>
            <p:cNvSpPr txBox="1">
              <a:spLocks noChangeArrowheads="1"/>
            </p:cNvSpPr>
            <p:nvPr/>
          </p:nvSpPr>
          <p:spPr bwMode="auto">
            <a:xfrm>
              <a:off x="2339975" y="5954713"/>
              <a:ext cx="3240088" cy="217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2938" rIns="90000" bIns="45000"/>
            <a:lstStyle>
              <a:lvl1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169863" algn="l"/>
                  <a:tab pos="584200" algn="l"/>
                  <a:tab pos="990600" algn="l"/>
                  <a:tab pos="1409700" algn="l"/>
                  <a:tab pos="1839913" algn="l"/>
                  <a:tab pos="2241550" algn="l"/>
                  <a:tab pos="2646363" algn="l"/>
                  <a:tab pos="28956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eaLnBrk="1"/>
              <a:r>
                <a:rPr lang="da-DK" sz="800">
                  <a:solidFill>
                    <a:srgbClr val="000000"/>
                  </a:solidFill>
                </a:rPr>
                <a:t>	-8	-6	-4	-2	0	1	2</a:t>
              </a:r>
            </a:p>
          </p:txBody>
        </p:sp>
        <p:sp>
          <p:nvSpPr>
            <p:cNvPr id="2068" name="Text Box 12"/>
            <p:cNvSpPr txBox="1">
              <a:spLocks noChangeArrowheads="1"/>
            </p:cNvSpPr>
            <p:nvPr/>
          </p:nvSpPr>
          <p:spPr bwMode="auto">
            <a:xfrm rot="-5400000">
              <a:off x="1181100" y="4776788"/>
              <a:ext cx="2122487" cy="2365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PC#2 (9.95%)</a:t>
              </a:r>
            </a:p>
          </p:txBody>
        </p:sp>
        <p:sp>
          <p:nvSpPr>
            <p:cNvPr id="2069" name="Text Box 13"/>
            <p:cNvSpPr txBox="1">
              <a:spLocks noChangeArrowheads="1"/>
            </p:cNvSpPr>
            <p:nvPr/>
          </p:nvSpPr>
          <p:spPr bwMode="auto">
            <a:xfrm>
              <a:off x="2517775" y="6116638"/>
              <a:ext cx="2740025" cy="236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53820" rIns="90000" bIns="45000"/>
            <a:lstStyle>
              <a:lvl1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1pPr>
              <a:lvl2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2pPr>
              <a:lvl3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3pPr>
              <a:lvl4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4pPr>
              <a:lvl5pPr eaLnBrk="0"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5pPr>
              <a:lvl6pPr marL="25146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6pPr>
              <a:lvl7pPr marL="29718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7pPr>
              <a:lvl8pPr marL="34290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8pPr>
              <a:lvl9pPr marL="3886200" indent="-228600" defTabSz="449263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tabLst>
                  <a:tab pos="723900" algn="l"/>
                  <a:tab pos="1447800" algn="l"/>
                  <a:tab pos="2171700" algn="l"/>
                </a:tabLst>
                <a:defRPr>
                  <a:solidFill>
                    <a:schemeClr val="tx1"/>
                  </a:solidFill>
                  <a:latin typeface="Arial" charset="0"/>
                  <a:ea typeface="Microsoft YaHei" charset="0"/>
                  <a:cs typeface="Microsoft YaHei" charset="0"/>
                </a:defRPr>
              </a:lvl9pPr>
            </a:lstStyle>
            <a:p>
              <a:pPr algn="ctr" eaLnBrk="1"/>
              <a:r>
                <a:rPr lang="da-DK" sz="900" b="1">
                  <a:solidFill>
                    <a:srgbClr val="000000"/>
                  </a:solidFill>
                </a:rPr>
                <a:t>PC#1 (34.35%)</a:t>
              </a:r>
            </a:p>
          </p:txBody>
        </p:sp>
        <p:sp>
          <p:nvSpPr>
            <p:cNvPr id="2071" name="Text Box 21"/>
            <p:cNvSpPr txBox="1">
              <a:spLocks noChangeArrowheads="1"/>
            </p:cNvSpPr>
            <p:nvPr/>
          </p:nvSpPr>
          <p:spPr bwMode="auto">
            <a:xfrm>
              <a:off x="2663825" y="3960813"/>
              <a:ext cx="287338" cy="3460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60876" rIns="90000" bIns="45000"/>
            <a:lstStyle/>
            <a:p>
              <a:r>
                <a:rPr lang="da-DK">
                  <a:solidFill>
                    <a:srgbClr val="000000"/>
                  </a:solidFill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69094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ontortema">
  <a:themeElements>
    <a:clrScheme name="Kont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ont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ont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127</Words>
  <Application>Microsoft Office PowerPoint</Application>
  <PresentationFormat>Skærmshow (4:3)</PresentationFormat>
  <Paragraphs>79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Diastitler</vt:lpstr>
      </vt:variant>
      <vt:variant>
        <vt:i4>1</vt:i4>
      </vt:variant>
    </vt:vector>
  </HeadingPairs>
  <TitlesOfParts>
    <vt:vector size="2" baseType="lpstr">
      <vt:lpstr>Kontortema</vt:lpstr>
      <vt:lpstr>PowerPoint-præsentation</vt:lpstr>
    </vt:vector>
  </TitlesOfParts>
  <Company>Statens Serum Institut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Nicole Hartwig Petersen</dc:creator>
  <cp:lastModifiedBy>Nicole Hartwig Petersen</cp:lastModifiedBy>
  <cp:revision>2</cp:revision>
  <dcterms:created xsi:type="dcterms:W3CDTF">2013-01-29T13:15:10Z</dcterms:created>
  <dcterms:modified xsi:type="dcterms:W3CDTF">2013-02-07T12:08:49Z</dcterms:modified>
</cp:coreProperties>
</file>