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2" r:id="rId14"/>
    <p:sldId id="273" r:id="rId15"/>
    <p:sldId id="274" r:id="rId16"/>
    <p:sldId id="275" r:id="rId17"/>
    <p:sldId id="276" r:id="rId18"/>
    <p:sldId id="280" r:id="rId19"/>
    <p:sldId id="281" r:id="rId20"/>
    <p:sldId id="283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53" d="100"/>
          <a:sy n="153" d="100"/>
        </p:scale>
        <p:origin x="-6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35C38-96DE-7445-B1CA-432D0D67EECD}" type="datetimeFigureOut">
              <a:rPr lang="en-US" smtClean="0"/>
              <a:t>13-02-18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9C9AD-BAC5-9849-A3A2-9D1E1081EE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266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35C38-96DE-7445-B1CA-432D0D67EECD}" type="datetimeFigureOut">
              <a:rPr lang="en-US" smtClean="0"/>
              <a:t>13-02-18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9C9AD-BAC5-9849-A3A2-9D1E1081EE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622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35C38-96DE-7445-B1CA-432D0D67EECD}" type="datetimeFigureOut">
              <a:rPr lang="en-US" smtClean="0"/>
              <a:t>13-02-18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9C9AD-BAC5-9849-A3A2-9D1E1081EE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3241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35C38-96DE-7445-B1CA-432D0D67EECD}" type="datetimeFigureOut">
              <a:rPr lang="en-US" smtClean="0"/>
              <a:t>13-02-18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9C9AD-BAC5-9849-A3A2-9D1E1081EE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1713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35C38-96DE-7445-B1CA-432D0D67EECD}" type="datetimeFigureOut">
              <a:rPr lang="en-US" smtClean="0"/>
              <a:t>13-02-18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9C9AD-BAC5-9849-A3A2-9D1E1081EE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185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35C38-96DE-7445-B1CA-432D0D67EECD}" type="datetimeFigureOut">
              <a:rPr lang="en-US" smtClean="0"/>
              <a:t>13-02-18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9C9AD-BAC5-9849-A3A2-9D1E1081EE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5201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35C38-96DE-7445-B1CA-432D0D67EECD}" type="datetimeFigureOut">
              <a:rPr lang="en-US" smtClean="0"/>
              <a:t>13-02-18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9C9AD-BAC5-9849-A3A2-9D1E1081EE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2720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35C38-96DE-7445-B1CA-432D0D67EECD}" type="datetimeFigureOut">
              <a:rPr lang="en-US" smtClean="0"/>
              <a:t>13-02-18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9C9AD-BAC5-9849-A3A2-9D1E1081EE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5218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35C38-96DE-7445-B1CA-432D0D67EECD}" type="datetimeFigureOut">
              <a:rPr lang="en-US" smtClean="0"/>
              <a:t>13-02-18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9C9AD-BAC5-9849-A3A2-9D1E1081EE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820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35C38-96DE-7445-B1CA-432D0D67EECD}" type="datetimeFigureOut">
              <a:rPr lang="en-US" smtClean="0"/>
              <a:t>13-02-18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9C9AD-BAC5-9849-A3A2-9D1E1081EE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200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35C38-96DE-7445-B1CA-432D0D67EECD}" type="datetimeFigureOut">
              <a:rPr lang="en-US" smtClean="0"/>
              <a:t>13-02-18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9C9AD-BAC5-9849-A3A2-9D1E1081EE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40953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35C38-96DE-7445-B1CA-432D0D67EECD}" type="datetimeFigureOut">
              <a:rPr lang="en-US" smtClean="0"/>
              <a:t>13-02-18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9C9AD-BAC5-9849-A3A2-9D1E1081EE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2737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735C38-96DE-7445-B1CA-432D0D67EECD}" type="datetimeFigureOut">
              <a:rPr lang="en-US" smtClean="0"/>
              <a:t>13-02-18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59C9AD-BAC5-9849-A3A2-9D1E1081EE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30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457200" rtl="0" eaLnBrk="1" latinLnBrk="0" hangingPunct="1">
        <a:spcBef>
          <a:spcPct val="0"/>
        </a:spcBef>
        <a:buNone/>
        <a:defRPr sz="2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0" y="2746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2000" dirty="0" smtClean="0"/>
              <a:t>1. LIQUID FEEDS: REDUCED LACTOSE VS. REGULAR LACTOSE</a:t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1.1 DURATION</a:t>
            </a:r>
            <a:endParaRPr lang="en-US" sz="20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86000"/>
            <a:ext cx="914400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05662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 LACTOSE-FREE LIQUID FEEDS VS. LACTOSE-CONTAINING MIXED DIETS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3.2 STOOL OUTPUT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20900"/>
            <a:ext cx="9144000" cy="2607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59660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 LACTOSE-FREE LIQUID FEEDS VS. LACTOSE-CONTAINING MIXED DIETS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3.3 WEIGHT GAIN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20900"/>
            <a:ext cx="9144000" cy="2607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46954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 LACTOSE-FREE LIQUID FEEDS VS. LACTOSE-CONTAINING MIXED DIETS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3.4 TREATMENT FAILURE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79600"/>
            <a:ext cx="9144000" cy="3081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29397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en-US" dirty="0"/>
              <a:t>4</a:t>
            </a:r>
            <a:r>
              <a:rPr lang="en-US" dirty="0" smtClean="0"/>
              <a:t>. COMMERCIAL/SPECIALIZED INGREDIENTS VS.</a:t>
            </a:r>
            <a:r>
              <a:rPr lang="en-US" dirty="0"/>
              <a:t> </a:t>
            </a:r>
            <a:r>
              <a:rPr lang="en-US" dirty="0" smtClean="0"/>
              <a:t>HOME-AVAILABLE INGREDIENTS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4.1 DURATION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79600"/>
            <a:ext cx="9144000" cy="3081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90023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4. COMMERCIAL/SPECIALIZED INGREDIENTS VS. HOME-AVAILABLE INGREDIENTS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4.2 STOOL OUTPUT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41500"/>
            <a:ext cx="9144000" cy="3171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3625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4. COMMERCIAL/SPECIALIZED INGREDIENTS VS. HOME-AVAILABLE INGREDIENTS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4.3 WEIGHT GAIN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89100"/>
            <a:ext cx="9144000" cy="3459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09662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4. COMMERCIAL/SPECIALIZED INGREDIENTS VS. HOME-AVAILABLE INGREDIENTS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4.4 TREATMENT FAILURE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59514"/>
            <a:ext cx="9144000" cy="4380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228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7"/>
            <a:ext cx="9144000" cy="1371023"/>
          </a:xfrm>
        </p:spPr>
        <p:txBody>
          <a:bodyPr>
            <a:noAutofit/>
          </a:bodyPr>
          <a:lstStyle/>
          <a:p>
            <a:r>
              <a:rPr lang="en-US" dirty="0" smtClean="0"/>
              <a:t>5. LACTOSE-FREE DIETS:</a:t>
            </a:r>
            <a:r>
              <a:rPr lang="en-US" dirty="0"/>
              <a:t> </a:t>
            </a:r>
            <a:r>
              <a:rPr lang="en-US" dirty="0" smtClean="0"/>
              <a:t> 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COMMERCIAL/SPECIALIZED INGREDIENTS VS.</a:t>
            </a:r>
            <a:r>
              <a:rPr lang="en-US" dirty="0"/>
              <a:t> </a:t>
            </a:r>
            <a:r>
              <a:rPr lang="en-US" dirty="0" smtClean="0"/>
              <a:t>HOME-AVAILABLE INGREDIENTS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5.1 DURATION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08200"/>
            <a:ext cx="9144000" cy="2641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32199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7"/>
            <a:ext cx="9144000" cy="1280317"/>
          </a:xfrm>
        </p:spPr>
        <p:txBody>
          <a:bodyPr>
            <a:noAutofit/>
          </a:bodyPr>
          <a:lstStyle/>
          <a:p>
            <a:r>
              <a:rPr lang="en-US" dirty="0" smtClean="0"/>
              <a:t>5. LACTOSE-FREE DIETS:  </a:t>
            </a:r>
            <a:br>
              <a:rPr lang="en-US" dirty="0" smtClean="0"/>
            </a:br>
            <a:r>
              <a:rPr lang="en-US" dirty="0" smtClean="0"/>
              <a:t>COMMERCIAL/SPECIALIZED INGREDIENTS VS. HOME-AVAILABLE INGREDIENTS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5.2 STOOL OUTPUT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57400"/>
            <a:ext cx="9144000" cy="2738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32199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7"/>
            <a:ext cx="9144000" cy="1319191"/>
          </a:xfrm>
        </p:spPr>
        <p:txBody>
          <a:bodyPr>
            <a:noAutofit/>
          </a:bodyPr>
          <a:lstStyle/>
          <a:p>
            <a:r>
              <a:rPr lang="en-US" dirty="0" smtClean="0"/>
              <a:t>5. LACTOSE-FREE DIETS:  </a:t>
            </a:r>
            <a:br>
              <a:rPr lang="en-US" dirty="0" smtClean="0"/>
            </a:br>
            <a:r>
              <a:rPr lang="en-US" dirty="0" smtClean="0"/>
              <a:t>COMMERCIAL/SPECIALIZED INGREDIENTS VS. HOME-AVAILABLE INGREDIENTS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5.3 WEIGHT CHANGE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57400"/>
            <a:ext cx="9144000" cy="2738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24393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0" y="2746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2000" dirty="0" smtClean="0"/>
              <a:t>1. LIQUID FEEDS: REDUCED LACTOSE VS. REGULAR LACTOSE</a:t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1.2 STOOL OUTPUT</a:t>
            </a:r>
            <a:endParaRPr lang="en-US" sz="2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66900"/>
            <a:ext cx="9144000" cy="3102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6110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7"/>
            <a:ext cx="9144000" cy="1345107"/>
          </a:xfrm>
        </p:spPr>
        <p:txBody>
          <a:bodyPr>
            <a:noAutofit/>
          </a:bodyPr>
          <a:lstStyle/>
          <a:p>
            <a:r>
              <a:rPr lang="en-US" dirty="0" smtClean="0"/>
              <a:t>5. LACTOSE-FREE DIETS:  </a:t>
            </a:r>
            <a:br>
              <a:rPr lang="en-US" dirty="0" smtClean="0"/>
            </a:br>
            <a:r>
              <a:rPr lang="en-US" dirty="0" smtClean="0"/>
              <a:t>COMMERCIAL/SPECIALIZED INGREDIENTS VS. HOME-AVAILABLE INGREDIENTS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5.4 TREATMENT FAILURE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95396"/>
            <a:ext cx="9144000" cy="3358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47527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000" dirty="0" smtClean="0"/>
              <a:t>1. LIQUID FEEDS: REDUCED LACTOSE VS. REGULAR LACTOSE</a:t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1.3 WEIGHT CHANGE</a:t>
            </a:r>
            <a:endParaRPr lang="en-US" sz="2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55800"/>
            <a:ext cx="9144000" cy="2939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21853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 LIQUID FEEDS: REDUCED LACTOSE VS. REGULAR LACTOSE</a:t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1.4 TREATMENT FAILURE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42428"/>
            <a:ext cx="9144000" cy="3981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831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 LIQUID FEEDS: LACTOSE-FREE VS. LACTOSE-CONTAINING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2.1 DURATION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47900"/>
            <a:ext cx="9144000" cy="2347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26959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 LIQUID FEEDS: LACTOSE-FREE VS. LACTOSE-CONTAINING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2.2 STOOL OUTPUT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87600"/>
            <a:ext cx="9144000" cy="2067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01059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 LIQUID FEEDS: LACTOSE-FREE VS. LACTOSE-CONTAINING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2.3 WEIGHT GAIN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30400"/>
            <a:ext cx="9144000" cy="2989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11884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 LIQUID FEEDS: LACTOSE-FREE VS. LACTOSE-CONTAINING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2.4 TREATMENT FAILURE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46200"/>
            <a:ext cx="9144000" cy="4157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97661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dirty="0" smtClean="0"/>
              <a:t>. LACTOSE-FREE LIQUID FEEDS VS. LACTOSE-CONTAINING MIXED DIETS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3.1 DURATION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97100"/>
            <a:ext cx="9144000" cy="2462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79215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228</Words>
  <Application>Microsoft Macintosh PowerPoint</Application>
  <PresentationFormat>On-screen Show (4:3)</PresentationFormat>
  <Paragraphs>20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1. LIQUID FEEDS: REDUCED LACTOSE VS. REGULAR LACTOSE  1.1 DURATION</vt:lpstr>
      <vt:lpstr>1. LIQUID FEEDS: REDUCED LACTOSE VS. REGULAR LACTOSE  1.2 STOOL OUTPUT</vt:lpstr>
      <vt:lpstr>1. LIQUID FEEDS: REDUCED LACTOSE VS. REGULAR LACTOSE  1.3 WEIGHT CHANGE</vt:lpstr>
      <vt:lpstr>1. LIQUID FEEDS: REDUCED LACTOSE VS. REGULAR LACTOSE  1.4 TREATMENT FAILURE</vt:lpstr>
      <vt:lpstr>2. LIQUID FEEDS: LACTOSE-FREE VS. LACTOSE-CONTAINING  2.1 DURATION</vt:lpstr>
      <vt:lpstr>2. LIQUID FEEDS: LACTOSE-FREE VS. LACTOSE-CONTAINING  2.2 STOOL OUTPUT</vt:lpstr>
      <vt:lpstr>2. LIQUID FEEDS: LACTOSE-FREE VS. LACTOSE-CONTAINING  2.3 WEIGHT GAIN</vt:lpstr>
      <vt:lpstr>2. LIQUID FEEDS: LACTOSE-FREE VS. LACTOSE-CONTAINING  2.4 TREATMENT FAILURE</vt:lpstr>
      <vt:lpstr>3. LACTOSE-FREE LIQUID FEEDS VS. LACTOSE-CONTAINING MIXED DIETS  3.1 DURATION</vt:lpstr>
      <vt:lpstr>3. LACTOSE-FREE LIQUID FEEDS VS. LACTOSE-CONTAINING MIXED DIETS  3.2 STOOL OUTPUT</vt:lpstr>
      <vt:lpstr>3. LACTOSE-FREE LIQUID FEEDS VS. LACTOSE-CONTAINING MIXED DIETS  3.3 WEIGHT GAIN</vt:lpstr>
      <vt:lpstr>3. LACTOSE-FREE LIQUID FEEDS VS. LACTOSE-CONTAINING MIXED DIETS  3.4 TREATMENT FAILURE</vt:lpstr>
      <vt:lpstr>4. COMMERCIAL/SPECIALIZED INGREDIENTS VS. HOME-AVAILABLE INGREDIENTS  4.1 DURATION</vt:lpstr>
      <vt:lpstr>4. COMMERCIAL/SPECIALIZED INGREDIENTS VS. HOME-AVAILABLE INGREDIENTS  4.2 STOOL OUTPUT</vt:lpstr>
      <vt:lpstr>4. COMMERCIAL/SPECIALIZED INGREDIENTS VS. HOME-AVAILABLE INGREDIENTS  4.3 WEIGHT GAIN</vt:lpstr>
      <vt:lpstr>4. COMMERCIAL/SPECIALIZED INGREDIENTS VS. HOME-AVAILABLE INGREDIENTS  4.4 TREATMENT FAILURE</vt:lpstr>
      <vt:lpstr>5. LACTOSE-FREE DIETS:   COMMERCIAL/SPECIALIZED INGREDIENTS VS. HOME-AVAILABLE INGREDIENTS  5.1 DURATION</vt:lpstr>
      <vt:lpstr>5. LACTOSE-FREE DIETS:   COMMERCIAL/SPECIALIZED INGREDIENTS VS. HOME-AVAILABLE INGREDIENTS  5.2 STOOL OUTPUT</vt:lpstr>
      <vt:lpstr>5. LACTOSE-FREE DIETS:   COMMERCIAL/SPECIALIZED INGREDIENTS VS. HOME-AVAILABLE INGREDIENTS  5.3 WEIGHT CHANGE</vt:lpstr>
      <vt:lpstr>5. LACTOSE-FREE DIETS:   COMMERCIAL/SPECIALIZED INGREDIENTS VS. HOME-AVAILABLE INGREDIENTS  5.4 TREATMENT FAILURE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Michelle Gaffey</dc:creator>
  <cp:lastModifiedBy>Michelle Gaffey</cp:lastModifiedBy>
  <cp:revision>6</cp:revision>
  <dcterms:created xsi:type="dcterms:W3CDTF">2012-09-14T01:09:03Z</dcterms:created>
  <dcterms:modified xsi:type="dcterms:W3CDTF">2013-02-18T23:02:29Z</dcterms:modified>
</cp:coreProperties>
</file>